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722" r:id="rId5"/>
  </p:sldMasterIdLst>
  <p:notesMasterIdLst>
    <p:notesMasterId r:id="rId11"/>
  </p:notesMasterIdLst>
  <p:sldIdLst>
    <p:sldId id="528" r:id="rId6"/>
    <p:sldId id="262" r:id="rId7"/>
    <p:sldId id="536" r:id="rId8"/>
    <p:sldId id="3114" r:id="rId9"/>
    <p:sldId id="258" r:id="rId10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07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unilla Martinsson" userId="b1e73593-7143-41c0-b555-4288b4828428" providerId="ADAL" clId="{5C597EC8-EA4B-44A9-9190-8659F1C8CC89}"/>
    <pc:docChg chg="modSld">
      <pc:chgData name="Gunilla Martinsson" userId="b1e73593-7143-41c0-b555-4288b4828428" providerId="ADAL" clId="{5C597EC8-EA4B-44A9-9190-8659F1C8CC89}" dt="2024-10-11T12:55:46.958" v="92" actId="20577"/>
      <pc:docMkLst>
        <pc:docMk/>
      </pc:docMkLst>
      <pc:sldChg chg="modSp mod">
        <pc:chgData name="Gunilla Martinsson" userId="b1e73593-7143-41c0-b555-4288b4828428" providerId="ADAL" clId="{5C597EC8-EA4B-44A9-9190-8659F1C8CC89}" dt="2024-10-11T12:55:46.958" v="92" actId="20577"/>
        <pc:sldMkLst>
          <pc:docMk/>
          <pc:sldMk cId="1929945746" sldId="3114"/>
        </pc:sldMkLst>
        <pc:spChg chg="mod">
          <ac:chgData name="Gunilla Martinsson" userId="b1e73593-7143-41c0-b555-4288b4828428" providerId="ADAL" clId="{5C597EC8-EA4B-44A9-9190-8659F1C8CC89}" dt="2024-10-11T12:55:46.958" v="92" actId="20577"/>
          <ac:spMkLst>
            <pc:docMk/>
            <pc:sldMk cId="1929945746" sldId="3114"/>
            <ac:spMk id="5" creationId="{2C074083-E09B-BB40-8890-897CA236809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9092E9-A265-4EE8-8D1D-E9963F7336CC}" type="datetimeFigureOut">
              <a:rPr lang="sv-SE" smtClean="0"/>
              <a:t>2024-10-11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6B0160-4A00-4758-B19F-FCE9351D6C8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406275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vgregion.se/kommuner/index.html#(hm:!(7,11,16,27,28,30,31,35,39,46,48,52,54,70,77,82,83,88,1,5,20,33,43,67,4,8,9,18,25,36,42,49,50,53,60,62,63,69,75,78),m:(0:(c:#4A783A,t:1),1:(t:1),10:(c:#4A783A,t:1),11:(t:1),12:(t:1),13:(c:#4A783A,t:1),14:(c:#4A783A,t:1),15:(c:#4A783A,t:1),16:(t:1),17:(c:#4A783A,t:1),18:(t:1),19:(c:#4A783A,t:1),2:(c:#4A783A,t:1),20:(t:1),21:(c:#4A783A,t:1),22:(c:#4A783A,t:1),23:(c:#4A783A,t:1),24:(t:1),25:(t:1),26:(t:1),27:(t:1),28:(t:1),29:(c:#4A783A,t:1),3:(c:#4A783A,t:1),30:(t:1),31:(t:1),32:(c:#4A783A,t:1),33:(t:1),34:(c:#4A783A,t:1),35:(t:1),36:(t:1),37:(c:#4A783A,t:1),38:(c:#4A783A,t:1),39:(t:1),4:(t:1),40:(t:1),41:(c:#4A783A,t:1),42:(t:1),43:(t:1),44:(c:#4A783A,t:1),45:(c:#4A783A,t:1),46:(t:1),47:(c:#4A783A,t:1),48:(t:1),49:(t:1),5:(t:1),50:(t:1),51:(c:#4A783A,t:1),52:(t:1),53:(t:1),54:(t:1),55:(c:#4A783A,t:1),56:(c:#4A783A,t:1),57:(t:1),58:(c:#4A783A,t:1),59:(c:#4A783A,t:1),6:(c:#4A783A,t:1),60:(t:1),61:(c:#4A783A,t:1),62:(t:1),63:(t:1),64:(c:#4A783A,t:1),65:(c:#4A783A,t:1),66:(c:#4A783A,t:1),67:(t:1),68:(c:#4A783A,t:1),69:(t:1),7:(t:1),70:(t:1),71:(c:#4A783A,t:1),72:(c:#4A783A,t:1),73:(c:#4A783A,t:1),74:(c:#4A783A,t:1),75:(t:1),76:(c:#4A783A,t:1),77:(t:1),78:(t:1),79:(c:#4A783A,t:1),8:(t:1),80:(c:#4A783A,t:1),81:(c:#4A783A,t:1),82:(t:1),83:(t:1),84:(c:#4A783A,t:1),85:(c:#4A783A,t:1),86:(c:#4A783A,t:1),87:(c:#4A783A,t:1),88:(t:1),9:(t:1)))" TargetMode="External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spcBef>
                <a:spcPts val="700"/>
              </a:spcBef>
            </a:pPr>
            <a:endParaRPr lang="sv-SE" sz="800" noProof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5183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F982C5-7E37-5C4D-97D7-010A44D02F0B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51837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62291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>
                <a:hlinkClick r:id="rId3"/>
              </a:rPr>
              <a:t>VGR - Karta (vgregion.se)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09CBA47-6D75-4E0E-B0D7-60B15B43E202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860523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spcBef>
                <a:spcPts val="700"/>
              </a:spcBef>
            </a:pPr>
            <a:endParaRPr lang="sv-SE" sz="800" noProof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5183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F982C5-7E37-5C4D-97D7-010A44D02F0B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51837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62291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spcBef>
                <a:spcPts val="700"/>
              </a:spcBef>
            </a:pPr>
            <a:endParaRPr lang="sv-SE" sz="800" noProof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5183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F982C5-7E37-5C4D-97D7-010A44D02F0B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51837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5122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595EDC-EE3A-C147-87BE-7FCE717CDFD2}"/>
              </a:ext>
            </a:extLst>
          </p:cNvPr>
          <p:cNvSpPr>
            <a:spLocks noGrp="1"/>
          </p:cNvSpPr>
          <p:nvPr>
            <p:ph type="body" sz="quarter" idx="1" hasCustomPrompt="1"/>
          </p:nvPr>
        </p:nvSpPr>
        <p:spPr>
          <a:xfrm>
            <a:off x="1650242" y="1142378"/>
            <a:ext cx="8891517" cy="4573246"/>
          </a:xfrm>
        </p:spPr>
        <p:txBody>
          <a:bodyPr anchor="b" anchorCtr="0"/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7055" b="0">
                <a:latin typeface="+mj-lt"/>
              </a:defRPr>
            </a:lvl1pPr>
            <a:lvl2pPr marL="0" indent="0">
              <a:lnSpc>
                <a:spcPct val="80000"/>
              </a:lnSpc>
              <a:spcBef>
                <a:spcPts val="1881"/>
              </a:spcBef>
              <a:spcAft>
                <a:spcPts val="1881"/>
              </a:spcAft>
              <a:buNone/>
              <a:defRPr lang="en-US" sz="1881" b="1" i="0" kern="1200" cap="all" spc="118" baseline="0" dirty="0">
                <a:solidFill>
                  <a:schemeClr val="tx1"/>
                </a:solidFill>
                <a:latin typeface="+mn-lt"/>
                <a:ea typeface="Source Serif Pro SemiBold" panose="02040703050405020204" pitchFamily="18" charset="0"/>
                <a:cs typeface="+mn-cs"/>
              </a:defRPr>
            </a:lvl2pPr>
            <a:lvl3pPr marL="0" indent="0">
              <a:lnSpc>
                <a:spcPct val="110000"/>
              </a:lnSpc>
              <a:spcBef>
                <a:spcPts val="1881"/>
              </a:spcBef>
              <a:buNone/>
              <a:defRPr lang="en-US" sz="1881" b="0" kern="1200" dirty="0">
                <a:solidFill>
                  <a:schemeClr val="tx1"/>
                </a:solidFill>
                <a:latin typeface="Source Serif Pro SemiBold" panose="02040703050405020204" pitchFamily="18" charset="0"/>
                <a:ea typeface="Source Serif Pro SemiBold" panose="02040703050405020204" pitchFamily="18" charset="0"/>
                <a:cs typeface="+mn-cs"/>
              </a:defRPr>
            </a:lvl3pPr>
            <a:lvl4pPr marL="0" indent="0">
              <a:lnSpc>
                <a:spcPct val="100000"/>
              </a:lnSpc>
              <a:spcBef>
                <a:spcPts val="1881"/>
              </a:spcBef>
              <a:spcAft>
                <a:spcPts val="0"/>
              </a:spcAft>
              <a:buNone/>
              <a:defRPr lang="en-US" sz="1293" b="0" i="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>
              <a:lnSpc>
                <a:spcPct val="100000"/>
              </a:lnSpc>
              <a:spcBef>
                <a:spcPts val="1881"/>
              </a:spcBef>
              <a:spcAft>
                <a:spcPts val="0"/>
              </a:spcAft>
              <a:buNone/>
              <a:defRPr lang="en-US" sz="1293" b="0" i="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0" indent="0">
              <a:spcBef>
                <a:spcPts val="1881"/>
              </a:spcBef>
              <a:buNone/>
              <a:defRPr sz="1293" b="0" i="0">
                <a:latin typeface="+mn-lt"/>
                <a:ea typeface="+mn-ea"/>
              </a:defRPr>
            </a:lvl6pPr>
          </a:lstStyle>
          <a:p>
            <a:pPr lvl="0"/>
            <a:r>
              <a:rPr lang="en-US"/>
              <a:t>Title 1</a:t>
            </a:r>
          </a:p>
          <a:p>
            <a:pPr lvl="1"/>
            <a:r>
              <a:rPr lang="en-US" err="1"/>
              <a:t>Pretitle</a:t>
            </a:r>
            <a:endParaRPr lang="en-US"/>
          </a:p>
          <a:p>
            <a:pPr lvl="2"/>
            <a:r>
              <a:rPr lang="en-US"/>
              <a:t>Subtitle 1</a:t>
            </a:r>
          </a:p>
          <a:p>
            <a:pPr lvl="3"/>
            <a:r>
              <a:rPr lang="en-US"/>
              <a:t>Subtitle 2</a:t>
            </a:r>
          </a:p>
          <a:p>
            <a:pPr lvl="4"/>
            <a:r>
              <a:rPr lang="en-US"/>
              <a:t>Level 5</a:t>
            </a:r>
          </a:p>
          <a:p>
            <a:pPr lvl="5"/>
            <a:r>
              <a:rPr lang="en-US"/>
              <a:t>Level 6</a:t>
            </a:r>
            <a:endParaRPr lang="sv-SE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33B0F31-52E7-E84D-BF4C-CB8AC96D05A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079533" y="7196081"/>
            <a:ext cx="1017399" cy="253979"/>
          </a:xfrm>
        </p:spPr>
        <p:txBody>
          <a:bodyPr/>
          <a:lstStyle/>
          <a:p>
            <a:r>
              <a:rPr lang="sv-SE"/>
              <a:t>2023-01-01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6A39FE3-1F53-1B45-9163-2EB24EE8E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15929" y="7196081"/>
            <a:ext cx="4063604" cy="253979"/>
          </a:xfrm>
        </p:spPr>
        <p:txBody>
          <a:bodyPr/>
          <a:lstStyle/>
          <a:p>
            <a:r>
              <a:rPr lang="en-US"/>
              <a:t>Skolmatsakademin · PPT-mall</a:t>
            </a:r>
            <a:endParaRPr lang="sv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629D637-758F-9946-B33C-62F15791C2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54001" y="7196081"/>
            <a:ext cx="761532" cy="253979"/>
          </a:xfrm>
        </p:spPr>
        <p:txBody>
          <a:bodyPr/>
          <a:lstStyle/>
          <a:p>
            <a:fld id="{2066355A-084C-D24E-9AD2-7E4FC41EA627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DF4B4040-B10B-5042-BAF0-637773FEA300}"/>
              </a:ext>
            </a:extLst>
          </p:cNvPr>
          <p:cNvPicPr>
            <a:picLocks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-423299"/>
            <a:ext cx="12192044" cy="423299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039073BD-FEB6-9F47-ACD0-546C7F900E57}"/>
              </a:ext>
            </a:extLst>
          </p:cNvPr>
          <p:cNvPicPr>
            <a:picLocks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420844" y="1873"/>
            <a:ext cx="423335" cy="6857441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1B4F26DA-AD92-2148-90C2-F0C53DF95829}"/>
              </a:ext>
            </a:extLst>
          </p:cNvPr>
          <p:cNvPicPr>
            <a:picLocks/>
          </p:cNvPicPr>
          <p:nvPr userDrawn="1"/>
        </p:nvPicPr>
        <p:blipFill>
          <a:blip r:embed="rId3"/>
          <a:stretch>
            <a:fillRect/>
          </a:stretch>
        </p:blipFill>
        <p:spPr>
          <a:xfrm flipH="1">
            <a:off x="12194534" y="1873"/>
            <a:ext cx="423335" cy="6857441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2E685D58-C035-5E46-BDE9-CCF09A54B417}"/>
              </a:ext>
            </a:extLst>
          </p:cNvPr>
          <p:cNvPicPr>
            <a:picLocks/>
          </p:cNvPicPr>
          <p:nvPr userDrawn="1"/>
        </p:nvPicPr>
        <p:blipFill>
          <a:blip r:embed="rId2"/>
          <a:stretch>
            <a:fillRect/>
          </a:stretch>
        </p:blipFill>
        <p:spPr>
          <a:xfrm flipV="1">
            <a:off x="0" y="6859315"/>
            <a:ext cx="12192044" cy="423299"/>
          </a:xfrm>
          <a:prstGeom prst="rect">
            <a:avLst/>
          </a:prstGeom>
        </p:spPr>
      </p:pic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495CD79B-2A00-3B48-894F-261CC0B2AE43}"/>
              </a:ext>
            </a:extLst>
          </p:cNvPr>
          <p:cNvSpPr txBox="1">
            <a:spLocks/>
          </p:cNvSpPr>
          <p:nvPr userDrawn="1"/>
        </p:nvSpPr>
        <p:spPr>
          <a:xfrm>
            <a:off x="-3471346" y="19516"/>
            <a:ext cx="3048467" cy="3797600"/>
          </a:xfrm>
          <a:prstGeom prst="rect">
            <a:avLst/>
          </a:prstGeom>
          <a:solidFill>
            <a:srgbClr val="FEFEFE"/>
          </a:solidFill>
        </p:spPr>
        <p:txBody>
          <a:bodyPr lIns="253979" tIns="253979" rIns="253979" bIns="253979">
            <a:spAutoFit/>
          </a:bodyPr>
          <a:lstStyle>
            <a:lvl1pPr marL="0" indent="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None/>
              <a:defRPr sz="900" b="1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8000" indent="-10800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52000" indent="-10800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Char char="–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96000" indent="-10800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Char char="»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51305" indent="-259210" algn="l" defTabSz="518419" rtl="0" eaLnBrk="1" latinLnBrk="0" hangingPunct="1">
              <a:spcBef>
                <a:spcPct val="20000"/>
              </a:spcBef>
              <a:buFont typeface="Arial"/>
              <a:buChar char="•"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69724" indent="-259210" algn="l" defTabSz="518419" rtl="0" eaLnBrk="1" latinLnBrk="0" hangingPunct="1">
              <a:spcBef>
                <a:spcPct val="20000"/>
              </a:spcBef>
              <a:buFont typeface="Arial"/>
              <a:buChar char="•"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88143" indent="-259210" algn="l" defTabSz="518419" rtl="0" eaLnBrk="1" latinLnBrk="0" hangingPunct="1">
              <a:spcBef>
                <a:spcPct val="20000"/>
              </a:spcBef>
              <a:buFont typeface="Arial"/>
              <a:buChar char="•"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06562" indent="-259210" algn="l" defTabSz="518419" rtl="0" eaLnBrk="1" latinLnBrk="0" hangingPunct="1">
              <a:spcBef>
                <a:spcPct val="20000"/>
              </a:spcBef>
              <a:buFont typeface="Arial"/>
              <a:buChar char="•"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spcBef>
                <a:spcPts val="823"/>
              </a:spcBef>
            </a:pPr>
            <a:r>
              <a:rPr lang="sv-SE" sz="823" b="1" i="0" noProof="0">
                <a:latin typeface="+mn-lt"/>
                <a:ea typeface="+mn-ea"/>
              </a:rPr>
              <a:t>Titelsida</a:t>
            </a:r>
          </a:p>
          <a:p>
            <a:pPr>
              <a:spcBef>
                <a:spcPts val="823"/>
              </a:spcBef>
            </a:pPr>
            <a:r>
              <a:rPr lang="sv-SE" sz="823" b="0" i="0" noProof="0">
                <a:latin typeface="+mn-lt"/>
                <a:ea typeface="+mn-ea"/>
              </a:rPr>
              <a:t>Du byter bakgrund genom att högerklicka på bakgrunden och välja </a:t>
            </a:r>
            <a:r>
              <a:rPr lang="sv-SE" sz="823" b="0" i="0" u="sng" noProof="0">
                <a:latin typeface="+mn-lt"/>
                <a:ea typeface="+mn-ea"/>
              </a:rPr>
              <a:t>Formatera bakgrund</a:t>
            </a:r>
            <a:r>
              <a:rPr lang="sv-SE" sz="823" b="0" i="0" noProof="0">
                <a:latin typeface="+mn-lt"/>
                <a:ea typeface="+mn-ea"/>
              </a:rPr>
              <a:t>.</a:t>
            </a:r>
          </a:p>
          <a:p>
            <a:pPr>
              <a:spcBef>
                <a:spcPts val="823"/>
              </a:spcBef>
            </a:pPr>
            <a:r>
              <a:rPr lang="sv-SE" sz="823" b="0" i="0" noProof="0">
                <a:latin typeface="+mn-lt"/>
                <a:ea typeface="+mn-ea"/>
              </a:rPr>
              <a:t>Byt rubriknivå genom att sätta markören i stycket och använd </a:t>
            </a:r>
            <a:r>
              <a:rPr lang="sv-SE" sz="823" b="0" i="0" u="sng" noProof="0">
                <a:latin typeface="+mn-lt"/>
                <a:ea typeface="+mn-ea"/>
              </a:rPr>
              <a:t>knapparna för ökat och minskat indrag</a:t>
            </a:r>
            <a:r>
              <a:rPr lang="sv-SE" sz="823" b="0" i="0" noProof="0">
                <a:latin typeface="+mn-lt"/>
                <a:ea typeface="+mn-ea"/>
              </a:rPr>
              <a:t>.</a:t>
            </a:r>
          </a:p>
          <a:p>
            <a:pPr>
              <a:spcBef>
                <a:spcPts val="823"/>
              </a:spcBef>
            </a:pPr>
            <a:r>
              <a:rPr lang="sv-SE" sz="823" b="0" i="0" noProof="0">
                <a:latin typeface="+mn-lt"/>
                <a:ea typeface="+mn-ea"/>
              </a:rPr>
              <a:t>Nivå 1: Titel</a:t>
            </a:r>
            <a:br>
              <a:rPr lang="sv-SE" sz="823" b="0" i="0" noProof="0">
                <a:latin typeface="+mn-lt"/>
                <a:ea typeface="+mn-ea"/>
              </a:rPr>
            </a:br>
            <a:r>
              <a:rPr lang="sv-SE" sz="823" b="0" i="0" noProof="0">
                <a:latin typeface="+mn-lt"/>
                <a:ea typeface="+mn-ea"/>
              </a:rPr>
              <a:t>Nivå 2: </a:t>
            </a:r>
            <a:r>
              <a:rPr lang="sv-SE" sz="823" b="0" i="0" noProof="0" err="1">
                <a:latin typeface="+mn-lt"/>
                <a:ea typeface="+mn-ea"/>
              </a:rPr>
              <a:t>Förtitel</a:t>
            </a:r>
            <a:br>
              <a:rPr lang="sv-SE" sz="823" b="0" i="0" noProof="0">
                <a:latin typeface="+mn-lt"/>
                <a:ea typeface="+mn-ea"/>
              </a:rPr>
            </a:br>
            <a:r>
              <a:rPr lang="sv-SE" sz="823" b="0" i="0" noProof="0">
                <a:latin typeface="+mn-lt"/>
                <a:ea typeface="+mn-ea"/>
              </a:rPr>
              <a:t>Nivå 3-4: Eftertitlar</a:t>
            </a:r>
            <a:br>
              <a:rPr lang="sv-SE" sz="823" b="0" i="0" noProof="0">
                <a:latin typeface="+mn-lt"/>
                <a:ea typeface="+mn-ea"/>
              </a:rPr>
            </a:br>
            <a:endParaRPr lang="sv-SE" sz="823" b="0" i="0" noProof="0">
              <a:latin typeface="+mn-lt"/>
              <a:ea typeface="+mn-ea"/>
            </a:endParaRPr>
          </a:p>
          <a:p>
            <a:pPr lvl="1">
              <a:spcBef>
                <a:spcPts val="823"/>
              </a:spcBef>
            </a:pPr>
            <a:r>
              <a:rPr lang="en-GB" sz="823" b="1" i="0" noProof="0">
                <a:latin typeface="+mn-lt"/>
                <a:ea typeface="+mn-ea"/>
              </a:rPr>
              <a:t>Title Slide</a:t>
            </a:r>
          </a:p>
          <a:p>
            <a:pPr>
              <a:spcBef>
                <a:spcPts val="823"/>
              </a:spcBef>
            </a:pPr>
            <a:r>
              <a:rPr lang="en-GB" sz="823" b="0" i="0" noProof="0">
                <a:latin typeface="+mn-lt"/>
                <a:ea typeface="+mn-ea"/>
              </a:rPr>
              <a:t>To change the background, right click on the background and select </a:t>
            </a:r>
            <a:r>
              <a:rPr lang="en-GB" sz="823" b="0" i="0" u="sng" noProof="0">
                <a:latin typeface="+mn-lt"/>
                <a:ea typeface="+mn-ea"/>
              </a:rPr>
              <a:t>Format background</a:t>
            </a:r>
            <a:r>
              <a:rPr lang="en-GB" sz="823" b="0" i="0" noProof="0">
                <a:latin typeface="+mn-lt"/>
                <a:ea typeface="+mn-ea"/>
              </a:rPr>
              <a:t>.</a:t>
            </a:r>
          </a:p>
          <a:p>
            <a:pPr>
              <a:spcBef>
                <a:spcPts val="823"/>
              </a:spcBef>
            </a:pPr>
            <a:r>
              <a:rPr lang="en-GB" sz="823" b="0" i="0" noProof="0">
                <a:latin typeface="+mn-lt"/>
                <a:ea typeface="+mn-ea"/>
              </a:rPr>
              <a:t>To change the heading level, put the marker inside the paragraph and use the </a:t>
            </a:r>
            <a:r>
              <a:rPr lang="en-GB" sz="823" b="0" i="0" u="sng" noProof="0">
                <a:latin typeface="+mn-lt"/>
                <a:ea typeface="+mn-ea"/>
              </a:rPr>
              <a:t>buttons for indents</a:t>
            </a:r>
            <a:r>
              <a:rPr lang="en-GB" sz="823" b="0" i="0" noProof="0">
                <a:latin typeface="+mn-lt"/>
                <a:ea typeface="+mn-ea"/>
              </a:rPr>
              <a:t>.</a:t>
            </a:r>
          </a:p>
          <a:p>
            <a:pPr>
              <a:spcBef>
                <a:spcPts val="823"/>
              </a:spcBef>
            </a:pPr>
            <a:r>
              <a:rPr lang="en-GB" sz="823" b="0" i="0" noProof="0">
                <a:latin typeface="+mn-lt"/>
                <a:ea typeface="+mn-ea"/>
              </a:rPr>
              <a:t>Level 1: Title</a:t>
            </a:r>
            <a:br>
              <a:rPr lang="en-GB" sz="823" b="0" i="0" noProof="0">
                <a:latin typeface="+mn-lt"/>
                <a:ea typeface="+mn-ea"/>
              </a:rPr>
            </a:br>
            <a:r>
              <a:rPr lang="en-GB" sz="823" b="0" i="0" noProof="0">
                <a:latin typeface="+mn-lt"/>
                <a:ea typeface="+mn-ea"/>
              </a:rPr>
              <a:t>Level 2: </a:t>
            </a:r>
            <a:r>
              <a:rPr lang="en-GB" sz="823" b="0" i="0" noProof="0" err="1">
                <a:latin typeface="+mn-lt"/>
                <a:ea typeface="+mn-ea"/>
              </a:rPr>
              <a:t>Pretitle</a:t>
            </a:r>
            <a:br>
              <a:rPr lang="en-GB" sz="823" b="0" i="0" noProof="0">
                <a:latin typeface="+mn-lt"/>
                <a:ea typeface="+mn-ea"/>
              </a:rPr>
            </a:br>
            <a:r>
              <a:rPr lang="en-GB" sz="823" b="0" i="0" noProof="0">
                <a:latin typeface="+mn-lt"/>
                <a:ea typeface="+mn-ea"/>
              </a:rPr>
              <a:t>Level 3–4: Subheading</a:t>
            </a:r>
          </a:p>
        </p:txBody>
      </p:sp>
      <p:sp>
        <p:nvSpPr>
          <p:cNvPr id="6" name="Freeform 1">
            <a:extLst>
              <a:ext uri="{FF2B5EF4-FFF2-40B4-BE49-F238E27FC236}">
                <a16:creationId xmlns:a16="http://schemas.microsoft.com/office/drawing/2014/main" id="{3D56F6B1-8F28-5E35-8D0F-FDE2B559EAC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650241" y="761585"/>
            <a:ext cx="1270005" cy="1269897"/>
          </a:xfrm>
          <a:custGeom>
            <a:avLst/>
            <a:gdLst>
              <a:gd name="T0" fmla="*/ 2780 w 21000"/>
              <a:gd name="T1" fmla="*/ 7815 h 21000"/>
              <a:gd name="T2" fmla="*/ 4150 w 21000"/>
              <a:gd name="T3" fmla="*/ 7397 h 21000"/>
              <a:gd name="T4" fmla="*/ 4678 w 21000"/>
              <a:gd name="T5" fmla="*/ 5751 h 21000"/>
              <a:gd name="T6" fmla="*/ 4371 w 21000"/>
              <a:gd name="T7" fmla="*/ 5851 h 21000"/>
              <a:gd name="T8" fmla="*/ 5602 w 21000"/>
              <a:gd name="T9" fmla="*/ 4570 h 21000"/>
              <a:gd name="T10" fmla="*/ 5922 w 21000"/>
              <a:gd name="T11" fmla="*/ 4381 h 21000"/>
              <a:gd name="T12" fmla="*/ 9983 w 21000"/>
              <a:gd name="T13" fmla="*/ 4053 h 21000"/>
              <a:gd name="T14" fmla="*/ 8676 w 21000"/>
              <a:gd name="T15" fmla="*/ 4310 h 21000"/>
              <a:gd name="T16" fmla="*/ 11877 w 21000"/>
              <a:gd name="T17" fmla="*/ 4221 h 21000"/>
              <a:gd name="T18" fmla="*/ 12875 w 21000"/>
              <a:gd name="T19" fmla="*/ 2026 h 21000"/>
              <a:gd name="T20" fmla="*/ 10838 w 21000"/>
              <a:gd name="T21" fmla="*/ 4027 h 21000"/>
              <a:gd name="T22" fmla="*/ 14988 w 21000"/>
              <a:gd name="T23" fmla="*/ 5778 h 21000"/>
              <a:gd name="T24" fmla="*/ 14213 w 21000"/>
              <a:gd name="T25" fmla="*/ 4250 h 21000"/>
              <a:gd name="T26" fmla="*/ 15308 w 21000"/>
              <a:gd name="T27" fmla="*/ 6234 h 21000"/>
              <a:gd name="T28" fmla="*/ 16652 w 21000"/>
              <a:gd name="T29" fmla="*/ 4200 h 21000"/>
              <a:gd name="T30" fmla="*/ 16678 w 21000"/>
              <a:gd name="T31" fmla="*/ 7872 h 21000"/>
              <a:gd name="T32" fmla="*/ 18295 w 21000"/>
              <a:gd name="T33" fmla="*/ 7156 h 21000"/>
              <a:gd name="T34" fmla="*/ 4777 w 21000"/>
              <a:gd name="T35" fmla="*/ 13428 h 21000"/>
              <a:gd name="T36" fmla="*/ 2265 w 21000"/>
              <a:gd name="T37" fmla="*/ 13583 h 21000"/>
              <a:gd name="T38" fmla="*/ 4310 w 21000"/>
              <a:gd name="T39" fmla="*/ 13389 h 21000"/>
              <a:gd name="T40" fmla="*/ 4775 w 21000"/>
              <a:gd name="T41" fmla="*/ 15366 h 21000"/>
              <a:gd name="T42" fmla="*/ 4386 w 21000"/>
              <a:gd name="T43" fmla="*/ 15704 h 21000"/>
              <a:gd name="T44" fmla="*/ 6171 w 21000"/>
              <a:gd name="T45" fmla="*/ 15274 h 21000"/>
              <a:gd name="T46" fmla="*/ 6988 w 21000"/>
              <a:gd name="T47" fmla="*/ 17991 h 21000"/>
              <a:gd name="T48" fmla="*/ 7227 w 21000"/>
              <a:gd name="T49" fmla="*/ 16492 h 21000"/>
              <a:gd name="T50" fmla="*/ 10243 w 21000"/>
              <a:gd name="T51" fmla="*/ 18153 h 21000"/>
              <a:gd name="T52" fmla="*/ 9216 w 21000"/>
              <a:gd name="T53" fmla="*/ 17119 h 21000"/>
              <a:gd name="T54" fmla="*/ 9216 w 21000"/>
              <a:gd name="T55" fmla="*/ 17119 h 21000"/>
              <a:gd name="T56" fmla="*/ 11339 w 21000"/>
              <a:gd name="T57" fmla="*/ 17878 h 21000"/>
              <a:gd name="T58" fmla="*/ 12583 w 21000"/>
              <a:gd name="T59" fmla="*/ 19049 h 21000"/>
              <a:gd name="T60" fmla="*/ 14801 w 21000"/>
              <a:gd name="T61" fmla="*/ 17607 h 21000"/>
              <a:gd name="T62" fmla="*/ 13463 w 21000"/>
              <a:gd name="T63" fmla="*/ 17056 h 21000"/>
              <a:gd name="T64" fmla="*/ 16040 w 21000"/>
              <a:gd name="T65" fmla="*/ 17392 h 21000"/>
              <a:gd name="T66" fmla="*/ 17240 w 21000"/>
              <a:gd name="T67" fmla="*/ 16101 h 21000"/>
              <a:gd name="T68" fmla="*/ 16720 w 21000"/>
              <a:gd name="T69" fmla="*/ 12360 h 21000"/>
              <a:gd name="T70" fmla="*/ 18059 w 21000"/>
              <a:gd name="T71" fmla="*/ 15027 h 21000"/>
              <a:gd name="T72" fmla="*/ 20999 w 21000"/>
              <a:gd name="T73" fmla="*/ 10500 h 21000"/>
              <a:gd name="T74" fmla="*/ 20621 w 21000"/>
              <a:gd name="T75" fmla="*/ 10500 h 21000"/>
              <a:gd name="T76" fmla="*/ 10500 w 21000"/>
              <a:gd name="T77" fmla="*/ 15699 h 21000"/>
              <a:gd name="T78" fmla="*/ 6476 w 21000"/>
              <a:gd name="T79" fmla="*/ 7849 h 21000"/>
              <a:gd name="T80" fmla="*/ 13153 w 21000"/>
              <a:gd name="T81" fmla="*/ 8298 h 21000"/>
              <a:gd name="T82" fmla="*/ 13565 w 21000"/>
              <a:gd name="T83" fmla="*/ 10306 h 21000"/>
              <a:gd name="T84" fmla="*/ 5827 w 21000"/>
              <a:gd name="T85" fmla="*/ 9316 h 21000"/>
              <a:gd name="T86" fmla="*/ 5680 w 21000"/>
              <a:gd name="T87" fmla="*/ 10500 h 21000"/>
              <a:gd name="T88" fmla="*/ 8970 w 21000"/>
              <a:gd name="T89" fmla="*/ 15069 h 21000"/>
              <a:gd name="T90" fmla="*/ 9072 w 21000"/>
              <a:gd name="T91" fmla="*/ 12646 h 21000"/>
              <a:gd name="T92" fmla="*/ 6016 w 21000"/>
              <a:gd name="T93" fmla="*/ 12266 h 21000"/>
              <a:gd name="T94" fmla="*/ 13951 w 21000"/>
              <a:gd name="T95" fmla="*/ 10500 h 21000"/>
              <a:gd name="T96" fmla="*/ 10500 w 21000"/>
              <a:gd name="T97" fmla="*/ 15318 h 21000"/>
              <a:gd name="T98" fmla="*/ 10622 w 21000"/>
              <a:gd name="T99" fmla="*/ 12838 h 21000"/>
              <a:gd name="T100" fmla="*/ 12856 w 21000"/>
              <a:gd name="T101" fmla="*/ 12323 h 21000"/>
              <a:gd name="T102" fmla="*/ 12137 w 21000"/>
              <a:gd name="T103" fmla="*/ 13470 h 21000"/>
              <a:gd name="T104" fmla="*/ 17791 w 21000"/>
              <a:gd name="T105" fmla="*/ 9201 h 21000"/>
              <a:gd name="T106" fmla="*/ 2717 w 21000"/>
              <a:gd name="T107" fmla="*/ 10492 h 21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21000" h="21000">
                <a:moveTo>
                  <a:pt x="2341" y="7179"/>
                </a:moveTo>
                <a:lnTo>
                  <a:pt x="2341" y="7179"/>
                </a:lnTo>
                <a:cubicBezTo>
                  <a:pt x="2491" y="6812"/>
                  <a:pt x="2840" y="6526"/>
                  <a:pt x="3294" y="6704"/>
                </a:cubicBezTo>
                <a:cubicBezTo>
                  <a:pt x="3158" y="7040"/>
                  <a:pt x="3158" y="7040"/>
                  <a:pt x="3158" y="7040"/>
                </a:cubicBezTo>
                <a:cubicBezTo>
                  <a:pt x="2943" y="6954"/>
                  <a:pt x="2748" y="7043"/>
                  <a:pt x="2641" y="7305"/>
                </a:cubicBezTo>
                <a:cubicBezTo>
                  <a:pt x="2533" y="7570"/>
                  <a:pt x="2625" y="7752"/>
                  <a:pt x="2780" y="7815"/>
                </a:cubicBezTo>
                <a:cubicBezTo>
                  <a:pt x="3302" y="8027"/>
                  <a:pt x="3391" y="6688"/>
                  <a:pt x="4266" y="7045"/>
                </a:cubicBezTo>
                <a:cubicBezTo>
                  <a:pt x="4628" y="7192"/>
                  <a:pt x="4793" y="7594"/>
                  <a:pt x="4588" y="8090"/>
                </a:cubicBezTo>
                <a:cubicBezTo>
                  <a:pt x="4402" y="8552"/>
                  <a:pt x="3977" y="8767"/>
                  <a:pt x="3559" y="8597"/>
                </a:cubicBezTo>
                <a:cubicBezTo>
                  <a:pt x="3693" y="8274"/>
                  <a:pt x="3693" y="8274"/>
                  <a:pt x="3693" y="8274"/>
                </a:cubicBezTo>
                <a:cubicBezTo>
                  <a:pt x="3916" y="8361"/>
                  <a:pt x="4166" y="8250"/>
                  <a:pt x="4289" y="7954"/>
                </a:cubicBezTo>
                <a:cubicBezTo>
                  <a:pt x="4394" y="7696"/>
                  <a:pt x="4347" y="7476"/>
                  <a:pt x="4150" y="7397"/>
                </a:cubicBezTo>
                <a:cubicBezTo>
                  <a:pt x="3567" y="7158"/>
                  <a:pt x="3523" y="8502"/>
                  <a:pt x="2651" y="8145"/>
                </a:cubicBezTo>
                <a:cubicBezTo>
                  <a:pt x="2323" y="8011"/>
                  <a:pt x="2155" y="7633"/>
                  <a:pt x="2341" y="7179"/>
                </a:cubicBezTo>
                <a:close/>
                <a:moveTo>
                  <a:pt x="5323" y="6675"/>
                </a:moveTo>
                <a:lnTo>
                  <a:pt x="5323" y="6675"/>
                </a:lnTo>
                <a:cubicBezTo>
                  <a:pt x="4751" y="6195"/>
                  <a:pt x="4751" y="6195"/>
                  <a:pt x="4751" y="6195"/>
                </a:cubicBezTo>
                <a:cubicBezTo>
                  <a:pt x="4678" y="5751"/>
                  <a:pt x="4678" y="5751"/>
                  <a:pt x="4678" y="5751"/>
                </a:cubicBezTo>
                <a:cubicBezTo>
                  <a:pt x="5938" y="5943"/>
                  <a:pt x="5938" y="5943"/>
                  <a:pt x="5938" y="5943"/>
                </a:cubicBezTo>
                <a:cubicBezTo>
                  <a:pt x="6216" y="5612"/>
                  <a:pt x="6216" y="5612"/>
                  <a:pt x="6216" y="5612"/>
                </a:cubicBezTo>
                <a:cubicBezTo>
                  <a:pt x="4615" y="5384"/>
                  <a:pt x="4615" y="5384"/>
                  <a:pt x="4615" y="5384"/>
                </a:cubicBezTo>
                <a:cubicBezTo>
                  <a:pt x="4402" y="4134"/>
                  <a:pt x="4402" y="4134"/>
                  <a:pt x="4402" y="4134"/>
                </a:cubicBezTo>
                <a:cubicBezTo>
                  <a:pt x="4119" y="4473"/>
                  <a:pt x="4119" y="4473"/>
                  <a:pt x="4119" y="4473"/>
                </a:cubicBezTo>
                <a:cubicBezTo>
                  <a:pt x="4371" y="5851"/>
                  <a:pt x="4371" y="5851"/>
                  <a:pt x="4371" y="5851"/>
                </a:cubicBezTo>
                <a:cubicBezTo>
                  <a:pt x="4357" y="5864"/>
                  <a:pt x="4357" y="5864"/>
                  <a:pt x="4357" y="5864"/>
                </a:cubicBezTo>
                <a:cubicBezTo>
                  <a:pt x="3533" y="5171"/>
                  <a:pt x="3533" y="5171"/>
                  <a:pt x="3533" y="5171"/>
                </a:cubicBezTo>
                <a:cubicBezTo>
                  <a:pt x="3300" y="5447"/>
                  <a:pt x="3300" y="5447"/>
                  <a:pt x="3300" y="5447"/>
                </a:cubicBezTo>
                <a:cubicBezTo>
                  <a:pt x="5092" y="6951"/>
                  <a:pt x="5092" y="6951"/>
                  <a:pt x="5092" y="6951"/>
                </a:cubicBezTo>
                <a:lnTo>
                  <a:pt x="5323" y="6675"/>
                </a:lnTo>
                <a:close/>
                <a:moveTo>
                  <a:pt x="5602" y="4570"/>
                </a:moveTo>
                <a:lnTo>
                  <a:pt x="5602" y="4570"/>
                </a:lnTo>
                <a:cubicBezTo>
                  <a:pt x="5253" y="3977"/>
                  <a:pt x="5434" y="3263"/>
                  <a:pt x="6035" y="2908"/>
                </a:cubicBezTo>
                <a:cubicBezTo>
                  <a:pt x="6641" y="2551"/>
                  <a:pt x="7353" y="2748"/>
                  <a:pt x="7696" y="3336"/>
                </a:cubicBezTo>
                <a:cubicBezTo>
                  <a:pt x="8046" y="3930"/>
                  <a:pt x="7870" y="4644"/>
                  <a:pt x="7263" y="4998"/>
                </a:cubicBezTo>
                <a:cubicBezTo>
                  <a:pt x="6662" y="5355"/>
                  <a:pt x="5953" y="5169"/>
                  <a:pt x="5602" y="4570"/>
                </a:cubicBezTo>
                <a:close/>
                <a:moveTo>
                  <a:pt x="5922" y="4381"/>
                </a:moveTo>
                <a:lnTo>
                  <a:pt x="5922" y="4381"/>
                </a:lnTo>
                <a:cubicBezTo>
                  <a:pt x="6177" y="4814"/>
                  <a:pt x="6673" y="4953"/>
                  <a:pt x="7093" y="4704"/>
                </a:cubicBezTo>
                <a:cubicBezTo>
                  <a:pt x="7515" y="4455"/>
                  <a:pt x="7633" y="3956"/>
                  <a:pt x="7379" y="3523"/>
                </a:cubicBezTo>
                <a:cubicBezTo>
                  <a:pt x="7127" y="3097"/>
                  <a:pt x="6631" y="2953"/>
                  <a:pt x="6208" y="3202"/>
                </a:cubicBezTo>
                <a:cubicBezTo>
                  <a:pt x="5788" y="3449"/>
                  <a:pt x="5673" y="3956"/>
                  <a:pt x="5922" y="4381"/>
                </a:cubicBezTo>
                <a:close/>
                <a:moveTo>
                  <a:pt x="9983" y="4053"/>
                </a:moveTo>
                <a:lnTo>
                  <a:pt x="9983" y="4053"/>
                </a:lnTo>
                <a:cubicBezTo>
                  <a:pt x="9922" y="3738"/>
                  <a:pt x="9922" y="3738"/>
                  <a:pt x="9922" y="3738"/>
                </a:cubicBezTo>
                <a:cubicBezTo>
                  <a:pt x="8967" y="3924"/>
                  <a:pt x="8967" y="3924"/>
                  <a:pt x="8967" y="3924"/>
                </a:cubicBezTo>
                <a:cubicBezTo>
                  <a:pt x="8581" y="1945"/>
                  <a:pt x="8581" y="1945"/>
                  <a:pt x="8581" y="1945"/>
                </a:cubicBezTo>
                <a:cubicBezTo>
                  <a:pt x="8227" y="2013"/>
                  <a:pt x="8227" y="2013"/>
                  <a:pt x="8227" y="2013"/>
                </a:cubicBezTo>
                <a:cubicBezTo>
                  <a:pt x="8676" y="4310"/>
                  <a:pt x="8676" y="4310"/>
                  <a:pt x="8676" y="4310"/>
                </a:cubicBezTo>
                <a:lnTo>
                  <a:pt x="9983" y="4053"/>
                </a:lnTo>
                <a:close/>
                <a:moveTo>
                  <a:pt x="11132" y="2439"/>
                </a:moveTo>
                <a:lnTo>
                  <a:pt x="11132" y="2439"/>
                </a:lnTo>
                <a:cubicBezTo>
                  <a:pt x="11150" y="2441"/>
                  <a:pt x="11150" y="2441"/>
                  <a:pt x="11150" y="2441"/>
                </a:cubicBezTo>
                <a:cubicBezTo>
                  <a:pt x="11536" y="4158"/>
                  <a:pt x="11536" y="4158"/>
                  <a:pt x="11536" y="4158"/>
                </a:cubicBezTo>
                <a:cubicBezTo>
                  <a:pt x="11877" y="4221"/>
                  <a:pt x="11877" y="4221"/>
                  <a:pt x="11877" y="4221"/>
                </a:cubicBezTo>
                <a:cubicBezTo>
                  <a:pt x="12788" y="2761"/>
                  <a:pt x="12788" y="2761"/>
                  <a:pt x="12788" y="2761"/>
                </a:cubicBezTo>
                <a:cubicBezTo>
                  <a:pt x="12809" y="2764"/>
                  <a:pt x="12809" y="2764"/>
                  <a:pt x="12809" y="2764"/>
                </a:cubicBezTo>
                <a:cubicBezTo>
                  <a:pt x="12518" y="4339"/>
                  <a:pt x="12518" y="4339"/>
                  <a:pt x="12518" y="4339"/>
                </a:cubicBezTo>
                <a:cubicBezTo>
                  <a:pt x="12859" y="4402"/>
                  <a:pt x="12859" y="4402"/>
                  <a:pt x="12859" y="4402"/>
                </a:cubicBezTo>
                <a:cubicBezTo>
                  <a:pt x="13284" y="2103"/>
                  <a:pt x="13284" y="2103"/>
                  <a:pt x="13284" y="2103"/>
                </a:cubicBezTo>
                <a:cubicBezTo>
                  <a:pt x="12875" y="2026"/>
                  <a:pt x="12875" y="2026"/>
                  <a:pt x="12875" y="2026"/>
                </a:cubicBezTo>
                <a:cubicBezTo>
                  <a:pt x="11806" y="3746"/>
                  <a:pt x="11806" y="3746"/>
                  <a:pt x="11806" y="3746"/>
                </a:cubicBezTo>
                <a:cubicBezTo>
                  <a:pt x="11785" y="3741"/>
                  <a:pt x="11785" y="3741"/>
                  <a:pt x="11785" y="3741"/>
                </a:cubicBezTo>
                <a:cubicBezTo>
                  <a:pt x="11334" y="1740"/>
                  <a:pt x="11334" y="1740"/>
                  <a:pt x="11334" y="1740"/>
                </a:cubicBezTo>
                <a:cubicBezTo>
                  <a:pt x="10922" y="1664"/>
                  <a:pt x="10922" y="1664"/>
                  <a:pt x="10922" y="1664"/>
                </a:cubicBezTo>
                <a:cubicBezTo>
                  <a:pt x="10497" y="3964"/>
                  <a:pt x="10497" y="3964"/>
                  <a:pt x="10497" y="3964"/>
                </a:cubicBezTo>
                <a:cubicBezTo>
                  <a:pt x="10838" y="4027"/>
                  <a:pt x="10838" y="4027"/>
                  <a:pt x="10838" y="4027"/>
                </a:cubicBezTo>
                <a:lnTo>
                  <a:pt x="11132" y="2439"/>
                </a:lnTo>
                <a:close/>
                <a:moveTo>
                  <a:pt x="13195" y="4567"/>
                </a:moveTo>
                <a:lnTo>
                  <a:pt x="13195" y="4567"/>
                </a:lnTo>
                <a:cubicBezTo>
                  <a:pt x="15219" y="3113"/>
                  <a:pt x="15219" y="3113"/>
                  <a:pt x="15219" y="3113"/>
                </a:cubicBezTo>
                <a:cubicBezTo>
                  <a:pt x="15581" y="3357"/>
                  <a:pt x="15581" y="3357"/>
                  <a:pt x="15581" y="3357"/>
                </a:cubicBezTo>
                <a:cubicBezTo>
                  <a:pt x="14988" y="5778"/>
                  <a:pt x="14988" y="5778"/>
                  <a:pt x="14988" y="5778"/>
                </a:cubicBezTo>
                <a:cubicBezTo>
                  <a:pt x="14673" y="5565"/>
                  <a:pt x="14673" y="5565"/>
                  <a:pt x="14673" y="5565"/>
                </a:cubicBezTo>
                <a:cubicBezTo>
                  <a:pt x="14807" y="5043"/>
                  <a:pt x="14807" y="5043"/>
                  <a:pt x="14807" y="5043"/>
                </a:cubicBezTo>
                <a:cubicBezTo>
                  <a:pt x="13938" y="4457"/>
                  <a:pt x="13938" y="4457"/>
                  <a:pt x="13938" y="4457"/>
                </a:cubicBezTo>
                <a:cubicBezTo>
                  <a:pt x="13502" y="4775"/>
                  <a:pt x="13502" y="4775"/>
                  <a:pt x="13502" y="4775"/>
                </a:cubicBezTo>
                <a:lnTo>
                  <a:pt x="13195" y="4567"/>
                </a:lnTo>
                <a:close/>
                <a:moveTo>
                  <a:pt x="14213" y="4250"/>
                </a:moveTo>
                <a:lnTo>
                  <a:pt x="14213" y="4250"/>
                </a:lnTo>
                <a:cubicBezTo>
                  <a:pt x="14893" y="4712"/>
                  <a:pt x="14893" y="4712"/>
                  <a:pt x="14893" y="4712"/>
                </a:cubicBezTo>
                <a:cubicBezTo>
                  <a:pt x="15179" y="3573"/>
                  <a:pt x="15179" y="3573"/>
                  <a:pt x="15179" y="3573"/>
                </a:cubicBezTo>
                <a:cubicBezTo>
                  <a:pt x="15161" y="3562"/>
                  <a:pt x="15161" y="3562"/>
                  <a:pt x="15161" y="3562"/>
                </a:cubicBezTo>
                <a:lnTo>
                  <a:pt x="14213" y="4250"/>
                </a:lnTo>
                <a:close/>
                <a:moveTo>
                  <a:pt x="15308" y="6234"/>
                </a:moveTo>
                <a:lnTo>
                  <a:pt x="15308" y="6234"/>
                </a:lnTo>
                <a:cubicBezTo>
                  <a:pt x="15536" y="6507"/>
                  <a:pt x="15536" y="6507"/>
                  <a:pt x="15536" y="6507"/>
                </a:cubicBezTo>
                <a:cubicBezTo>
                  <a:pt x="17080" y="5211"/>
                  <a:pt x="17080" y="5211"/>
                  <a:pt x="17080" y="5211"/>
                </a:cubicBezTo>
                <a:cubicBezTo>
                  <a:pt x="17526" y="5741"/>
                  <a:pt x="17526" y="5741"/>
                  <a:pt x="17526" y="5741"/>
                </a:cubicBezTo>
                <a:cubicBezTo>
                  <a:pt x="17770" y="5533"/>
                  <a:pt x="17770" y="5533"/>
                  <a:pt x="17770" y="5533"/>
                </a:cubicBezTo>
                <a:cubicBezTo>
                  <a:pt x="16652" y="4200"/>
                  <a:pt x="16652" y="4200"/>
                  <a:pt x="16652" y="4200"/>
                </a:cubicBezTo>
                <a:cubicBezTo>
                  <a:pt x="16408" y="4407"/>
                  <a:pt x="16408" y="4407"/>
                  <a:pt x="16408" y="4407"/>
                </a:cubicBezTo>
                <a:cubicBezTo>
                  <a:pt x="16851" y="4938"/>
                  <a:pt x="16851" y="4938"/>
                  <a:pt x="16851" y="4938"/>
                </a:cubicBezTo>
                <a:lnTo>
                  <a:pt x="15308" y="6234"/>
                </a:lnTo>
                <a:close/>
                <a:moveTo>
                  <a:pt x="17169" y="8164"/>
                </a:moveTo>
                <a:lnTo>
                  <a:pt x="17169" y="8164"/>
                </a:lnTo>
                <a:cubicBezTo>
                  <a:pt x="16975" y="8248"/>
                  <a:pt x="16786" y="8127"/>
                  <a:pt x="16678" y="7872"/>
                </a:cubicBezTo>
                <a:cubicBezTo>
                  <a:pt x="16550" y="7576"/>
                  <a:pt x="16647" y="7321"/>
                  <a:pt x="16867" y="7224"/>
                </a:cubicBezTo>
                <a:cubicBezTo>
                  <a:pt x="16731" y="6901"/>
                  <a:pt x="16731" y="6901"/>
                  <a:pt x="16731" y="6901"/>
                </a:cubicBezTo>
                <a:cubicBezTo>
                  <a:pt x="16316" y="7080"/>
                  <a:pt x="16172" y="7531"/>
                  <a:pt x="16368" y="7990"/>
                </a:cubicBezTo>
                <a:cubicBezTo>
                  <a:pt x="16578" y="8484"/>
                  <a:pt x="16980" y="8647"/>
                  <a:pt x="17340" y="8494"/>
                </a:cubicBezTo>
                <a:cubicBezTo>
                  <a:pt x="18209" y="8122"/>
                  <a:pt x="17316" y="7116"/>
                  <a:pt x="17836" y="6896"/>
                </a:cubicBezTo>
                <a:cubicBezTo>
                  <a:pt x="17988" y="6830"/>
                  <a:pt x="18182" y="6891"/>
                  <a:pt x="18295" y="7156"/>
                </a:cubicBezTo>
                <a:cubicBezTo>
                  <a:pt x="18405" y="7416"/>
                  <a:pt x="18332" y="7615"/>
                  <a:pt x="18122" y="7707"/>
                </a:cubicBezTo>
                <a:cubicBezTo>
                  <a:pt x="18264" y="8040"/>
                  <a:pt x="18264" y="8040"/>
                  <a:pt x="18264" y="8040"/>
                </a:cubicBezTo>
                <a:cubicBezTo>
                  <a:pt x="18710" y="7843"/>
                  <a:pt x="18749" y="7395"/>
                  <a:pt x="18594" y="7030"/>
                </a:cubicBezTo>
                <a:cubicBezTo>
                  <a:pt x="18400" y="6578"/>
                  <a:pt x="18014" y="6431"/>
                  <a:pt x="17689" y="6570"/>
                </a:cubicBezTo>
                <a:cubicBezTo>
                  <a:pt x="16823" y="6940"/>
                  <a:pt x="17749" y="7917"/>
                  <a:pt x="17169" y="8164"/>
                </a:cubicBezTo>
                <a:close/>
                <a:moveTo>
                  <a:pt x="4777" y="13428"/>
                </a:moveTo>
                <a:lnTo>
                  <a:pt x="4777" y="13428"/>
                </a:lnTo>
                <a:cubicBezTo>
                  <a:pt x="3029" y="15206"/>
                  <a:pt x="3029" y="15206"/>
                  <a:pt x="3029" y="15206"/>
                </a:cubicBezTo>
                <a:cubicBezTo>
                  <a:pt x="2866" y="14862"/>
                  <a:pt x="2866" y="14862"/>
                  <a:pt x="2866" y="14862"/>
                </a:cubicBezTo>
                <a:cubicBezTo>
                  <a:pt x="3250" y="14481"/>
                  <a:pt x="3250" y="14481"/>
                  <a:pt x="3250" y="14481"/>
                </a:cubicBezTo>
                <a:cubicBezTo>
                  <a:pt x="2803" y="13533"/>
                  <a:pt x="2803" y="13533"/>
                  <a:pt x="2803" y="13533"/>
                </a:cubicBezTo>
                <a:cubicBezTo>
                  <a:pt x="2265" y="13583"/>
                  <a:pt x="2265" y="13583"/>
                  <a:pt x="2265" y="13583"/>
                </a:cubicBezTo>
                <a:cubicBezTo>
                  <a:pt x="2108" y="13250"/>
                  <a:pt x="2108" y="13250"/>
                  <a:pt x="2108" y="13250"/>
                </a:cubicBezTo>
                <a:cubicBezTo>
                  <a:pt x="4591" y="13032"/>
                  <a:pt x="4591" y="13032"/>
                  <a:pt x="4591" y="13032"/>
                </a:cubicBezTo>
                <a:lnTo>
                  <a:pt x="4777" y="13428"/>
                </a:lnTo>
                <a:close/>
                <a:moveTo>
                  <a:pt x="4321" y="13410"/>
                </a:moveTo>
                <a:lnTo>
                  <a:pt x="4321" y="13410"/>
                </a:lnTo>
                <a:cubicBezTo>
                  <a:pt x="4310" y="13389"/>
                  <a:pt x="4310" y="13389"/>
                  <a:pt x="4310" y="13389"/>
                </a:cubicBezTo>
                <a:cubicBezTo>
                  <a:pt x="3145" y="13497"/>
                  <a:pt x="3145" y="13497"/>
                  <a:pt x="3145" y="13497"/>
                </a:cubicBezTo>
                <a:cubicBezTo>
                  <a:pt x="3494" y="14240"/>
                  <a:pt x="3494" y="14240"/>
                  <a:pt x="3494" y="14240"/>
                </a:cubicBezTo>
                <a:lnTo>
                  <a:pt x="4321" y="13410"/>
                </a:lnTo>
                <a:close/>
                <a:moveTo>
                  <a:pt x="6171" y="15274"/>
                </a:moveTo>
                <a:lnTo>
                  <a:pt x="6171" y="15274"/>
                </a:lnTo>
                <a:cubicBezTo>
                  <a:pt x="4775" y="15366"/>
                  <a:pt x="4775" y="15366"/>
                  <a:pt x="4775" y="15366"/>
                </a:cubicBezTo>
                <a:cubicBezTo>
                  <a:pt x="4762" y="15350"/>
                  <a:pt x="4762" y="15350"/>
                  <a:pt x="4762" y="15350"/>
                </a:cubicBezTo>
                <a:cubicBezTo>
                  <a:pt x="5547" y="14612"/>
                  <a:pt x="5547" y="14612"/>
                  <a:pt x="5547" y="14612"/>
                </a:cubicBezTo>
                <a:cubicBezTo>
                  <a:pt x="5300" y="14350"/>
                  <a:pt x="5300" y="14350"/>
                  <a:pt x="5300" y="14350"/>
                </a:cubicBezTo>
                <a:cubicBezTo>
                  <a:pt x="3599" y="15951"/>
                  <a:pt x="3599" y="15951"/>
                  <a:pt x="3599" y="15951"/>
                </a:cubicBezTo>
                <a:cubicBezTo>
                  <a:pt x="3846" y="16214"/>
                  <a:pt x="3846" y="16214"/>
                  <a:pt x="3846" y="16214"/>
                </a:cubicBezTo>
                <a:cubicBezTo>
                  <a:pt x="4386" y="15704"/>
                  <a:pt x="4386" y="15704"/>
                  <a:pt x="4386" y="15704"/>
                </a:cubicBezTo>
                <a:cubicBezTo>
                  <a:pt x="4838" y="15681"/>
                  <a:pt x="4838" y="15681"/>
                  <a:pt x="4838" y="15681"/>
                </a:cubicBezTo>
                <a:cubicBezTo>
                  <a:pt x="4502" y="16912"/>
                  <a:pt x="4502" y="16912"/>
                  <a:pt x="4502" y="16912"/>
                </a:cubicBezTo>
                <a:cubicBezTo>
                  <a:pt x="4796" y="17224"/>
                  <a:pt x="4796" y="17224"/>
                  <a:pt x="4796" y="17224"/>
                </a:cubicBezTo>
                <a:cubicBezTo>
                  <a:pt x="5211" y="15660"/>
                  <a:pt x="5211" y="15660"/>
                  <a:pt x="5211" y="15660"/>
                </a:cubicBezTo>
                <a:cubicBezTo>
                  <a:pt x="6476" y="15597"/>
                  <a:pt x="6476" y="15597"/>
                  <a:pt x="6476" y="15597"/>
                </a:cubicBezTo>
                <a:lnTo>
                  <a:pt x="6171" y="15274"/>
                </a:lnTo>
                <a:close/>
                <a:moveTo>
                  <a:pt x="7221" y="16030"/>
                </a:moveTo>
                <a:lnTo>
                  <a:pt x="7221" y="16030"/>
                </a:lnTo>
                <a:cubicBezTo>
                  <a:pt x="7605" y="16240"/>
                  <a:pt x="7605" y="16240"/>
                  <a:pt x="7605" y="16240"/>
                </a:cubicBezTo>
                <a:cubicBezTo>
                  <a:pt x="7237" y="18705"/>
                  <a:pt x="7237" y="18705"/>
                  <a:pt x="7237" y="18705"/>
                </a:cubicBezTo>
                <a:cubicBezTo>
                  <a:pt x="6904" y="18524"/>
                  <a:pt x="6904" y="18524"/>
                  <a:pt x="6904" y="18524"/>
                </a:cubicBezTo>
                <a:cubicBezTo>
                  <a:pt x="6988" y="17991"/>
                  <a:pt x="6988" y="17991"/>
                  <a:pt x="6988" y="17991"/>
                </a:cubicBezTo>
                <a:cubicBezTo>
                  <a:pt x="6069" y="17487"/>
                  <a:pt x="6069" y="17487"/>
                  <a:pt x="6069" y="17487"/>
                </a:cubicBezTo>
                <a:cubicBezTo>
                  <a:pt x="5665" y="17841"/>
                  <a:pt x="5665" y="17841"/>
                  <a:pt x="5665" y="17841"/>
                </a:cubicBezTo>
                <a:cubicBezTo>
                  <a:pt x="5342" y="17665"/>
                  <a:pt x="5342" y="17665"/>
                  <a:pt x="5342" y="17665"/>
                </a:cubicBezTo>
                <a:lnTo>
                  <a:pt x="7221" y="16030"/>
                </a:lnTo>
                <a:close/>
                <a:moveTo>
                  <a:pt x="7227" y="16492"/>
                </a:moveTo>
                <a:lnTo>
                  <a:pt x="7227" y="16492"/>
                </a:lnTo>
                <a:cubicBezTo>
                  <a:pt x="7206" y="16481"/>
                  <a:pt x="7206" y="16481"/>
                  <a:pt x="7206" y="16481"/>
                </a:cubicBezTo>
                <a:cubicBezTo>
                  <a:pt x="6324" y="17256"/>
                  <a:pt x="6324" y="17256"/>
                  <a:pt x="6324" y="17256"/>
                </a:cubicBezTo>
                <a:cubicBezTo>
                  <a:pt x="7045" y="17652"/>
                  <a:pt x="7045" y="17652"/>
                  <a:pt x="7045" y="17652"/>
                </a:cubicBezTo>
                <a:lnTo>
                  <a:pt x="7227" y="16492"/>
                </a:lnTo>
                <a:close/>
                <a:moveTo>
                  <a:pt x="10243" y="18153"/>
                </a:moveTo>
                <a:lnTo>
                  <a:pt x="10243" y="18153"/>
                </a:lnTo>
                <a:cubicBezTo>
                  <a:pt x="10122" y="18867"/>
                  <a:pt x="9618" y="19238"/>
                  <a:pt x="8888" y="19114"/>
                </a:cubicBezTo>
                <a:cubicBezTo>
                  <a:pt x="8158" y="18991"/>
                  <a:pt x="8158" y="18991"/>
                  <a:pt x="8158" y="18991"/>
                </a:cubicBezTo>
                <a:cubicBezTo>
                  <a:pt x="8547" y="16686"/>
                  <a:pt x="8547" y="16686"/>
                  <a:pt x="8547" y="16686"/>
                </a:cubicBezTo>
                <a:cubicBezTo>
                  <a:pt x="9274" y="16809"/>
                  <a:pt x="9274" y="16809"/>
                  <a:pt x="9274" y="16809"/>
                </a:cubicBezTo>
                <a:cubicBezTo>
                  <a:pt x="10006" y="16933"/>
                  <a:pt x="10356" y="17481"/>
                  <a:pt x="10243" y="18153"/>
                </a:cubicBezTo>
                <a:close/>
                <a:moveTo>
                  <a:pt x="9216" y="17119"/>
                </a:moveTo>
                <a:lnTo>
                  <a:pt x="9216" y="17119"/>
                </a:lnTo>
                <a:cubicBezTo>
                  <a:pt x="8849" y="17059"/>
                  <a:pt x="8849" y="17059"/>
                  <a:pt x="8849" y="17059"/>
                </a:cubicBezTo>
                <a:cubicBezTo>
                  <a:pt x="8565" y="18741"/>
                  <a:pt x="8565" y="18741"/>
                  <a:pt x="8565" y="18741"/>
                </a:cubicBezTo>
                <a:cubicBezTo>
                  <a:pt x="8933" y="18804"/>
                  <a:pt x="8933" y="18804"/>
                  <a:pt x="8933" y="18804"/>
                </a:cubicBezTo>
                <a:cubicBezTo>
                  <a:pt x="9405" y="18883"/>
                  <a:pt x="9789" y="18652"/>
                  <a:pt x="9883" y="18093"/>
                </a:cubicBezTo>
                <a:cubicBezTo>
                  <a:pt x="9972" y="17555"/>
                  <a:pt x="9694" y="17201"/>
                  <a:pt x="9216" y="17119"/>
                </a:cubicBezTo>
                <a:close/>
                <a:moveTo>
                  <a:pt x="11494" y="18894"/>
                </a:moveTo>
                <a:lnTo>
                  <a:pt x="11494" y="18894"/>
                </a:lnTo>
                <a:cubicBezTo>
                  <a:pt x="11386" y="18188"/>
                  <a:pt x="11386" y="18188"/>
                  <a:pt x="11386" y="18188"/>
                </a:cubicBezTo>
                <a:cubicBezTo>
                  <a:pt x="12252" y="18056"/>
                  <a:pt x="12252" y="18056"/>
                  <a:pt x="12252" y="18056"/>
                </a:cubicBezTo>
                <a:cubicBezTo>
                  <a:pt x="12205" y="17747"/>
                  <a:pt x="12205" y="17747"/>
                  <a:pt x="12205" y="17747"/>
                </a:cubicBezTo>
                <a:cubicBezTo>
                  <a:pt x="11339" y="17878"/>
                  <a:pt x="11339" y="17878"/>
                  <a:pt x="11339" y="17878"/>
                </a:cubicBezTo>
                <a:cubicBezTo>
                  <a:pt x="11239" y="17206"/>
                  <a:pt x="11239" y="17206"/>
                  <a:pt x="11239" y="17206"/>
                </a:cubicBezTo>
                <a:cubicBezTo>
                  <a:pt x="12250" y="17054"/>
                  <a:pt x="12250" y="17054"/>
                  <a:pt x="12250" y="17054"/>
                </a:cubicBezTo>
                <a:cubicBezTo>
                  <a:pt x="12203" y="16741"/>
                  <a:pt x="12203" y="16741"/>
                  <a:pt x="12203" y="16741"/>
                </a:cubicBezTo>
                <a:cubicBezTo>
                  <a:pt x="10838" y="16946"/>
                  <a:pt x="10838" y="16946"/>
                  <a:pt x="10838" y="16946"/>
                </a:cubicBezTo>
                <a:cubicBezTo>
                  <a:pt x="11184" y="19259"/>
                  <a:pt x="11184" y="19259"/>
                  <a:pt x="11184" y="19259"/>
                </a:cubicBezTo>
                <a:cubicBezTo>
                  <a:pt x="12583" y="19049"/>
                  <a:pt x="12583" y="19049"/>
                  <a:pt x="12583" y="19049"/>
                </a:cubicBezTo>
                <a:cubicBezTo>
                  <a:pt x="12536" y="18736"/>
                  <a:pt x="12536" y="18736"/>
                  <a:pt x="12536" y="18736"/>
                </a:cubicBezTo>
                <a:lnTo>
                  <a:pt x="11494" y="18894"/>
                </a:lnTo>
                <a:close/>
                <a:moveTo>
                  <a:pt x="14478" y="15605"/>
                </a:moveTo>
                <a:lnTo>
                  <a:pt x="14478" y="15605"/>
                </a:lnTo>
                <a:cubicBezTo>
                  <a:pt x="14817" y="17597"/>
                  <a:pt x="14817" y="17597"/>
                  <a:pt x="14817" y="17597"/>
                </a:cubicBezTo>
                <a:cubicBezTo>
                  <a:pt x="14801" y="17607"/>
                  <a:pt x="14801" y="17607"/>
                  <a:pt x="14801" y="17607"/>
                </a:cubicBezTo>
                <a:cubicBezTo>
                  <a:pt x="13137" y="16410"/>
                  <a:pt x="13137" y="16410"/>
                  <a:pt x="13137" y="16410"/>
                </a:cubicBezTo>
                <a:cubicBezTo>
                  <a:pt x="12777" y="16628"/>
                  <a:pt x="12777" y="16628"/>
                  <a:pt x="12777" y="16628"/>
                </a:cubicBezTo>
                <a:cubicBezTo>
                  <a:pt x="13982" y="18631"/>
                  <a:pt x="13982" y="18631"/>
                  <a:pt x="13982" y="18631"/>
                </a:cubicBezTo>
                <a:cubicBezTo>
                  <a:pt x="14279" y="18453"/>
                  <a:pt x="14279" y="18453"/>
                  <a:pt x="14279" y="18453"/>
                </a:cubicBezTo>
                <a:cubicBezTo>
                  <a:pt x="13447" y="17067"/>
                  <a:pt x="13447" y="17067"/>
                  <a:pt x="13447" y="17067"/>
                </a:cubicBezTo>
                <a:cubicBezTo>
                  <a:pt x="13463" y="17056"/>
                  <a:pt x="13463" y="17056"/>
                  <a:pt x="13463" y="17056"/>
                </a:cubicBezTo>
                <a:cubicBezTo>
                  <a:pt x="14891" y="18085"/>
                  <a:pt x="14891" y="18085"/>
                  <a:pt x="14891" y="18085"/>
                </a:cubicBezTo>
                <a:cubicBezTo>
                  <a:pt x="15187" y="17907"/>
                  <a:pt x="15187" y="17907"/>
                  <a:pt x="15187" y="17907"/>
                </a:cubicBezTo>
                <a:cubicBezTo>
                  <a:pt x="14904" y="16211"/>
                  <a:pt x="14904" y="16211"/>
                  <a:pt x="14904" y="16211"/>
                </a:cubicBezTo>
                <a:cubicBezTo>
                  <a:pt x="14919" y="16200"/>
                  <a:pt x="14919" y="16200"/>
                  <a:pt x="14919" y="16200"/>
                </a:cubicBezTo>
                <a:cubicBezTo>
                  <a:pt x="15744" y="17571"/>
                  <a:pt x="15744" y="17571"/>
                  <a:pt x="15744" y="17571"/>
                </a:cubicBezTo>
                <a:cubicBezTo>
                  <a:pt x="16040" y="17392"/>
                  <a:pt x="16040" y="17392"/>
                  <a:pt x="16040" y="17392"/>
                </a:cubicBezTo>
                <a:cubicBezTo>
                  <a:pt x="14835" y="15389"/>
                  <a:pt x="14835" y="15389"/>
                  <a:pt x="14835" y="15389"/>
                </a:cubicBezTo>
                <a:lnTo>
                  <a:pt x="14478" y="15605"/>
                </a:lnTo>
                <a:close/>
                <a:moveTo>
                  <a:pt x="15237" y="14841"/>
                </a:moveTo>
                <a:lnTo>
                  <a:pt x="15237" y="14841"/>
                </a:lnTo>
                <a:cubicBezTo>
                  <a:pt x="17004" y="16371"/>
                  <a:pt x="17004" y="16371"/>
                  <a:pt x="17004" y="16371"/>
                </a:cubicBezTo>
                <a:cubicBezTo>
                  <a:pt x="17240" y="16101"/>
                  <a:pt x="17240" y="16101"/>
                  <a:pt x="17240" y="16101"/>
                </a:cubicBezTo>
                <a:cubicBezTo>
                  <a:pt x="15473" y="14568"/>
                  <a:pt x="15473" y="14568"/>
                  <a:pt x="15473" y="14568"/>
                </a:cubicBezTo>
                <a:lnTo>
                  <a:pt x="15237" y="14841"/>
                </a:lnTo>
                <a:close/>
                <a:moveTo>
                  <a:pt x="18678" y="13694"/>
                </a:moveTo>
                <a:lnTo>
                  <a:pt x="18678" y="13694"/>
                </a:lnTo>
                <a:cubicBezTo>
                  <a:pt x="18841" y="13344"/>
                  <a:pt x="18841" y="13344"/>
                  <a:pt x="18841" y="13344"/>
                </a:cubicBezTo>
                <a:cubicBezTo>
                  <a:pt x="16720" y="12360"/>
                  <a:pt x="16720" y="12360"/>
                  <a:pt x="16720" y="12360"/>
                </a:cubicBezTo>
                <a:cubicBezTo>
                  <a:pt x="16573" y="12675"/>
                  <a:pt x="16573" y="12675"/>
                  <a:pt x="16573" y="12675"/>
                </a:cubicBezTo>
                <a:cubicBezTo>
                  <a:pt x="18143" y="13405"/>
                  <a:pt x="18143" y="13405"/>
                  <a:pt x="18143" y="13405"/>
                </a:cubicBezTo>
                <a:cubicBezTo>
                  <a:pt x="18135" y="13423"/>
                  <a:pt x="18135" y="13423"/>
                  <a:pt x="18135" y="13423"/>
                </a:cubicBezTo>
                <a:cubicBezTo>
                  <a:pt x="16098" y="13696"/>
                  <a:pt x="16098" y="13696"/>
                  <a:pt x="16098" y="13696"/>
                </a:cubicBezTo>
                <a:cubicBezTo>
                  <a:pt x="15938" y="14043"/>
                  <a:pt x="15938" y="14043"/>
                  <a:pt x="15938" y="14043"/>
                </a:cubicBezTo>
                <a:cubicBezTo>
                  <a:pt x="18059" y="15027"/>
                  <a:pt x="18059" y="15027"/>
                  <a:pt x="18059" y="15027"/>
                </a:cubicBezTo>
                <a:cubicBezTo>
                  <a:pt x="18209" y="14707"/>
                  <a:pt x="18209" y="14707"/>
                  <a:pt x="18209" y="14707"/>
                </a:cubicBezTo>
                <a:cubicBezTo>
                  <a:pt x="16639" y="13980"/>
                  <a:pt x="16639" y="13980"/>
                  <a:pt x="16639" y="13980"/>
                </a:cubicBezTo>
                <a:cubicBezTo>
                  <a:pt x="16647" y="13961"/>
                  <a:pt x="16647" y="13961"/>
                  <a:pt x="16647" y="13961"/>
                </a:cubicBezTo>
                <a:lnTo>
                  <a:pt x="18678" y="13694"/>
                </a:lnTo>
                <a:close/>
                <a:moveTo>
                  <a:pt x="20999" y="10500"/>
                </a:moveTo>
                <a:lnTo>
                  <a:pt x="20999" y="10500"/>
                </a:lnTo>
                <a:cubicBezTo>
                  <a:pt x="20999" y="16290"/>
                  <a:pt x="16290" y="20999"/>
                  <a:pt x="10500" y="20999"/>
                </a:cubicBezTo>
                <a:cubicBezTo>
                  <a:pt x="4709" y="20999"/>
                  <a:pt x="0" y="16290"/>
                  <a:pt x="0" y="10500"/>
                </a:cubicBezTo>
                <a:cubicBezTo>
                  <a:pt x="0" y="4709"/>
                  <a:pt x="4709" y="0"/>
                  <a:pt x="10500" y="0"/>
                </a:cubicBezTo>
                <a:cubicBezTo>
                  <a:pt x="16290" y="0"/>
                  <a:pt x="20999" y="4709"/>
                  <a:pt x="20999" y="10500"/>
                </a:cubicBezTo>
                <a:close/>
                <a:moveTo>
                  <a:pt x="20621" y="10500"/>
                </a:moveTo>
                <a:lnTo>
                  <a:pt x="20621" y="10500"/>
                </a:lnTo>
                <a:cubicBezTo>
                  <a:pt x="20621" y="4919"/>
                  <a:pt x="16080" y="378"/>
                  <a:pt x="10500" y="378"/>
                </a:cubicBezTo>
                <a:cubicBezTo>
                  <a:pt x="4919" y="378"/>
                  <a:pt x="378" y="4919"/>
                  <a:pt x="378" y="10500"/>
                </a:cubicBezTo>
                <a:cubicBezTo>
                  <a:pt x="378" y="16080"/>
                  <a:pt x="4919" y="20621"/>
                  <a:pt x="10500" y="20621"/>
                </a:cubicBezTo>
                <a:cubicBezTo>
                  <a:pt x="16080" y="20621"/>
                  <a:pt x="20621" y="16080"/>
                  <a:pt x="20621" y="10500"/>
                </a:cubicBezTo>
                <a:close/>
                <a:moveTo>
                  <a:pt x="10500" y="15699"/>
                </a:moveTo>
                <a:lnTo>
                  <a:pt x="10500" y="15699"/>
                </a:lnTo>
                <a:cubicBezTo>
                  <a:pt x="7633" y="15699"/>
                  <a:pt x="5300" y="13365"/>
                  <a:pt x="5300" y="10500"/>
                </a:cubicBezTo>
                <a:cubicBezTo>
                  <a:pt x="5300" y="7633"/>
                  <a:pt x="7633" y="5300"/>
                  <a:pt x="10500" y="5300"/>
                </a:cubicBezTo>
                <a:cubicBezTo>
                  <a:pt x="13365" y="5300"/>
                  <a:pt x="15699" y="7633"/>
                  <a:pt x="15699" y="10500"/>
                </a:cubicBezTo>
                <a:cubicBezTo>
                  <a:pt x="15699" y="13365"/>
                  <a:pt x="13365" y="15699"/>
                  <a:pt x="10500" y="15699"/>
                </a:cubicBezTo>
                <a:close/>
                <a:moveTo>
                  <a:pt x="6476" y="7849"/>
                </a:moveTo>
                <a:lnTo>
                  <a:pt x="6476" y="7849"/>
                </a:lnTo>
                <a:cubicBezTo>
                  <a:pt x="9702" y="11074"/>
                  <a:pt x="9702" y="11074"/>
                  <a:pt x="9702" y="11074"/>
                </a:cubicBezTo>
                <a:cubicBezTo>
                  <a:pt x="10059" y="10455"/>
                  <a:pt x="10525" y="9896"/>
                  <a:pt x="11092" y="9424"/>
                </a:cubicBezTo>
                <a:cubicBezTo>
                  <a:pt x="10604" y="8828"/>
                  <a:pt x="10311" y="8067"/>
                  <a:pt x="10311" y="7240"/>
                </a:cubicBezTo>
                <a:cubicBezTo>
                  <a:pt x="10311" y="7048"/>
                  <a:pt x="10311" y="7048"/>
                  <a:pt x="10311" y="7048"/>
                </a:cubicBezTo>
                <a:cubicBezTo>
                  <a:pt x="10500" y="7048"/>
                  <a:pt x="10500" y="7048"/>
                  <a:pt x="10500" y="7048"/>
                </a:cubicBezTo>
                <a:cubicBezTo>
                  <a:pt x="11565" y="7048"/>
                  <a:pt x="12518" y="7534"/>
                  <a:pt x="13153" y="8298"/>
                </a:cubicBezTo>
                <a:cubicBezTo>
                  <a:pt x="13631" y="8145"/>
                  <a:pt x="14127" y="8053"/>
                  <a:pt x="14633" y="8022"/>
                </a:cubicBezTo>
                <a:cubicBezTo>
                  <a:pt x="13788" y="6620"/>
                  <a:pt x="12252" y="5680"/>
                  <a:pt x="10500" y="5680"/>
                </a:cubicBezTo>
                <a:cubicBezTo>
                  <a:pt x="8820" y="5680"/>
                  <a:pt x="7339" y="6544"/>
                  <a:pt x="6476" y="7849"/>
                </a:cubicBezTo>
                <a:close/>
                <a:moveTo>
                  <a:pt x="10693" y="7434"/>
                </a:moveTo>
                <a:lnTo>
                  <a:pt x="10693" y="7434"/>
                </a:lnTo>
                <a:cubicBezTo>
                  <a:pt x="10790" y="8972"/>
                  <a:pt x="12027" y="10209"/>
                  <a:pt x="13565" y="10306"/>
                </a:cubicBezTo>
                <a:cubicBezTo>
                  <a:pt x="13468" y="8765"/>
                  <a:pt x="12234" y="7531"/>
                  <a:pt x="10693" y="7434"/>
                </a:cubicBezTo>
                <a:close/>
                <a:moveTo>
                  <a:pt x="5827" y="9316"/>
                </a:moveTo>
                <a:lnTo>
                  <a:pt x="5827" y="9316"/>
                </a:lnTo>
                <a:cubicBezTo>
                  <a:pt x="7408" y="9316"/>
                  <a:pt x="7408" y="9316"/>
                  <a:pt x="7408" y="9316"/>
                </a:cubicBezTo>
                <a:cubicBezTo>
                  <a:pt x="6274" y="8185"/>
                  <a:pt x="6274" y="8185"/>
                  <a:pt x="6274" y="8185"/>
                </a:cubicBezTo>
                <a:cubicBezTo>
                  <a:pt x="6079" y="8536"/>
                  <a:pt x="5927" y="8917"/>
                  <a:pt x="5827" y="9316"/>
                </a:cubicBezTo>
                <a:close/>
                <a:moveTo>
                  <a:pt x="5688" y="10790"/>
                </a:moveTo>
                <a:lnTo>
                  <a:pt x="5688" y="10790"/>
                </a:lnTo>
                <a:cubicBezTo>
                  <a:pt x="8883" y="10790"/>
                  <a:pt x="8883" y="10790"/>
                  <a:pt x="8883" y="10790"/>
                </a:cubicBezTo>
                <a:cubicBezTo>
                  <a:pt x="7786" y="9697"/>
                  <a:pt x="7786" y="9697"/>
                  <a:pt x="7786" y="9697"/>
                </a:cubicBezTo>
                <a:cubicBezTo>
                  <a:pt x="5749" y="9697"/>
                  <a:pt x="5749" y="9697"/>
                  <a:pt x="5749" y="9697"/>
                </a:cubicBezTo>
                <a:cubicBezTo>
                  <a:pt x="5704" y="9957"/>
                  <a:pt x="5680" y="10227"/>
                  <a:pt x="5680" y="10500"/>
                </a:cubicBezTo>
                <a:cubicBezTo>
                  <a:pt x="5680" y="10596"/>
                  <a:pt x="5683" y="10693"/>
                  <a:pt x="5688" y="10790"/>
                </a:cubicBezTo>
                <a:close/>
                <a:moveTo>
                  <a:pt x="8970" y="15069"/>
                </a:moveTo>
                <a:lnTo>
                  <a:pt x="8970" y="15069"/>
                </a:lnTo>
                <a:cubicBezTo>
                  <a:pt x="8920" y="14757"/>
                  <a:pt x="8896" y="14439"/>
                  <a:pt x="8896" y="14121"/>
                </a:cubicBezTo>
                <a:cubicBezTo>
                  <a:pt x="7324" y="14121"/>
                  <a:pt x="7324" y="14121"/>
                  <a:pt x="7324" y="14121"/>
                </a:cubicBezTo>
                <a:cubicBezTo>
                  <a:pt x="7799" y="14539"/>
                  <a:pt x="8355" y="14864"/>
                  <a:pt x="8970" y="15069"/>
                </a:cubicBezTo>
                <a:close/>
                <a:moveTo>
                  <a:pt x="9072" y="12646"/>
                </a:moveTo>
                <a:lnTo>
                  <a:pt x="9072" y="12646"/>
                </a:lnTo>
                <a:cubicBezTo>
                  <a:pt x="6184" y="12646"/>
                  <a:pt x="6184" y="12646"/>
                  <a:pt x="6184" y="12646"/>
                </a:cubicBezTo>
                <a:cubicBezTo>
                  <a:pt x="6384" y="13045"/>
                  <a:pt x="6639" y="13415"/>
                  <a:pt x="6935" y="13741"/>
                </a:cubicBezTo>
                <a:cubicBezTo>
                  <a:pt x="8907" y="13741"/>
                  <a:pt x="8907" y="13741"/>
                  <a:pt x="8907" y="13741"/>
                </a:cubicBezTo>
                <a:cubicBezTo>
                  <a:pt x="8928" y="13368"/>
                  <a:pt x="8985" y="13001"/>
                  <a:pt x="9072" y="12646"/>
                </a:cubicBezTo>
                <a:close/>
                <a:moveTo>
                  <a:pt x="9177" y="12266"/>
                </a:moveTo>
                <a:lnTo>
                  <a:pt x="9177" y="12266"/>
                </a:lnTo>
                <a:cubicBezTo>
                  <a:pt x="9269" y="11977"/>
                  <a:pt x="9382" y="11696"/>
                  <a:pt x="9516" y="11423"/>
                </a:cubicBezTo>
                <a:cubicBezTo>
                  <a:pt x="9261" y="11171"/>
                  <a:pt x="9261" y="11171"/>
                  <a:pt x="9261" y="11171"/>
                </a:cubicBezTo>
                <a:cubicBezTo>
                  <a:pt x="5728" y="11171"/>
                  <a:pt x="5728" y="11171"/>
                  <a:pt x="5728" y="11171"/>
                </a:cubicBezTo>
                <a:cubicBezTo>
                  <a:pt x="5780" y="11552"/>
                  <a:pt x="5880" y="11919"/>
                  <a:pt x="6016" y="12266"/>
                </a:cubicBezTo>
                <a:lnTo>
                  <a:pt x="9177" y="12266"/>
                </a:lnTo>
                <a:close/>
                <a:moveTo>
                  <a:pt x="15318" y="10500"/>
                </a:moveTo>
                <a:lnTo>
                  <a:pt x="15318" y="10500"/>
                </a:lnTo>
                <a:cubicBezTo>
                  <a:pt x="15318" y="9744"/>
                  <a:pt x="15145" y="9030"/>
                  <a:pt x="14833" y="8392"/>
                </a:cubicBezTo>
                <a:cubicBezTo>
                  <a:pt x="14342" y="8408"/>
                  <a:pt x="13859" y="8481"/>
                  <a:pt x="13389" y="8618"/>
                </a:cubicBezTo>
                <a:cubicBezTo>
                  <a:pt x="13743" y="9161"/>
                  <a:pt x="13951" y="9807"/>
                  <a:pt x="13951" y="10500"/>
                </a:cubicBezTo>
                <a:cubicBezTo>
                  <a:pt x="13951" y="10688"/>
                  <a:pt x="13951" y="10688"/>
                  <a:pt x="13951" y="10688"/>
                </a:cubicBezTo>
                <a:cubicBezTo>
                  <a:pt x="13759" y="10688"/>
                  <a:pt x="13759" y="10688"/>
                  <a:pt x="13759" y="10688"/>
                </a:cubicBezTo>
                <a:cubicBezTo>
                  <a:pt x="12822" y="10688"/>
                  <a:pt x="11972" y="10314"/>
                  <a:pt x="11349" y="9702"/>
                </a:cubicBezTo>
                <a:cubicBezTo>
                  <a:pt x="10027" y="10796"/>
                  <a:pt x="9274" y="12394"/>
                  <a:pt x="9274" y="14114"/>
                </a:cubicBezTo>
                <a:cubicBezTo>
                  <a:pt x="9274" y="14476"/>
                  <a:pt x="9308" y="14835"/>
                  <a:pt x="9376" y="15185"/>
                </a:cubicBezTo>
                <a:cubicBezTo>
                  <a:pt x="9736" y="15271"/>
                  <a:pt x="10111" y="15318"/>
                  <a:pt x="10500" y="15318"/>
                </a:cubicBezTo>
                <a:cubicBezTo>
                  <a:pt x="13158" y="15318"/>
                  <a:pt x="15318" y="13158"/>
                  <a:pt x="15318" y="10500"/>
                </a:cubicBezTo>
                <a:close/>
                <a:moveTo>
                  <a:pt x="13226" y="12239"/>
                </a:moveTo>
                <a:lnTo>
                  <a:pt x="13226" y="12239"/>
                </a:lnTo>
                <a:cubicBezTo>
                  <a:pt x="13392" y="12959"/>
                  <a:pt x="12940" y="13675"/>
                  <a:pt x="12224" y="13841"/>
                </a:cubicBezTo>
                <a:cubicBezTo>
                  <a:pt x="12124" y="13864"/>
                  <a:pt x="12021" y="13875"/>
                  <a:pt x="11924" y="13875"/>
                </a:cubicBezTo>
                <a:cubicBezTo>
                  <a:pt x="11315" y="13875"/>
                  <a:pt x="10764" y="13455"/>
                  <a:pt x="10622" y="12838"/>
                </a:cubicBezTo>
                <a:cubicBezTo>
                  <a:pt x="10541" y="12489"/>
                  <a:pt x="10601" y="12132"/>
                  <a:pt x="10793" y="11830"/>
                </a:cubicBezTo>
                <a:cubicBezTo>
                  <a:pt x="10982" y="11528"/>
                  <a:pt x="11276" y="11315"/>
                  <a:pt x="11625" y="11237"/>
                </a:cubicBezTo>
                <a:cubicBezTo>
                  <a:pt x="11972" y="11158"/>
                  <a:pt x="12331" y="11216"/>
                  <a:pt x="12633" y="11407"/>
                </a:cubicBezTo>
                <a:cubicBezTo>
                  <a:pt x="12935" y="11596"/>
                  <a:pt x="13145" y="11893"/>
                  <a:pt x="13226" y="12239"/>
                </a:cubicBezTo>
                <a:close/>
                <a:moveTo>
                  <a:pt x="12856" y="12323"/>
                </a:moveTo>
                <a:lnTo>
                  <a:pt x="12856" y="12323"/>
                </a:lnTo>
                <a:cubicBezTo>
                  <a:pt x="12798" y="12074"/>
                  <a:pt x="12649" y="11864"/>
                  <a:pt x="12431" y="11727"/>
                </a:cubicBezTo>
                <a:cubicBezTo>
                  <a:pt x="12279" y="11630"/>
                  <a:pt x="12103" y="11580"/>
                  <a:pt x="11927" y="11580"/>
                </a:cubicBezTo>
                <a:cubicBezTo>
                  <a:pt x="11853" y="11580"/>
                  <a:pt x="11783" y="11588"/>
                  <a:pt x="11709" y="11607"/>
                </a:cubicBezTo>
                <a:cubicBezTo>
                  <a:pt x="11460" y="11662"/>
                  <a:pt x="11247" y="11814"/>
                  <a:pt x="11113" y="12029"/>
                </a:cubicBezTo>
                <a:cubicBezTo>
                  <a:pt x="10977" y="12247"/>
                  <a:pt x="10935" y="12504"/>
                  <a:pt x="10990" y="12754"/>
                </a:cubicBezTo>
                <a:cubicBezTo>
                  <a:pt x="11108" y="13268"/>
                  <a:pt x="11622" y="13589"/>
                  <a:pt x="12137" y="13470"/>
                </a:cubicBezTo>
                <a:cubicBezTo>
                  <a:pt x="12651" y="13352"/>
                  <a:pt x="12974" y="12838"/>
                  <a:pt x="12856" y="12323"/>
                </a:cubicBezTo>
                <a:close/>
                <a:moveTo>
                  <a:pt x="18132" y="12014"/>
                </a:moveTo>
                <a:lnTo>
                  <a:pt x="18132" y="12014"/>
                </a:lnTo>
                <a:cubicBezTo>
                  <a:pt x="18232" y="11515"/>
                  <a:pt x="18282" y="11003"/>
                  <a:pt x="18282" y="10492"/>
                </a:cubicBezTo>
                <a:cubicBezTo>
                  <a:pt x="18282" y="10038"/>
                  <a:pt x="18243" y="9581"/>
                  <a:pt x="18164" y="9135"/>
                </a:cubicBezTo>
                <a:cubicBezTo>
                  <a:pt x="17791" y="9201"/>
                  <a:pt x="17791" y="9201"/>
                  <a:pt x="17791" y="9201"/>
                </a:cubicBezTo>
                <a:cubicBezTo>
                  <a:pt x="17865" y="9626"/>
                  <a:pt x="17904" y="10059"/>
                  <a:pt x="17904" y="10492"/>
                </a:cubicBezTo>
                <a:cubicBezTo>
                  <a:pt x="17904" y="10977"/>
                  <a:pt x="17854" y="11465"/>
                  <a:pt x="17760" y="11940"/>
                </a:cubicBezTo>
                <a:lnTo>
                  <a:pt x="18132" y="12014"/>
                </a:lnTo>
                <a:close/>
                <a:moveTo>
                  <a:pt x="2835" y="9135"/>
                </a:moveTo>
                <a:lnTo>
                  <a:pt x="2835" y="9135"/>
                </a:lnTo>
                <a:cubicBezTo>
                  <a:pt x="2756" y="9581"/>
                  <a:pt x="2717" y="10038"/>
                  <a:pt x="2717" y="10492"/>
                </a:cubicBezTo>
                <a:cubicBezTo>
                  <a:pt x="2717" y="11003"/>
                  <a:pt x="2767" y="11515"/>
                  <a:pt x="2866" y="12014"/>
                </a:cubicBezTo>
                <a:cubicBezTo>
                  <a:pt x="3239" y="11940"/>
                  <a:pt x="3239" y="11940"/>
                  <a:pt x="3239" y="11940"/>
                </a:cubicBezTo>
                <a:cubicBezTo>
                  <a:pt x="3145" y="11465"/>
                  <a:pt x="3095" y="10977"/>
                  <a:pt x="3095" y="10492"/>
                </a:cubicBezTo>
                <a:cubicBezTo>
                  <a:pt x="3095" y="10059"/>
                  <a:pt x="3134" y="9626"/>
                  <a:pt x="3208" y="9201"/>
                </a:cubicBezTo>
                <a:lnTo>
                  <a:pt x="2835" y="913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 sz="2116"/>
          </a:p>
        </p:txBody>
      </p:sp>
    </p:spTree>
    <p:extLst>
      <p:ext uri="{BB962C8B-B14F-4D97-AF65-F5344CB8AC3E}">
        <p14:creationId xmlns:p14="http://schemas.microsoft.com/office/powerpoint/2010/main" val="11264863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123">
          <p15:clr>
            <a:srgbClr val="FBAE40"/>
          </p15:clr>
        </p15:guide>
        <p15:guide id="2" orient="horz" pos="408">
          <p15:clr>
            <a:srgbClr val="FBAE40"/>
          </p15:clr>
        </p15:guide>
        <p15:guide id="3" pos="884">
          <p15:clr>
            <a:srgbClr val="FBAE40"/>
          </p15:clr>
        </p15:guide>
        <p15:guide id="4" pos="5647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-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A43E18-D929-CD43-BB12-47BD8DBAD8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0241" y="1142378"/>
            <a:ext cx="8890032" cy="4232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FE3E3EB-E653-C04E-BF48-2731DFAB47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2023-01-01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82B3C4A-2BF9-B742-BB03-F9788C588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Skolmatsakademin · PPT-mall</a:t>
            </a:r>
            <a:endParaRPr lang="sv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F4501F-0A6C-EC45-973E-F01984BA2F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2A73563-99E2-5F49-AAFA-B2AAD75C0640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xfrm>
            <a:off x="1650242" y="2116759"/>
            <a:ext cx="8891517" cy="3597776"/>
          </a:xfrm>
        </p:spPr>
        <p:txBody>
          <a:bodyPr numCol="2" spcCol="432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CAFB5434-51D4-3742-82A3-D1FAEDF1B70B}"/>
              </a:ext>
            </a:extLst>
          </p:cNvPr>
          <p:cNvSpPr txBox="1">
            <a:spLocks/>
          </p:cNvSpPr>
          <p:nvPr userDrawn="1"/>
        </p:nvSpPr>
        <p:spPr>
          <a:xfrm>
            <a:off x="-3471346" y="19515"/>
            <a:ext cx="3048467" cy="2019549"/>
          </a:xfrm>
          <a:prstGeom prst="rect">
            <a:avLst/>
          </a:prstGeom>
          <a:solidFill>
            <a:srgbClr val="FEFEFE"/>
          </a:solidFill>
        </p:spPr>
        <p:txBody>
          <a:bodyPr lIns="253979" tIns="253979" rIns="253979" bIns="253979">
            <a:spAutoFit/>
          </a:bodyPr>
          <a:lstStyle>
            <a:lvl1pPr marL="0" indent="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None/>
              <a:defRPr sz="900" b="1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8000" indent="-10800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52000" indent="-10800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Char char="–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96000" indent="-10800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Char char="»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51305" indent="-259210" algn="l" defTabSz="518419" rtl="0" eaLnBrk="1" latinLnBrk="0" hangingPunct="1">
              <a:spcBef>
                <a:spcPct val="20000"/>
              </a:spcBef>
              <a:buFont typeface="Arial"/>
              <a:buChar char="•"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69724" indent="-259210" algn="l" defTabSz="518419" rtl="0" eaLnBrk="1" latinLnBrk="0" hangingPunct="1">
              <a:spcBef>
                <a:spcPct val="20000"/>
              </a:spcBef>
              <a:buFont typeface="Arial"/>
              <a:buChar char="•"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88143" indent="-259210" algn="l" defTabSz="518419" rtl="0" eaLnBrk="1" latinLnBrk="0" hangingPunct="1">
              <a:spcBef>
                <a:spcPct val="20000"/>
              </a:spcBef>
              <a:buFont typeface="Arial"/>
              <a:buChar char="•"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06562" indent="-259210" algn="l" defTabSz="518419" rtl="0" eaLnBrk="1" latinLnBrk="0" hangingPunct="1">
              <a:spcBef>
                <a:spcPct val="20000"/>
              </a:spcBef>
              <a:buFont typeface="Arial"/>
              <a:buChar char="•"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spcBef>
                <a:spcPts val="823"/>
              </a:spcBef>
            </a:pPr>
            <a:r>
              <a:rPr lang="sv-SE" sz="823" b="1" i="0" noProof="0">
                <a:latin typeface="+mn-lt"/>
                <a:ea typeface="+mn-ea"/>
              </a:rPr>
              <a:t>Textsida</a:t>
            </a:r>
          </a:p>
          <a:p>
            <a:pPr>
              <a:spcBef>
                <a:spcPts val="823"/>
              </a:spcBef>
            </a:pPr>
            <a:r>
              <a:rPr lang="sv-SE" sz="823" b="0" i="0" noProof="0">
                <a:latin typeface="+mn-lt"/>
                <a:ea typeface="+mn-ea"/>
              </a:rPr>
              <a:t>Anpassa huvudtextrutans höjd baserat på rubrikens höjd. Använd stödlinjerna för korrekt placering.</a:t>
            </a:r>
            <a:br>
              <a:rPr lang="sv-SE" sz="823" b="0" i="0" noProof="0">
                <a:latin typeface="+mn-lt"/>
                <a:ea typeface="+mn-ea"/>
              </a:rPr>
            </a:br>
            <a:endParaRPr lang="sv-SE" sz="823" b="0" i="0" noProof="0">
              <a:latin typeface="+mn-lt"/>
              <a:ea typeface="+mn-ea"/>
            </a:endParaRPr>
          </a:p>
          <a:p>
            <a:pPr lvl="1">
              <a:spcBef>
                <a:spcPts val="823"/>
              </a:spcBef>
            </a:pPr>
            <a:r>
              <a:rPr lang="en-GB" sz="823" b="1" i="0" noProof="0">
                <a:latin typeface="+mn-lt"/>
                <a:ea typeface="+mn-ea"/>
              </a:rPr>
              <a:t>Text slide</a:t>
            </a:r>
          </a:p>
          <a:p>
            <a:pPr>
              <a:spcBef>
                <a:spcPts val="823"/>
              </a:spcBef>
            </a:pPr>
            <a:r>
              <a:rPr lang="en-GB" sz="823" b="0" i="0" noProof="0">
                <a:latin typeface="+mn-lt"/>
                <a:ea typeface="+mn-ea"/>
              </a:rPr>
              <a:t>Adjust the height of the main text frame based on the height of the heading. Use the guides to find the correct placement.</a:t>
            </a:r>
          </a:p>
        </p:txBody>
      </p:sp>
    </p:spTree>
    <p:extLst>
      <p:ext uri="{BB962C8B-B14F-4D97-AF65-F5344CB8AC3E}">
        <p14:creationId xmlns:p14="http://schemas.microsoft.com/office/powerpoint/2010/main" val="39166428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884">
          <p15:clr>
            <a:srgbClr val="FBAE40"/>
          </p15:clr>
        </p15:guide>
        <p15:guide id="2" pos="5647">
          <p15:clr>
            <a:srgbClr val="FBAE40"/>
          </p15:clr>
        </p15:guide>
        <p15:guide id="3" orient="horz" pos="1134">
          <p15:clr>
            <a:srgbClr val="FBAE40"/>
          </p15:clr>
        </p15:guide>
        <p15:guide id="4" orient="horz" pos="1429">
          <p15:clr>
            <a:srgbClr val="FBAE40"/>
          </p15:clr>
        </p15:guide>
        <p15:guide id="5" pos="3129">
          <p15:clr>
            <a:srgbClr val="FBAE40"/>
          </p15:clr>
        </p15:guide>
        <p15:guide id="6" pos="3402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-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A43E18-D929-CD43-BB12-47BD8DBAD8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5535" y="1142377"/>
            <a:ext cx="10160932" cy="4232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FE3E3EB-E653-C04E-BF48-2731DFAB47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2023-01-01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82B3C4A-2BF9-B742-BB03-F9788C588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Skolmatsakademin · PPT-mall</a:t>
            </a:r>
            <a:endParaRPr lang="sv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F4501F-0A6C-EC45-973E-F01984BA2F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D361E962-21E9-2B4A-9DAB-998A311F1C48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xfrm>
            <a:off x="1015532" y="2116760"/>
            <a:ext cx="10160935" cy="3598863"/>
          </a:xfrm>
        </p:spPr>
        <p:txBody>
          <a:bodyPr numCol="3" spcCol="432000"/>
          <a:lstStyle>
            <a:lvl1pPr marL="211644" indent="-211644">
              <a:defRPr sz="1646"/>
            </a:lvl1pPr>
            <a:lvl2pPr marL="507946" indent="-211644">
              <a:defRPr sz="1646"/>
            </a:lvl2pPr>
            <a:lvl3pPr marL="761918" indent="-211644">
              <a:defRPr sz="1646"/>
            </a:lvl3pPr>
            <a:lvl4pPr marL="1015891" indent="-211644">
              <a:defRPr sz="1646"/>
            </a:lvl4pPr>
            <a:lvl5pPr marL="1269864" indent="-211644">
              <a:defRPr sz="1646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4EFE4D73-005A-4B4D-8280-022F5711C039}"/>
              </a:ext>
            </a:extLst>
          </p:cNvPr>
          <p:cNvSpPr txBox="1">
            <a:spLocks/>
          </p:cNvSpPr>
          <p:nvPr userDrawn="1"/>
        </p:nvSpPr>
        <p:spPr>
          <a:xfrm>
            <a:off x="-3471346" y="19515"/>
            <a:ext cx="3048467" cy="2019549"/>
          </a:xfrm>
          <a:prstGeom prst="rect">
            <a:avLst/>
          </a:prstGeom>
          <a:solidFill>
            <a:srgbClr val="FEFEFE"/>
          </a:solidFill>
        </p:spPr>
        <p:txBody>
          <a:bodyPr lIns="253979" tIns="253979" rIns="253979" bIns="253979">
            <a:spAutoFit/>
          </a:bodyPr>
          <a:lstStyle>
            <a:lvl1pPr marL="0" indent="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None/>
              <a:defRPr sz="900" b="1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8000" indent="-10800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52000" indent="-10800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Char char="–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96000" indent="-10800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Char char="»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51305" indent="-259210" algn="l" defTabSz="518419" rtl="0" eaLnBrk="1" latinLnBrk="0" hangingPunct="1">
              <a:spcBef>
                <a:spcPct val="20000"/>
              </a:spcBef>
              <a:buFont typeface="Arial"/>
              <a:buChar char="•"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69724" indent="-259210" algn="l" defTabSz="518419" rtl="0" eaLnBrk="1" latinLnBrk="0" hangingPunct="1">
              <a:spcBef>
                <a:spcPct val="20000"/>
              </a:spcBef>
              <a:buFont typeface="Arial"/>
              <a:buChar char="•"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88143" indent="-259210" algn="l" defTabSz="518419" rtl="0" eaLnBrk="1" latinLnBrk="0" hangingPunct="1">
              <a:spcBef>
                <a:spcPct val="20000"/>
              </a:spcBef>
              <a:buFont typeface="Arial"/>
              <a:buChar char="•"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06562" indent="-259210" algn="l" defTabSz="518419" rtl="0" eaLnBrk="1" latinLnBrk="0" hangingPunct="1">
              <a:spcBef>
                <a:spcPct val="20000"/>
              </a:spcBef>
              <a:buFont typeface="Arial"/>
              <a:buChar char="•"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spcBef>
                <a:spcPts val="823"/>
              </a:spcBef>
            </a:pPr>
            <a:r>
              <a:rPr lang="sv-SE" sz="823" b="1" i="0" noProof="0">
                <a:latin typeface="+mn-lt"/>
                <a:ea typeface="+mn-ea"/>
              </a:rPr>
              <a:t>Textsida</a:t>
            </a:r>
          </a:p>
          <a:p>
            <a:pPr>
              <a:spcBef>
                <a:spcPts val="823"/>
              </a:spcBef>
            </a:pPr>
            <a:r>
              <a:rPr lang="sv-SE" sz="823" b="0" i="0" noProof="0">
                <a:latin typeface="+mn-lt"/>
                <a:ea typeface="+mn-ea"/>
              </a:rPr>
              <a:t>Anpassa huvudtextrutans höjd baserat på rubrikens höjd. Använd stödlinjerna för korrekt placering.</a:t>
            </a:r>
            <a:br>
              <a:rPr lang="sv-SE" sz="823" b="0" i="0" noProof="0">
                <a:latin typeface="+mn-lt"/>
                <a:ea typeface="+mn-ea"/>
              </a:rPr>
            </a:br>
            <a:endParaRPr lang="sv-SE" sz="823" b="0" i="0" noProof="0">
              <a:latin typeface="+mn-lt"/>
              <a:ea typeface="+mn-ea"/>
            </a:endParaRPr>
          </a:p>
          <a:p>
            <a:pPr lvl="1">
              <a:spcBef>
                <a:spcPts val="823"/>
              </a:spcBef>
            </a:pPr>
            <a:r>
              <a:rPr lang="en-GB" sz="823" b="1" i="0" noProof="0">
                <a:latin typeface="+mn-lt"/>
                <a:ea typeface="+mn-ea"/>
              </a:rPr>
              <a:t>Text slide</a:t>
            </a:r>
          </a:p>
          <a:p>
            <a:pPr>
              <a:spcBef>
                <a:spcPts val="823"/>
              </a:spcBef>
            </a:pPr>
            <a:r>
              <a:rPr lang="en-GB" sz="823" b="0" i="0" noProof="0">
                <a:latin typeface="+mn-lt"/>
                <a:ea typeface="+mn-ea"/>
              </a:rPr>
              <a:t>Adjust the height of the main text frame based on the height of the heading. Use the guides to find the correct placement.</a:t>
            </a:r>
          </a:p>
        </p:txBody>
      </p:sp>
    </p:spTree>
    <p:extLst>
      <p:ext uri="{BB962C8B-B14F-4D97-AF65-F5344CB8AC3E}">
        <p14:creationId xmlns:p14="http://schemas.microsoft.com/office/powerpoint/2010/main" val="24830723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44">
          <p15:clr>
            <a:srgbClr val="FBAE40"/>
          </p15:clr>
        </p15:guide>
        <p15:guide id="2" pos="5987">
          <p15:clr>
            <a:srgbClr val="FBAE40"/>
          </p15:clr>
        </p15:guide>
        <p15:guide id="3" orient="horz" pos="1134">
          <p15:clr>
            <a:srgbClr val="FBAE40"/>
          </p15:clr>
        </p15:guide>
        <p15:guide id="4" orient="horz" pos="1429">
          <p15:clr>
            <a:srgbClr val="FBAE40"/>
          </p15:clr>
        </p15:guide>
        <p15:guide id="5" pos="4354">
          <p15:clr>
            <a:srgbClr val="FBAE40"/>
          </p15:clr>
        </p15:guide>
        <p15:guide id="6" pos="4082">
          <p15:clr>
            <a:srgbClr val="FBAE40"/>
          </p15:clr>
        </p15:guide>
        <p15:guide id="7" pos="2449">
          <p15:clr>
            <a:srgbClr val="FBAE40"/>
          </p15:clr>
        </p15:guide>
        <p15:guide id="8" pos="2177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-marg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A43E18-D929-CD43-BB12-47BD8DBAD8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5535" y="761583"/>
            <a:ext cx="10160036" cy="423299"/>
          </a:xfrm>
        </p:spPr>
        <p:txBody>
          <a:bodyPr/>
          <a:lstStyle>
            <a:lvl1pPr>
              <a:defRPr sz="4233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FE3E3EB-E653-C04E-BF48-2731DFAB47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2023-01-01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82B3C4A-2BF9-B742-BB03-F9788C588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Skolmatsakademin · PPT-mall</a:t>
            </a:r>
            <a:endParaRPr lang="sv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F4501F-0A6C-EC45-973E-F01984BA2F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6B718350-FE42-A94A-94C2-0196B19F4F0E}"/>
              </a:ext>
            </a:extLst>
          </p:cNvPr>
          <p:cNvSpPr>
            <a:spLocks noGrp="1"/>
          </p:cNvSpPr>
          <p:nvPr>
            <p:ph sz="quarter" idx="2"/>
          </p:nvPr>
        </p:nvSpPr>
        <p:spPr>
          <a:xfrm>
            <a:off x="1015535" y="1735966"/>
            <a:ext cx="10160932" cy="397965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AE961D14-5F7A-7745-94C2-43CC4D548E45}"/>
              </a:ext>
            </a:extLst>
          </p:cNvPr>
          <p:cNvSpPr txBox="1">
            <a:spLocks/>
          </p:cNvSpPr>
          <p:nvPr userDrawn="1"/>
        </p:nvSpPr>
        <p:spPr>
          <a:xfrm>
            <a:off x="-3471346" y="19515"/>
            <a:ext cx="3048467" cy="2019549"/>
          </a:xfrm>
          <a:prstGeom prst="rect">
            <a:avLst/>
          </a:prstGeom>
          <a:solidFill>
            <a:srgbClr val="FEFEFE"/>
          </a:solidFill>
        </p:spPr>
        <p:txBody>
          <a:bodyPr lIns="253979" tIns="253979" rIns="253979" bIns="253979">
            <a:spAutoFit/>
          </a:bodyPr>
          <a:lstStyle>
            <a:lvl1pPr marL="0" indent="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None/>
              <a:defRPr sz="900" b="1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8000" indent="-10800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52000" indent="-10800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Char char="–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96000" indent="-10800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Char char="»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51305" indent="-259210" algn="l" defTabSz="518419" rtl="0" eaLnBrk="1" latinLnBrk="0" hangingPunct="1">
              <a:spcBef>
                <a:spcPct val="20000"/>
              </a:spcBef>
              <a:buFont typeface="Arial"/>
              <a:buChar char="•"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69724" indent="-259210" algn="l" defTabSz="518419" rtl="0" eaLnBrk="1" latinLnBrk="0" hangingPunct="1">
              <a:spcBef>
                <a:spcPct val="20000"/>
              </a:spcBef>
              <a:buFont typeface="Arial"/>
              <a:buChar char="•"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88143" indent="-259210" algn="l" defTabSz="518419" rtl="0" eaLnBrk="1" latinLnBrk="0" hangingPunct="1">
              <a:spcBef>
                <a:spcPct val="20000"/>
              </a:spcBef>
              <a:buFont typeface="Arial"/>
              <a:buChar char="•"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06562" indent="-259210" algn="l" defTabSz="518419" rtl="0" eaLnBrk="1" latinLnBrk="0" hangingPunct="1">
              <a:spcBef>
                <a:spcPct val="20000"/>
              </a:spcBef>
              <a:buFont typeface="Arial"/>
              <a:buChar char="•"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spcBef>
                <a:spcPts val="823"/>
              </a:spcBef>
            </a:pPr>
            <a:r>
              <a:rPr lang="sv-SE" sz="823" b="1" i="0" noProof="0">
                <a:latin typeface="+mn-lt"/>
                <a:ea typeface="+mn-ea"/>
              </a:rPr>
              <a:t>Textsida</a:t>
            </a:r>
          </a:p>
          <a:p>
            <a:pPr>
              <a:spcBef>
                <a:spcPts val="823"/>
              </a:spcBef>
            </a:pPr>
            <a:r>
              <a:rPr lang="sv-SE" sz="823" b="0" i="0" noProof="0">
                <a:latin typeface="+mn-lt"/>
                <a:ea typeface="+mn-ea"/>
              </a:rPr>
              <a:t>Anpassa huvudtextrutans höjd baserat på rubrikens höjd. Använd stödlinjerna för korrekt placering.</a:t>
            </a:r>
            <a:br>
              <a:rPr lang="sv-SE" sz="823" b="0" i="0" noProof="0">
                <a:latin typeface="+mn-lt"/>
                <a:ea typeface="+mn-ea"/>
              </a:rPr>
            </a:br>
            <a:endParaRPr lang="sv-SE" sz="823" b="0" i="0" noProof="0">
              <a:latin typeface="+mn-lt"/>
              <a:ea typeface="+mn-ea"/>
            </a:endParaRPr>
          </a:p>
          <a:p>
            <a:pPr lvl="1">
              <a:spcBef>
                <a:spcPts val="823"/>
              </a:spcBef>
            </a:pPr>
            <a:r>
              <a:rPr lang="en-GB" sz="823" b="1" i="0" noProof="0">
                <a:latin typeface="+mn-lt"/>
                <a:ea typeface="+mn-ea"/>
              </a:rPr>
              <a:t>Text slide</a:t>
            </a:r>
          </a:p>
          <a:p>
            <a:pPr>
              <a:spcBef>
                <a:spcPts val="823"/>
              </a:spcBef>
            </a:pPr>
            <a:r>
              <a:rPr lang="en-GB" sz="823" b="0" i="0" noProof="0">
                <a:latin typeface="+mn-lt"/>
                <a:ea typeface="+mn-ea"/>
              </a:rPr>
              <a:t>Adjust the height of the main text frame based on the height of the heading. Use the guides to find the correct placement.</a:t>
            </a:r>
          </a:p>
        </p:txBody>
      </p:sp>
    </p:spTree>
    <p:extLst>
      <p:ext uri="{BB962C8B-B14F-4D97-AF65-F5344CB8AC3E}">
        <p14:creationId xmlns:p14="http://schemas.microsoft.com/office/powerpoint/2010/main" val="400563031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44">
          <p15:clr>
            <a:srgbClr val="FBAE40"/>
          </p15:clr>
        </p15:guide>
        <p15:guide id="2" pos="5987">
          <p15:clr>
            <a:srgbClr val="FBAE40"/>
          </p15:clr>
        </p15:guide>
        <p15:guide id="3" orient="horz" pos="930">
          <p15:clr>
            <a:srgbClr val="FBAE40"/>
          </p15:clr>
        </p15:guide>
        <p15:guide id="4" orient="horz" pos="1225">
          <p15:clr>
            <a:srgbClr val="FBAE40"/>
          </p15:clr>
        </p15:guide>
        <p15:guide id="5" orient="horz" pos="408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rmal_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A43E18-D929-CD43-BB12-47BD8DBAD8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5534" y="1142378"/>
            <a:ext cx="6096933" cy="97438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FE3E3EB-E653-C04E-BF48-2731DFAB47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2023-01-01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82B3C4A-2BF9-B742-BB03-F9788C588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Skolmatsakademin · PPT-mall</a:t>
            </a:r>
            <a:endParaRPr lang="sv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F4501F-0A6C-EC45-973E-F01984BA2F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5F6B930E-48F7-9346-B0A5-9C26475F23DE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xfrm>
            <a:off x="1015534" y="2667415"/>
            <a:ext cx="6096933" cy="3048208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C978C6FD-CE1F-5442-9402-3FD122C1D167}"/>
              </a:ext>
            </a:extLst>
          </p:cNvPr>
          <p:cNvSpPr>
            <a:spLocks noGrp="1"/>
          </p:cNvSpPr>
          <p:nvPr>
            <p:ph type="body" sz="quarter" idx="2"/>
          </p:nvPr>
        </p:nvSpPr>
        <p:spPr>
          <a:xfrm>
            <a:off x="8128000" y="1142378"/>
            <a:ext cx="3048467" cy="4573246"/>
          </a:xfrm>
          <a:noFill/>
        </p:spPr>
        <p:txBody>
          <a:bodyPr wrap="square" lIns="0" tIns="0" rIns="0" bIns="0">
            <a:noAutofit/>
          </a:bodyPr>
          <a:lstStyle>
            <a:lvl1pPr marL="0" indent="0">
              <a:spcBef>
                <a:spcPts val="1176"/>
              </a:spcBef>
              <a:buNone/>
              <a:defRPr sz="1058" b="0" i="0">
                <a:latin typeface="+mn-lt"/>
                <a:ea typeface="+mn-ea"/>
              </a:defRPr>
            </a:lvl1pPr>
            <a:lvl2pPr marL="0" indent="0">
              <a:lnSpc>
                <a:spcPct val="90000"/>
              </a:lnSpc>
              <a:spcBef>
                <a:spcPts val="1176"/>
              </a:spcBef>
              <a:buNone/>
              <a:defRPr sz="1646" b="1" i="0" cap="none" baseline="0">
                <a:latin typeface="+mn-lt"/>
                <a:ea typeface="+mn-ea"/>
              </a:defRPr>
            </a:lvl2pPr>
            <a:lvl3pPr marL="126986" indent="-126986">
              <a:spcBef>
                <a:spcPts val="1176"/>
              </a:spcBef>
              <a:defRPr sz="1058" b="0" i="0">
                <a:latin typeface="+mn-lt"/>
                <a:ea typeface="+mn-ea"/>
              </a:defRPr>
            </a:lvl3pPr>
            <a:lvl4pPr marL="296302" indent="-126986">
              <a:spcBef>
                <a:spcPts val="1176"/>
              </a:spcBef>
              <a:defRPr sz="1058" b="0" i="0">
                <a:latin typeface="+mn-lt"/>
                <a:ea typeface="+mn-ea"/>
              </a:defRPr>
            </a:lvl4pPr>
            <a:lvl5pPr marL="465617" indent="-126986">
              <a:spcBef>
                <a:spcPts val="1176"/>
              </a:spcBef>
              <a:defRPr sz="1058" b="0" i="0">
                <a:latin typeface="+mn-lt"/>
                <a:ea typeface="+mn-ea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F4198326-8F9B-C54F-AA61-DEC0B54DE329}"/>
              </a:ext>
            </a:extLst>
          </p:cNvPr>
          <p:cNvSpPr txBox="1">
            <a:spLocks/>
          </p:cNvSpPr>
          <p:nvPr userDrawn="1"/>
        </p:nvSpPr>
        <p:spPr>
          <a:xfrm>
            <a:off x="-3471346" y="19515"/>
            <a:ext cx="3048467" cy="2019549"/>
          </a:xfrm>
          <a:prstGeom prst="rect">
            <a:avLst/>
          </a:prstGeom>
          <a:solidFill>
            <a:srgbClr val="FEFEFE"/>
          </a:solidFill>
        </p:spPr>
        <p:txBody>
          <a:bodyPr lIns="253979" tIns="253979" rIns="253979" bIns="253979">
            <a:spAutoFit/>
          </a:bodyPr>
          <a:lstStyle>
            <a:lvl1pPr marL="0" indent="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None/>
              <a:defRPr sz="900" b="1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8000" indent="-10800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52000" indent="-10800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Char char="–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96000" indent="-10800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Char char="»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51305" indent="-259210" algn="l" defTabSz="518419" rtl="0" eaLnBrk="1" latinLnBrk="0" hangingPunct="1">
              <a:spcBef>
                <a:spcPct val="20000"/>
              </a:spcBef>
              <a:buFont typeface="Arial"/>
              <a:buChar char="•"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69724" indent="-259210" algn="l" defTabSz="518419" rtl="0" eaLnBrk="1" latinLnBrk="0" hangingPunct="1">
              <a:spcBef>
                <a:spcPct val="20000"/>
              </a:spcBef>
              <a:buFont typeface="Arial"/>
              <a:buChar char="•"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88143" indent="-259210" algn="l" defTabSz="518419" rtl="0" eaLnBrk="1" latinLnBrk="0" hangingPunct="1">
              <a:spcBef>
                <a:spcPct val="20000"/>
              </a:spcBef>
              <a:buFont typeface="Arial"/>
              <a:buChar char="•"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06562" indent="-259210" algn="l" defTabSz="518419" rtl="0" eaLnBrk="1" latinLnBrk="0" hangingPunct="1">
              <a:spcBef>
                <a:spcPct val="20000"/>
              </a:spcBef>
              <a:buFont typeface="Arial"/>
              <a:buChar char="•"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spcBef>
                <a:spcPts val="823"/>
              </a:spcBef>
            </a:pPr>
            <a:r>
              <a:rPr lang="sv-SE" sz="823" b="1" i="0" noProof="0">
                <a:latin typeface="+mn-lt"/>
                <a:ea typeface="+mn-ea"/>
              </a:rPr>
              <a:t>Textsida</a:t>
            </a:r>
          </a:p>
          <a:p>
            <a:pPr>
              <a:spcBef>
                <a:spcPts val="823"/>
              </a:spcBef>
            </a:pPr>
            <a:r>
              <a:rPr lang="sv-SE" sz="823" b="0" i="0" noProof="0">
                <a:latin typeface="+mn-lt"/>
                <a:ea typeface="+mn-ea"/>
              </a:rPr>
              <a:t>Anpassa huvudtextrutans höjd baserat på rubrikens höjd. Använd stödlinjerna för korrekt placering.</a:t>
            </a:r>
            <a:br>
              <a:rPr lang="sv-SE" sz="823" b="0" i="0" noProof="0">
                <a:latin typeface="+mn-lt"/>
                <a:ea typeface="+mn-ea"/>
              </a:rPr>
            </a:br>
            <a:endParaRPr lang="sv-SE" sz="823" b="0" i="0" noProof="0">
              <a:latin typeface="+mn-lt"/>
              <a:ea typeface="+mn-ea"/>
            </a:endParaRPr>
          </a:p>
          <a:p>
            <a:pPr lvl="1">
              <a:spcBef>
                <a:spcPts val="823"/>
              </a:spcBef>
            </a:pPr>
            <a:r>
              <a:rPr lang="en-GB" sz="823" b="1" i="0" noProof="0">
                <a:latin typeface="+mn-lt"/>
                <a:ea typeface="+mn-ea"/>
              </a:rPr>
              <a:t>Text slide</a:t>
            </a:r>
          </a:p>
          <a:p>
            <a:pPr>
              <a:spcBef>
                <a:spcPts val="823"/>
              </a:spcBef>
            </a:pPr>
            <a:r>
              <a:rPr lang="en-GB" sz="823" b="0" i="0" noProof="0">
                <a:latin typeface="+mn-lt"/>
                <a:ea typeface="+mn-ea"/>
              </a:rPr>
              <a:t>Adjust the height of the main text frame based on the height of the heading. Use the guides to find the correct placement.</a:t>
            </a:r>
          </a:p>
        </p:txBody>
      </p:sp>
    </p:spTree>
    <p:extLst>
      <p:ext uri="{BB962C8B-B14F-4D97-AF65-F5344CB8AC3E}">
        <p14:creationId xmlns:p14="http://schemas.microsoft.com/office/powerpoint/2010/main" val="104800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44">
          <p15:clr>
            <a:srgbClr val="FBAE40"/>
          </p15:clr>
        </p15:guide>
        <p15:guide id="2" pos="5987">
          <p15:clr>
            <a:srgbClr val="FBAE40"/>
          </p15:clr>
        </p15:guide>
        <p15:guide id="3" orient="horz" pos="1724">
          <p15:clr>
            <a:srgbClr val="FBAE40"/>
          </p15:clr>
        </p15:guide>
        <p15:guide id="4" orient="horz" pos="1429">
          <p15:clr>
            <a:srgbClr val="FBAE40"/>
          </p15:clr>
        </p15:guide>
        <p15:guide id="5" pos="3810">
          <p15:clr>
            <a:srgbClr val="FBAE40"/>
          </p15:clr>
        </p15:guide>
        <p15:guide id="6" pos="4354">
          <p15:clr>
            <a:srgbClr val="FBAE40"/>
          </p15:clr>
        </p15:guide>
        <p15:guide id="7" orient="horz" pos="1134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rmal_Text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A43E18-D929-CD43-BB12-47BD8DBAD8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5534" y="1142377"/>
            <a:ext cx="6096933" cy="97438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FE3E3EB-E653-C04E-BF48-2731DFAB47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2023-01-01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82B3C4A-2BF9-B742-BB03-F9788C588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Skolmatsakademin · PPT-mall</a:t>
            </a:r>
            <a:endParaRPr lang="sv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F4501F-0A6C-EC45-973E-F01984BA2F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5F6B930E-48F7-9346-B0A5-9C26475F23DE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xfrm>
            <a:off x="1015534" y="2667415"/>
            <a:ext cx="6096933" cy="304820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64AF109B-F988-CB49-9B69-958BCACB0119}"/>
              </a:ext>
            </a:extLst>
          </p:cNvPr>
          <p:cNvSpPr>
            <a:spLocks noGrp="1"/>
          </p:cNvSpPr>
          <p:nvPr>
            <p:ph type="body" sz="quarter" idx="2"/>
          </p:nvPr>
        </p:nvSpPr>
        <p:spPr>
          <a:xfrm>
            <a:off x="8128000" y="1142378"/>
            <a:ext cx="3048467" cy="1974440"/>
          </a:xfrm>
          <a:solidFill>
            <a:schemeClr val="bg1">
              <a:lumMod val="95000"/>
            </a:schemeClr>
          </a:solidFill>
        </p:spPr>
        <p:txBody>
          <a:bodyPr lIns="216000" tIns="216000" rIns="216000" bIns="216000">
            <a:spAutoFit/>
          </a:bodyPr>
          <a:lstStyle>
            <a:lvl1pPr marL="0" indent="0">
              <a:spcBef>
                <a:spcPts val="1176"/>
              </a:spcBef>
              <a:buNone/>
              <a:defRPr sz="1058" b="0" i="0">
                <a:latin typeface="+mn-lt"/>
                <a:ea typeface="+mn-ea"/>
              </a:defRPr>
            </a:lvl1pPr>
            <a:lvl2pPr marL="0" indent="0">
              <a:lnSpc>
                <a:spcPct val="90000"/>
              </a:lnSpc>
              <a:spcBef>
                <a:spcPts val="1176"/>
              </a:spcBef>
              <a:buNone/>
              <a:defRPr sz="1646" b="1" i="0" cap="none" baseline="0">
                <a:latin typeface="+mn-lt"/>
                <a:ea typeface="+mn-ea"/>
              </a:defRPr>
            </a:lvl2pPr>
            <a:lvl3pPr marL="126986" indent="-126986">
              <a:spcBef>
                <a:spcPts val="1176"/>
              </a:spcBef>
              <a:defRPr sz="1058" b="0" i="0">
                <a:latin typeface="+mn-lt"/>
                <a:ea typeface="+mn-ea"/>
              </a:defRPr>
            </a:lvl3pPr>
            <a:lvl4pPr marL="296302" indent="-126986">
              <a:spcBef>
                <a:spcPts val="705"/>
              </a:spcBef>
              <a:defRPr sz="1058" b="0" i="0">
                <a:latin typeface="+mn-lt"/>
                <a:ea typeface="+mn-ea"/>
              </a:defRPr>
            </a:lvl4pPr>
            <a:lvl5pPr marL="465617" indent="-126986">
              <a:spcBef>
                <a:spcPts val="705"/>
              </a:spcBef>
              <a:defRPr sz="1058" b="0" i="0">
                <a:latin typeface="+mn-lt"/>
                <a:ea typeface="+mn-ea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8FF391DE-2E8E-074B-B50F-326E032383FD}"/>
              </a:ext>
            </a:extLst>
          </p:cNvPr>
          <p:cNvSpPr txBox="1">
            <a:spLocks/>
          </p:cNvSpPr>
          <p:nvPr userDrawn="1"/>
        </p:nvSpPr>
        <p:spPr>
          <a:xfrm>
            <a:off x="-3471346" y="19515"/>
            <a:ext cx="3048467" cy="2019549"/>
          </a:xfrm>
          <a:prstGeom prst="rect">
            <a:avLst/>
          </a:prstGeom>
          <a:solidFill>
            <a:srgbClr val="FEFEFE"/>
          </a:solidFill>
        </p:spPr>
        <p:txBody>
          <a:bodyPr lIns="253979" tIns="253979" rIns="253979" bIns="253979">
            <a:spAutoFit/>
          </a:bodyPr>
          <a:lstStyle>
            <a:lvl1pPr marL="0" indent="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None/>
              <a:defRPr sz="900" b="1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8000" indent="-10800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52000" indent="-10800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Char char="–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96000" indent="-10800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Char char="»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51305" indent="-259210" algn="l" defTabSz="518419" rtl="0" eaLnBrk="1" latinLnBrk="0" hangingPunct="1">
              <a:spcBef>
                <a:spcPct val="20000"/>
              </a:spcBef>
              <a:buFont typeface="Arial"/>
              <a:buChar char="•"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69724" indent="-259210" algn="l" defTabSz="518419" rtl="0" eaLnBrk="1" latinLnBrk="0" hangingPunct="1">
              <a:spcBef>
                <a:spcPct val="20000"/>
              </a:spcBef>
              <a:buFont typeface="Arial"/>
              <a:buChar char="•"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88143" indent="-259210" algn="l" defTabSz="518419" rtl="0" eaLnBrk="1" latinLnBrk="0" hangingPunct="1">
              <a:spcBef>
                <a:spcPct val="20000"/>
              </a:spcBef>
              <a:buFont typeface="Arial"/>
              <a:buChar char="•"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06562" indent="-259210" algn="l" defTabSz="518419" rtl="0" eaLnBrk="1" latinLnBrk="0" hangingPunct="1">
              <a:spcBef>
                <a:spcPct val="20000"/>
              </a:spcBef>
              <a:buFont typeface="Arial"/>
              <a:buChar char="•"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spcBef>
                <a:spcPts val="823"/>
              </a:spcBef>
            </a:pPr>
            <a:r>
              <a:rPr lang="sv-SE" sz="823" b="1" i="0" noProof="0">
                <a:latin typeface="+mn-lt"/>
                <a:ea typeface="+mn-ea"/>
              </a:rPr>
              <a:t>Textsida</a:t>
            </a:r>
          </a:p>
          <a:p>
            <a:pPr>
              <a:spcBef>
                <a:spcPts val="823"/>
              </a:spcBef>
            </a:pPr>
            <a:r>
              <a:rPr lang="sv-SE" sz="823" b="0" i="0" noProof="0">
                <a:latin typeface="+mn-lt"/>
                <a:ea typeface="+mn-ea"/>
              </a:rPr>
              <a:t>Anpassa huvudtextrutans höjd baserat på rubrikens höjd. Använd stödlinjerna för korrekt placering.</a:t>
            </a:r>
            <a:br>
              <a:rPr lang="sv-SE" sz="823" b="0" i="0" noProof="0">
                <a:latin typeface="+mn-lt"/>
                <a:ea typeface="+mn-ea"/>
              </a:rPr>
            </a:br>
            <a:endParaRPr lang="sv-SE" sz="823" b="0" i="0" noProof="0">
              <a:latin typeface="+mn-lt"/>
              <a:ea typeface="+mn-ea"/>
            </a:endParaRPr>
          </a:p>
          <a:p>
            <a:pPr lvl="1">
              <a:spcBef>
                <a:spcPts val="823"/>
              </a:spcBef>
            </a:pPr>
            <a:r>
              <a:rPr lang="en-GB" sz="823" b="1" i="0" noProof="0">
                <a:latin typeface="+mn-lt"/>
                <a:ea typeface="+mn-ea"/>
              </a:rPr>
              <a:t>Text slide</a:t>
            </a:r>
          </a:p>
          <a:p>
            <a:pPr>
              <a:spcBef>
                <a:spcPts val="823"/>
              </a:spcBef>
            </a:pPr>
            <a:r>
              <a:rPr lang="en-GB" sz="823" b="0" i="0" noProof="0">
                <a:latin typeface="+mn-lt"/>
                <a:ea typeface="+mn-ea"/>
              </a:rPr>
              <a:t>Adjust the height of the main text frame based on the height of the heading. Use the guides to find the correct placement.</a:t>
            </a:r>
          </a:p>
        </p:txBody>
      </p:sp>
    </p:spTree>
    <p:extLst>
      <p:ext uri="{BB962C8B-B14F-4D97-AF65-F5344CB8AC3E}">
        <p14:creationId xmlns:p14="http://schemas.microsoft.com/office/powerpoint/2010/main" val="8907647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44">
          <p15:clr>
            <a:srgbClr val="FBAE40"/>
          </p15:clr>
        </p15:guide>
        <p15:guide id="2" pos="5987">
          <p15:clr>
            <a:srgbClr val="FBAE40"/>
          </p15:clr>
        </p15:guide>
        <p15:guide id="4" orient="horz" pos="1429">
          <p15:clr>
            <a:srgbClr val="FBAE40"/>
          </p15:clr>
        </p15:guide>
        <p15:guide id="5" pos="3810">
          <p15:clr>
            <a:srgbClr val="FBAE40"/>
          </p15:clr>
        </p15:guide>
        <p15:guide id="6" pos="4354">
          <p15:clr>
            <a:srgbClr val="FBAE40"/>
          </p15:clr>
        </p15:guide>
        <p15:guide id="7" orient="horz" pos="1134">
          <p15:clr>
            <a:srgbClr val="FBAE40"/>
          </p15:clr>
        </p15:guide>
        <p15:guide id="8" orient="horz" pos="1724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AC6275-B32C-8F49-A7C9-BB7F88A1E8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6404FB7-9CF5-3A4B-B9D7-C09D2C78D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2023-01-01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5204BE-A267-754F-8B0C-0E0C869C8F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Skolmatsakademin · PPT-mall</a:t>
            </a:r>
            <a:endParaRPr lang="sv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0028899-2268-7041-AA7F-1631F58B03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164021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884">
          <p15:clr>
            <a:srgbClr val="FBAE40"/>
          </p15:clr>
        </p15:guide>
        <p15:guide id="2" pos="5647">
          <p15:clr>
            <a:srgbClr val="FBAE40"/>
          </p15:clr>
        </p15:guide>
        <p15:guide id="3" orient="horz" pos="1134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FE3E3EB-E653-C04E-BF48-2731DFAB47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2023-01-01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82B3C4A-2BF9-B742-BB03-F9788C588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Skolmatsakademin · PPT-mall</a:t>
            </a:r>
            <a:endParaRPr lang="sv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F4501F-0A6C-EC45-973E-F01984BA2F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6B718350-FE42-A94A-94C2-0196B19F4F0E}"/>
              </a:ext>
            </a:extLst>
          </p:cNvPr>
          <p:cNvSpPr>
            <a:spLocks noGrp="1"/>
          </p:cNvSpPr>
          <p:nvPr>
            <p:ph sz="quarter" idx="2"/>
          </p:nvPr>
        </p:nvSpPr>
        <p:spPr>
          <a:xfrm>
            <a:off x="1650242" y="1142378"/>
            <a:ext cx="8891517" cy="457324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43507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884">
          <p15:clr>
            <a:srgbClr val="FBAE40"/>
          </p15:clr>
        </p15:guide>
        <p15:guide id="2" pos="5647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heading-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A43E18-D929-CD43-BB12-47BD8DBAD8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5535" y="1566103"/>
            <a:ext cx="4064000" cy="4148856"/>
          </a:xfrm>
        </p:spPr>
        <p:txBody>
          <a:bodyPr/>
          <a:lstStyle>
            <a:lvl1pPr>
              <a:defRPr sz="3998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4E5D7851-A253-E24B-A56D-27D78951337E}"/>
              </a:ext>
            </a:extLst>
          </p:cNvPr>
          <p:cNvSpPr>
            <a:spLocks noGrp="1"/>
          </p:cNvSpPr>
          <p:nvPr>
            <p:ph type="body" sz="quarter" idx="2" hasCustomPrompt="1"/>
          </p:nvPr>
        </p:nvSpPr>
        <p:spPr>
          <a:xfrm>
            <a:off x="1015534" y="1142378"/>
            <a:ext cx="4063999" cy="423725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11" b="1" cap="all" spc="71" baseline="0"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 sz="1411" cap="all" spc="71" baseline="0">
                <a:latin typeface="+mj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 sz="1411" cap="all" spc="71" baseline="0">
                <a:latin typeface="+mj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 sz="1411" cap="all" spc="71" baseline="0">
                <a:latin typeface="+mj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 sz="1411" cap="all" spc="71" baseline="0">
                <a:latin typeface="+mj-lt"/>
              </a:defRPr>
            </a:lvl5pPr>
          </a:lstStyle>
          <a:p>
            <a:pPr lvl="0"/>
            <a:r>
              <a:rPr lang="en-US" err="1"/>
              <a:t>Preheading</a:t>
            </a:r>
            <a:endParaRPr lang="sv-SE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0F709CB8-9F9C-CE43-8944-CAF15EB1A1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2023-01-01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651204E-E5BB-EF41-B9D5-BA9EE51E8E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Skolmatsakademin · PPT-mall</a:t>
            </a:r>
            <a:endParaRPr lang="sv-S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C5842B0-7E04-954E-B31F-59878D88D2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07C508-4C34-254B-895D-24D99FE12035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xfrm>
            <a:off x="6096933" y="1142378"/>
            <a:ext cx="5079534" cy="457324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188198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987">
          <p15:clr>
            <a:srgbClr val="FBAE40"/>
          </p15:clr>
        </p15:guide>
        <p15:guide id="3" pos="2721">
          <p15:clr>
            <a:srgbClr val="FBAE40"/>
          </p15:clr>
        </p15:guide>
        <p15:guide id="4" pos="544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-headings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836890BF-E557-364C-AB0C-63EAE0A8D1BA}"/>
              </a:ext>
            </a:extLst>
          </p:cNvPr>
          <p:cNvSpPr/>
          <p:nvPr userDrawn="1"/>
        </p:nvSpPr>
        <p:spPr>
          <a:xfrm>
            <a:off x="0" y="-1"/>
            <a:ext cx="6096934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2116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FE3E3EB-E653-C04E-BF48-2731DFAB47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2023-01-01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82B3C4A-2BF9-B742-BB03-F9788C588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Skolmatsakademin · PPT-mall</a:t>
            </a:r>
            <a:endParaRPr lang="sv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F4501F-0A6C-EC45-973E-F01984BA2F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9" name="Text Placeholder 9">
            <a:extLst>
              <a:ext uri="{FF2B5EF4-FFF2-40B4-BE49-F238E27FC236}">
                <a16:creationId xmlns:a16="http://schemas.microsoft.com/office/drawing/2014/main" id="{B80F50FB-A340-FB45-B729-8E7706E33992}"/>
              </a:ext>
            </a:extLst>
          </p:cNvPr>
          <p:cNvSpPr>
            <a:spLocks noGrp="1"/>
          </p:cNvSpPr>
          <p:nvPr>
            <p:ph type="body" sz="quarter" idx="2" hasCustomPrompt="1"/>
          </p:nvPr>
        </p:nvSpPr>
        <p:spPr>
          <a:xfrm>
            <a:off x="7112467" y="1142377"/>
            <a:ext cx="4064000" cy="761939"/>
          </a:xfrm>
          <a:noFill/>
        </p:spPr>
        <p:txBody>
          <a:bodyPr lIns="0" tIns="0" rIns="0" bIns="0">
            <a:no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3645" b="0" i="0">
                <a:latin typeface="+mj-lt"/>
                <a:ea typeface="+mn-ea"/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3292" b="1" cap="none" baseline="0">
                <a:latin typeface="+mj-lt"/>
                <a:ea typeface="+mn-ea"/>
              </a:defRPr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3292">
                <a:latin typeface="+mj-lt"/>
                <a:ea typeface="+mn-ea"/>
              </a:defRPr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3292">
                <a:latin typeface="+mj-lt"/>
                <a:ea typeface="+mn-ea"/>
              </a:defRPr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3292">
                <a:latin typeface="+mj-lt"/>
                <a:ea typeface="+mn-ea"/>
              </a:defRPr>
            </a:lvl5pPr>
          </a:lstStyle>
          <a:p>
            <a:pPr lvl="0"/>
            <a:r>
              <a:rPr lang="en-US"/>
              <a:t>Heading</a:t>
            </a:r>
            <a:endParaRPr lang="sv-SE"/>
          </a:p>
        </p:txBody>
      </p:sp>
      <p:sp>
        <p:nvSpPr>
          <p:cNvPr id="20" name="Text Placeholder 9">
            <a:extLst>
              <a:ext uri="{FF2B5EF4-FFF2-40B4-BE49-F238E27FC236}">
                <a16:creationId xmlns:a16="http://schemas.microsoft.com/office/drawing/2014/main" id="{3770F818-68E6-EF43-AF02-6F68F67F9660}"/>
              </a:ext>
            </a:extLst>
          </p:cNvPr>
          <p:cNvSpPr txBox="1">
            <a:spLocks/>
          </p:cNvSpPr>
          <p:nvPr userDrawn="1"/>
        </p:nvSpPr>
        <p:spPr>
          <a:xfrm>
            <a:off x="-3471802" y="19515"/>
            <a:ext cx="3048467" cy="2171514"/>
          </a:xfrm>
          <a:prstGeom prst="rect">
            <a:avLst/>
          </a:prstGeom>
          <a:solidFill>
            <a:srgbClr val="FEFEFE"/>
          </a:solidFill>
        </p:spPr>
        <p:txBody>
          <a:bodyPr wrap="square" lIns="253979" tIns="253979" rIns="253979" bIns="253979">
            <a:spAutoFit/>
          </a:bodyPr>
          <a:lstStyle>
            <a:lvl1pPr marL="0" indent="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None/>
              <a:defRPr sz="900" b="1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8000" indent="-10800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52000" indent="-10800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Char char="–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96000" indent="-10800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Char char="»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51305" indent="-259210" algn="l" defTabSz="518419" rtl="0" eaLnBrk="1" latinLnBrk="0" hangingPunct="1">
              <a:spcBef>
                <a:spcPct val="20000"/>
              </a:spcBef>
              <a:buFont typeface="Arial"/>
              <a:buChar char="•"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69724" indent="-259210" algn="l" defTabSz="518419" rtl="0" eaLnBrk="1" latinLnBrk="0" hangingPunct="1">
              <a:spcBef>
                <a:spcPct val="20000"/>
              </a:spcBef>
              <a:buFont typeface="Arial"/>
              <a:buChar char="•"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88143" indent="-259210" algn="l" defTabSz="518419" rtl="0" eaLnBrk="1" latinLnBrk="0" hangingPunct="1">
              <a:spcBef>
                <a:spcPct val="20000"/>
              </a:spcBef>
              <a:buFont typeface="Arial"/>
              <a:buChar char="•"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06562" indent="-259210" algn="l" defTabSz="518419" rtl="0" eaLnBrk="1" latinLnBrk="0" hangingPunct="1">
              <a:spcBef>
                <a:spcPct val="20000"/>
              </a:spcBef>
              <a:buFont typeface="Arial"/>
              <a:buChar char="•"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spcBef>
                <a:spcPts val="823"/>
              </a:spcBef>
            </a:pPr>
            <a:r>
              <a:rPr lang="sv-SE" sz="823" b="1" i="0" noProof="0">
                <a:latin typeface="+mn-lt"/>
                <a:ea typeface="+mn-ea"/>
              </a:rPr>
              <a:t>Två rubriker</a:t>
            </a:r>
          </a:p>
          <a:p>
            <a:pPr>
              <a:spcBef>
                <a:spcPts val="823"/>
              </a:spcBef>
            </a:pPr>
            <a:r>
              <a:rPr lang="sv-SE" sz="823" b="0" i="0" noProof="0">
                <a:latin typeface="+mn-lt"/>
                <a:ea typeface="+mn-ea"/>
              </a:rPr>
              <a:t>Du byter bakgrundsfärg på högra delen genom att högerklicka på bakgrunden och välja </a:t>
            </a:r>
            <a:r>
              <a:rPr lang="sv-SE" sz="823" b="0" i="0" u="sng" noProof="0">
                <a:latin typeface="+mn-lt"/>
                <a:ea typeface="+mn-ea"/>
              </a:rPr>
              <a:t>Formatera bakgrund</a:t>
            </a:r>
            <a:r>
              <a:rPr lang="sv-SE" sz="823" b="0" i="0" noProof="0">
                <a:latin typeface="+mn-lt"/>
                <a:ea typeface="+mn-ea"/>
              </a:rPr>
              <a:t>.</a:t>
            </a:r>
            <a:br>
              <a:rPr lang="sv-SE" sz="823" b="0" i="0" noProof="0">
                <a:latin typeface="+mn-lt"/>
                <a:ea typeface="+mn-ea"/>
              </a:rPr>
            </a:br>
            <a:endParaRPr lang="sv-SE" sz="823" b="0" i="0" noProof="0">
              <a:latin typeface="+mn-lt"/>
              <a:ea typeface="+mn-ea"/>
            </a:endParaRPr>
          </a:p>
          <a:p>
            <a:pPr lvl="1">
              <a:spcBef>
                <a:spcPts val="823"/>
              </a:spcBef>
            </a:pPr>
            <a:r>
              <a:rPr lang="en-US" sz="823" b="1" i="0" noProof="0">
                <a:latin typeface="+mn-lt"/>
                <a:ea typeface="+mn-ea"/>
              </a:rPr>
              <a:t>Two headings</a:t>
            </a:r>
          </a:p>
          <a:p>
            <a:pPr>
              <a:spcBef>
                <a:spcPts val="823"/>
              </a:spcBef>
            </a:pPr>
            <a:r>
              <a:rPr lang="en-US" sz="823" b="0" i="0" noProof="0">
                <a:latin typeface="+mn-lt"/>
                <a:ea typeface="+mn-ea"/>
              </a:rPr>
              <a:t>To change the background color of the right section, right click on the background and select </a:t>
            </a:r>
            <a:r>
              <a:rPr lang="en-US" sz="823" b="0" i="0" u="sng" noProof="0">
                <a:latin typeface="+mn-lt"/>
                <a:ea typeface="+mn-ea"/>
              </a:rPr>
              <a:t>Format background</a:t>
            </a:r>
            <a:r>
              <a:rPr lang="en-US" sz="823" b="0" i="0" noProof="0">
                <a:latin typeface="+mn-lt"/>
                <a:ea typeface="+mn-ea"/>
              </a:rPr>
              <a:t>.</a:t>
            </a:r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5BAEDD3A-E497-8646-BFF7-9AD06B5FCE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112467" y="2327690"/>
            <a:ext cx="4064002" cy="3386993"/>
          </a:xfrm>
        </p:spPr>
        <p:txBody>
          <a:bodyPr/>
          <a:lstStyle>
            <a:lvl1pPr marL="211644" indent="-211644">
              <a:defRPr sz="1646"/>
            </a:lvl1pPr>
            <a:lvl2pPr marL="507946" indent="-211644">
              <a:defRPr sz="1646"/>
            </a:lvl2pPr>
            <a:lvl3pPr marL="761918" indent="-211644">
              <a:defRPr sz="1646"/>
            </a:lvl3pPr>
            <a:lvl4pPr marL="1015891" indent="-211644">
              <a:defRPr sz="1646"/>
            </a:lvl4pPr>
            <a:lvl5pPr marL="1269864" indent="-211644">
              <a:defRPr sz="1646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DA43E18-D929-CD43-BB12-47BD8DBAD8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5535" y="1142377"/>
            <a:ext cx="4064000" cy="761939"/>
          </a:xfrm>
        </p:spPr>
        <p:txBody>
          <a:bodyPr/>
          <a:lstStyle>
            <a:lvl1pPr>
              <a:defRPr sz="3645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D5CDD2C2-7113-DD4E-8D07-C739ADF145A7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xfrm>
            <a:off x="1015534" y="2327690"/>
            <a:ext cx="4064002" cy="3386993"/>
          </a:xfrm>
        </p:spPr>
        <p:txBody>
          <a:bodyPr/>
          <a:lstStyle>
            <a:lvl1pPr marL="211644" indent="-211644">
              <a:defRPr sz="1646"/>
            </a:lvl1pPr>
            <a:lvl2pPr marL="507946" indent="-211644">
              <a:defRPr sz="1646"/>
            </a:lvl2pPr>
            <a:lvl3pPr marL="761918" indent="-211644">
              <a:defRPr sz="1646"/>
            </a:lvl3pPr>
            <a:lvl4pPr marL="1015891" indent="-211644">
              <a:defRPr sz="1646"/>
            </a:lvl4pPr>
            <a:lvl5pPr marL="1269864" indent="-211644">
              <a:defRPr sz="1646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3E0E9C36-1E9E-F545-89DC-072444921761}"/>
              </a:ext>
            </a:extLst>
          </p:cNvPr>
          <p:cNvSpPr txBox="1">
            <a:spLocks/>
          </p:cNvSpPr>
          <p:nvPr userDrawn="1"/>
        </p:nvSpPr>
        <p:spPr>
          <a:xfrm>
            <a:off x="-3471346" y="2466096"/>
            <a:ext cx="3048467" cy="2019549"/>
          </a:xfrm>
          <a:prstGeom prst="rect">
            <a:avLst/>
          </a:prstGeom>
          <a:solidFill>
            <a:srgbClr val="FEFEFE"/>
          </a:solidFill>
        </p:spPr>
        <p:txBody>
          <a:bodyPr lIns="253979" tIns="253979" rIns="253979" bIns="253979">
            <a:spAutoFit/>
          </a:bodyPr>
          <a:lstStyle>
            <a:lvl1pPr marL="0" indent="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None/>
              <a:defRPr sz="900" b="1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8000" indent="-10800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52000" indent="-10800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Char char="–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96000" indent="-10800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Char char="»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51305" indent="-259210" algn="l" defTabSz="518419" rtl="0" eaLnBrk="1" latinLnBrk="0" hangingPunct="1">
              <a:spcBef>
                <a:spcPct val="20000"/>
              </a:spcBef>
              <a:buFont typeface="Arial"/>
              <a:buChar char="•"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69724" indent="-259210" algn="l" defTabSz="518419" rtl="0" eaLnBrk="1" latinLnBrk="0" hangingPunct="1">
              <a:spcBef>
                <a:spcPct val="20000"/>
              </a:spcBef>
              <a:buFont typeface="Arial"/>
              <a:buChar char="•"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88143" indent="-259210" algn="l" defTabSz="518419" rtl="0" eaLnBrk="1" latinLnBrk="0" hangingPunct="1">
              <a:spcBef>
                <a:spcPct val="20000"/>
              </a:spcBef>
              <a:buFont typeface="Arial"/>
              <a:buChar char="•"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06562" indent="-259210" algn="l" defTabSz="518419" rtl="0" eaLnBrk="1" latinLnBrk="0" hangingPunct="1">
              <a:spcBef>
                <a:spcPct val="20000"/>
              </a:spcBef>
              <a:buFont typeface="Arial"/>
              <a:buChar char="•"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spcBef>
                <a:spcPts val="823"/>
              </a:spcBef>
            </a:pPr>
            <a:r>
              <a:rPr lang="sv-SE" sz="823" b="1" i="0" noProof="0">
                <a:latin typeface="+mn-lt"/>
                <a:ea typeface="+mn-ea"/>
              </a:rPr>
              <a:t>Textsida</a:t>
            </a:r>
          </a:p>
          <a:p>
            <a:pPr>
              <a:spcBef>
                <a:spcPts val="823"/>
              </a:spcBef>
            </a:pPr>
            <a:r>
              <a:rPr lang="sv-SE" sz="823" b="0" i="0" noProof="0">
                <a:latin typeface="+mn-lt"/>
                <a:ea typeface="+mn-ea"/>
              </a:rPr>
              <a:t>Anpassa huvudtextrutans höjd baserat på rubrikens höjd. Använd stödlinjerna för korrekt placering.</a:t>
            </a:r>
            <a:br>
              <a:rPr lang="sv-SE" sz="823" b="0" i="0" noProof="0">
                <a:latin typeface="+mn-lt"/>
                <a:ea typeface="+mn-ea"/>
              </a:rPr>
            </a:br>
            <a:endParaRPr lang="sv-SE" sz="823" b="0" i="0" noProof="0">
              <a:latin typeface="+mn-lt"/>
              <a:ea typeface="+mn-ea"/>
            </a:endParaRPr>
          </a:p>
          <a:p>
            <a:pPr lvl="1">
              <a:spcBef>
                <a:spcPts val="823"/>
              </a:spcBef>
            </a:pPr>
            <a:r>
              <a:rPr lang="en-GB" sz="823" b="1" i="0" noProof="0">
                <a:latin typeface="+mn-lt"/>
                <a:ea typeface="+mn-ea"/>
              </a:rPr>
              <a:t>Text slide</a:t>
            </a:r>
          </a:p>
          <a:p>
            <a:pPr>
              <a:spcBef>
                <a:spcPts val="823"/>
              </a:spcBef>
            </a:pPr>
            <a:r>
              <a:rPr lang="en-GB" sz="823" b="0" i="0" noProof="0">
                <a:latin typeface="+mn-lt"/>
                <a:ea typeface="+mn-ea"/>
              </a:rPr>
              <a:t>Adjust the height of the main text frame based on the height of the heading. Use the guides to find the correct placement.</a:t>
            </a:r>
          </a:p>
        </p:txBody>
      </p:sp>
    </p:spTree>
    <p:extLst>
      <p:ext uri="{BB962C8B-B14F-4D97-AF65-F5344CB8AC3E}">
        <p14:creationId xmlns:p14="http://schemas.microsoft.com/office/powerpoint/2010/main" val="15428553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44">
          <p15:clr>
            <a:srgbClr val="FBAE40"/>
          </p15:clr>
        </p15:guide>
        <p15:guide id="2" pos="2721">
          <p15:clr>
            <a:srgbClr val="FBAE40"/>
          </p15:clr>
        </p15:guide>
        <p15:guide id="3" pos="3810">
          <p15:clr>
            <a:srgbClr val="FBAE40"/>
          </p15:clr>
        </p15:guide>
        <p15:guide id="4" pos="5987">
          <p15:clr>
            <a:srgbClr val="FBAE40"/>
          </p15:clr>
        </p15:guide>
        <p15:guide id="5" orient="horz" pos="1474">
          <p15:clr>
            <a:srgbClr val="FBAE40"/>
          </p15:clr>
        </p15:guide>
        <p15:guide id="6" orient="horz" pos="1247">
          <p15:clr>
            <a:srgbClr val="FBAE40"/>
          </p15:clr>
        </p15:guide>
        <p15:guide id="7" orient="horz" pos="102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G-R_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2">
            <a:extLst>
              <a:ext uri="{FF2B5EF4-FFF2-40B4-BE49-F238E27FC236}">
                <a16:creationId xmlns:a16="http://schemas.microsoft.com/office/drawing/2014/main" id="{50B6B87A-98CC-1D49-A17E-E83739F4D543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6096934" y="1"/>
            <a:ext cx="6095067" cy="6858000"/>
          </a:xfrm>
          <a:solidFill>
            <a:schemeClr val="tx1">
              <a:lumMod val="75000"/>
              <a:lumOff val="25000"/>
            </a:schemeClr>
          </a:solidFill>
        </p:spPr>
        <p:txBody>
          <a:bodyPr anchor="ctr" anchorCtr="0"/>
          <a:lstStyle>
            <a:lvl1pPr marL="0" indent="0" algn="ctr">
              <a:spcBef>
                <a:spcPts val="0"/>
              </a:spcBef>
              <a:buNone/>
              <a:defRPr sz="1176" b="0" i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</a:defRPr>
            </a:lvl1pPr>
          </a:lstStyle>
          <a:p>
            <a:r>
              <a:rPr lang="sv-SE"/>
              <a:t>ⓘ</a:t>
            </a:r>
            <a:br>
              <a:rPr lang="sv-SE"/>
            </a:br>
            <a:r>
              <a:rPr lang="sv-SE"/>
              <a:t>LÄGG TILL BILD: </a:t>
            </a:r>
            <a:br>
              <a:rPr lang="sv-SE"/>
            </a:br>
            <a:r>
              <a:rPr lang="sv-SE"/>
              <a:t>Klicka på ikonen eller dra in en bild på sidan.</a:t>
            </a:r>
            <a:br>
              <a:rPr lang="sv-SE"/>
            </a:br>
            <a:br>
              <a:rPr lang="sv-SE"/>
            </a:br>
            <a:br>
              <a:rPr lang="sv-SE"/>
            </a:br>
            <a:br>
              <a:rPr lang="sv-SE"/>
            </a:br>
            <a:br>
              <a:rPr lang="sv-SE"/>
            </a:br>
            <a:r>
              <a:rPr lang="sv-SE"/>
              <a:t>ADD IMAGE: </a:t>
            </a:r>
            <a:br>
              <a:rPr lang="sv-SE"/>
            </a:br>
            <a:r>
              <a:rPr lang="sv-SE" err="1"/>
              <a:t>Click</a:t>
            </a:r>
            <a:r>
              <a:rPr lang="sv-SE"/>
              <a:t> the </a:t>
            </a:r>
            <a:r>
              <a:rPr lang="sv-SE" err="1"/>
              <a:t>icon</a:t>
            </a:r>
            <a:r>
              <a:rPr lang="sv-SE"/>
              <a:t> or drag an image </a:t>
            </a:r>
            <a:r>
              <a:rPr lang="sv-SE" err="1"/>
              <a:t>onto</a:t>
            </a:r>
            <a:r>
              <a:rPr lang="sv-SE"/>
              <a:t> the </a:t>
            </a:r>
            <a:r>
              <a:rPr lang="sv-SE" err="1"/>
              <a:t>slide</a:t>
            </a:r>
            <a:r>
              <a:rPr lang="sv-SE"/>
              <a:t>.</a:t>
            </a:r>
            <a:br>
              <a:rPr lang="sv-SE"/>
            </a:br>
            <a:endParaRPr lang="sv-SE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DA43E18-D929-CD43-BB12-47BD8DBAD8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5535" y="1142377"/>
            <a:ext cx="4064000" cy="761939"/>
          </a:xfrm>
        </p:spPr>
        <p:txBody>
          <a:bodyPr/>
          <a:lstStyle>
            <a:lvl1pPr>
              <a:defRPr sz="3645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FE3E3EB-E653-C04E-BF48-2731DFAB47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2023-01-01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82B3C4A-2BF9-B742-BB03-F9788C588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Skolmatsakademin · PPT-mall</a:t>
            </a:r>
            <a:endParaRPr lang="sv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F4501F-0A6C-EC45-973E-F01984BA2F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09E5067A-92DB-AD46-BD86-9FCCD787F00B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xfrm>
            <a:off x="1015532" y="2327690"/>
            <a:ext cx="4064002" cy="3387743"/>
          </a:xfrm>
        </p:spPr>
        <p:txBody>
          <a:bodyPr/>
          <a:lstStyle>
            <a:lvl1pPr marL="211644" indent="-211644">
              <a:defRPr sz="1646"/>
            </a:lvl1pPr>
            <a:lvl2pPr marL="507946" indent="-211644">
              <a:defRPr sz="1646"/>
            </a:lvl2pPr>
            <a:lvl3pPr marL="761918" indent="-211644">
              <a:defRPr sz="1646"/>
            </a:lvl3pPr>
            <a:lvl4pPr marL="1015891" indent="-211644">
              <a:defRPr sz="1646"/>
            </a:lvl4pPr>
            <a:lvl5pPr marL="1269864" indent="-211644">
              <a:defRPr sz="1646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565E79C7-BA02-E840-BA96-BBF301BE854A}"/>
              </a:ext>
            </a:extLst>
          </p:cNvPr>
          <p:cNvSpPr txBox="1">
            <a:spLocks/>
          </p:cNvSpPr>
          <p:nvPr userDrawn="1"/>
        </p:nvSpPr>
        <p:spPr>
          <a:xfrm>
            <a:off x="-3471346" y="19515"/>
            <a:ext cx="3048467" cy="2019549"/>
          </a:xfrm>
          <a:prstGeom prst="rect">
            <a:avLst/>
          </a:prstGeom>
          <a:solidFill>
            <a:srgbClr val="FEFEFE"/>
          </a:solidFill>
        </p:spPr>
        <p:txBody>
          <a:bodyPr lIns="253979" tIns="253979" rIns="253979" bIns="253979">
            <a:spAutoFit/>
          </a:bodyPr>
          <a:lstStyle>
            <a:lvl1pPr marL="0" indent="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None/>
              <a:defRPr sz="900" b="1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8000" indent="-10800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52000" indent="-10800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Char char="–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96000" indent="-10800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Char char="»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51305" indent="-259210" algn="l" defTabSz="518419" rtl="0" eaLnBrk="1" latinLnBrk="0" hangingPunct="1">
              <a:spcBef>
                <a:spcPct val="20000"/>
              </a:spcBef>
              <a:buFont typeface="Arial"/>
              <a:buChar char="•"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69724" indent="-259210" algn="l" defTabSz="518419" rtl="0" eaLnBrk="1" latinLnBrk="0" hangingPunct="1">
              <a:spcBef>
                <a:spcPct val="20000"/>
              </a:spcBef>
              <a:buFont typeface="Arial"/>
              <a:buChar char="•"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88143" indent="-259210" algn="l" defTabSz="518419" rtl="0" eaLnBrk="1" latinLnBrk="0" hangingPunct="1">
              <a:spcBef>
                <a:spcPct val="20000"/>
              </a:spcBef>
              <a:buFont typeface="Arial"/>
              <a:buChar char="•"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06562" indent="-259210" algn="l" defTabSz="518419" rtl="0" eaLnBrk="1" latinLnBrk="0" hangingPunct="1">
              <a:spcBef>
                <a:spcPct val="20000"/>
              </a:spcBef>
              <a:buFont typeface="Arial"/>
              <a:buChar char="•"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spcBef>
                <a:spcPts val="823"/>
              </a:spcBef>
            </a:pPr>
            <a:r>
              <a:rPr lang="sv-SE" sz="823" b="1" i="0" noProof="0">
                <a:latin typeface="+mn-lt"/>
                <a:ea typeface="+mn-ea"/>
              </a:rPr>
              <a:t>Textsida</a:t>
            </a:r>
          </a:p>
          <a:p>
            <a:pPr>
              <a:spcBef>
                <a:spcPts val="823"/>
              </a:spcBef>
            </a:pPr>
            <a:r>
              <a:rPr lang="sv-SE" sz="823" b="0" i="0" noProof="0">
                <a:latin typeface="+mn-lt"/>
                <a:ea typeface="+mn-ea"/>
              </a:rPr>
              <a:t>Anpassa huvudtextrutans höjd baserat på rubrikens höjd. Använd stödlinjerna för korrekt placering.</a:t>
            </a:r>
            <a:br>
              <a:rPr lang="sv-SE" sz="823" b="0" i="0" noProof="0">
                <a:latin typeface="+mn-lt"/>
                <a:ea typeface="+mn-ea"/>
              </a:rPr>
            </a:br>
            <a:endParaRPr lang="sv-SE" sz="823" b="0" i="0" noProof="0">
              <a:latin typeface="+mn-lt"/>
              <a:ea typeface="+mn-ea"/>
            </a:endParaRPr>
          </a:p>
          <a:p>
            <a:pPr lvl="1">
              <a:spcBef>
                <a:spcPts val="823"/>
              </a:spcBef>
            </a:pPr>
            <a:r>
              <a:rPr lang="en-GB" sz="823" b="1" i="0" noProof="0">
                <a:latin typeface="+mn-lt"/>
                <a:ea typeface="+mn-ea"/>
              </a:rPr>
              <a:t>Text slide</a:t>
            </a:r>
          </a:p>
          <a:p>
            <a:pPr>
              <a:spcBef>
                <a:spcPts val="823"/>
              </a:spcBef>
            </a:pPr>
            <a:r>
              <a:rPr lang="en-GB" sz="823" b="0" i="0" noProof="0">
                <a:latin typeface="+mn-lt"/>
                <a:ea typeface="+mn-ea"/>
              </a:rPr>
              <a:t>Adjust the height of the main text frame based on the height of the heading. Use the guides to find the correct placement.</a:t>
            </a:r>
          </a:p>
        </p:txBody>
      </p:sp>
    </p:spTree>
    <p:extLst>
      <p:ext uri="{BB962C8B-B14F-4D97-AF65-F5344CB8AC3E}">
        <p14:creationId xmlns:p14="http://schemas.microsoft.com/office/powerpoint/2010/main" val="26603164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44">
          <p15:clr>
            <a:srgbClr val="FBAE40"/>
          </p15:clr>
        </p15:guide>
        <p15:guide id="2" pos="2721">
          <p15:clr>
            <a:srgbClr val="FBAE40"/>
          </p15:clr>
        </p15:guide>
        <p15:guide id="3" pos="5987">
          <p15:clr>
            <a:srgbClr val="FBAE40"/>
          </p15:clr>
        </p15:guide>
        <p15:guide id="4" orient="horz" pos="1474">
          <p15:clr>
            <a:srgbClr val="FBAE40"/>
          </p15:clr>
        </p15:guide>
        <p15:guide id="5" orient="horz" pos="1247">
          <p15:clr>
            <a:srgbClr val="FBAE40"/>
          </p15:clr>
        </p15:guide>
        <p15:guide id="6" orient="horz" pos="1021">
          <p15:clr>
            <a:srgbClr val="FBAE40"/>
          </p15:clr>
        </p15:guide>
        <p15:guide id="7" pos="3810">
          <p15:clr>
            <a:srgbClr val="FBAE40"/>
          </p15:clr>
        </p15:guide>
        <p15:guide id="8" pos="4354">
          <p15:clr>
            <a:srgbClr val="FBAE40"/>
          </p15:clr>
        </p15:guide>
        <p15:guide id="9" pos="2177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_Dark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595EDC-EE3A-C147-87BE-7FCE717CDFD2}"/>
              </a:ext>
            </a:extLst>
          </p:cNvPr>
          <p:cNvSpPr>
            <a:spLocks noGrp="1"/>
          </p:cNvSpPr>
          <p:nvPr>
            <p:ph type="body" sz="quarter" idx="1" hasCustomPrompt="1"/>
          </p:nvPr>
        </p:nvSpPr>
        <p:spPr>
          <a:xfrm>
            <a:off x="1650242" y="1142378"/>
            <a:ext cx="8891517" cy="4573246"/>
          </a:xfrm>
        </p:spPr>
        <p:txBody>
          <a:bodyPr anchor="b" anchorCtr="0"/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7055" b="0">
                <a:solidFill>
                  <a:schemeClr val="accent6"/>
                </a:solidFill>
                <a:latin typeface="+mj-lt"/>
              </a:defRPr>
            </a:lvl1pPr>
            <a:lvl2pPr marL="0" indent="0">
              <a:lnSpc>
                <a:spcPct val="80000"/>
              </a:lnSpc>
              <a:spcBef>
                <a:spcPts val="1881"/>
              </a:spcBef>
              <a:spcAft>
                <a:spcPts val="1881"/>
              </a:spcAft>
              <a:buNone/>
              <a:defRPr lang="en-US" sz="1881" b="1" i="0" kern="1200" cap="all" spc="118" baseline="0" dirty="0">
                <a:solidFill>
                  <a:schemeClr val="accent6"/>
                </a:solidFill>
                <a:latin typeface="+mn-lt"/>
                <a:ea typeface="Source Serif Pro SemiBold" panose="02040703050405020204" pitchFamily="18" charset="0"/>
                <a:cs typeface="+mn-cs"/>
              </a:defRPr>
            </a:lvl2pPr>
            <a:lvl3pPr marL="0" indent="0">
              <a:lnSpc>
                <a:spcPct val="110000"/>
              </a:lnSpc>
              <a:spcBef>
                <a:spcPts val="1881"/>
              </a:spcBef>
              <a:buNone/>
              <a:defRPr lang="en-US" sz="1881" b="1" i="0" kern="1200" dirty="0">
                <a:solidFill>
                  <a:schemeClr val="accent6"/>
                </a:solidFill>
                <a:latin typeface="Source Serif Pro SemiBold" panose="02040703050405020204" pitchFamily="18" charset="0"/>
                <a:ea typeface="Source Serif Pro SemiBold" panose="02040703050405020204" pitchFamily="18" charset="0"/>
                <a:cs typeface="+mn-cs"/>
              </a:defRPr>
            </a:lvl3pPr>
            <a:lvl4pPr marL="0" indent="0">
              <a:lnSpc>
                <a:spcPct val="100000"/>
              </a:lnSpc>
              <a:spcBef>
                <a:spcPts val="1881"/>
              </a:spcBef>
              <a:spcAft>
                <a:spcPts val="0"/>
              </a:spcAft>
              <a:buNone/>
              <a:defRPr lang="en-US" sz="1293" b="0" i="0" kern="1200" dirty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4pPr>
            <a:lvl5pPr marL="0" indent="0">
              <a:lnSpc>
                <a:spcPct val="100000"/>
              </a:lnSpc>
              <a:spcBef>
                <a:spcPts val="1881"/>
              </a:spcBef>
              <a:spcAft>
                <a:spcPts val="0"/>
              </a:spcAft>
              <a:buNone/>
              <a:defRPr lang="en-US" sz="1293" b="0" i="0" kern="1200" dirty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5pPr>
            <a:lvl6pPr marL="0" indent="0">
              <a:spcBef>
                <a:spcPts val="1881"/>
              </a:spcBef>
              <a:buNone/>
              <a:defRPr sz="1293" b="0" i="0">
                <a:solidFill>
                  <a:schemeClr val="accent6"/>
                </a:solidFill>
                <a:latin typeface="+mn-lt"/>
                <a:ea typeface="+mn-ea"/>
              </a:defRPr>
            </a:lvl6pPr>
          </a:lstStyle>
          <a:p>
            <a:pPr lvl="0"/>
            <a:r>
              <a:rPr lang="en-US"/>
              <a:t>Title 1</a:t>
            </a:r>
          </a:p>
          <a:p>
            <a:pPr lvl="1"/>
            <a:r>
              <a:rPr lang="en-US" err="1"/>
              <a:t>Pretitle</a:t>
            </a:r>
            <a:endParaRPr lang="en-US"/>
          </a:p>
          <a:p>
            <a:pPr lvl="2"/>
            <a:r>
              <a:rPr lang="en-US"/>
              <a:t>Subtitle 1</a:t>
            </a:r>
          </a:p>
          <a:p>
            <a:pPr lvl="3"/>
            <a:r>
              <a:rPr lang="en-US"/>
              <a:t>Subtitle 2</a:t>
            </a:r>
          </a:p>
          <a:p>
            <a:pPr lvl="4"/>
            <a:r>
              <a:rPr lang="en-US"/>
              <a:t>Level 5</a:t>
            </a:r>
          </a:p>
          <a:p>
            <a:pPr lvl="5"/>
            <a:r>
              <a:rPr lang="en-US"/>
              <a:t>Level 6</a:t>
            </a:r>
            <a:endParaRPr lang="sv-SE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33B0F31-52E7-E84D-BF4C-CB8AC96D05A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079533" y="7196081"/>
            <a:ext cx="1017399" cy="253979"/>
          </a:xfrm>
        </p:spPr>
        <p:txBody>
          <a:bodyPr/>
          <a:lstStyle/>
          <a:p>
            <a:r>
              <a:rPr lang="sv-SE"/>
              <a:t>2023-01-01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6A39FE3-1F53-1B45-9163-2EB24EE8E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15929" y="7196081"/>
            <a:ext cx="4063604" cy="253979"/>
          </a:xfrm>
        </p:spPr>
        <p:txBody>
          <a:bodyPr/>
          <a:lstStyle/>
          <a:p>
            <a:r>
              <a:rPr lang="en-US"/>
              <a:t>Skolmatsakademin · PPT-mall</a:t>
            </a:r>
            <a:endParaRPr lang="sv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629D637-758F-9946-B33C-62F15791C2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54001" y="7196081"/>
            <a:ext cx="761532" cy="253979"/>
          </a:xfrm>
        </p:spPr>
        <p:txBody>
          <a:bodyPr/>
          <a:lstStyle/>
          <a:p>
            <a:fld id="{2066355A-084C-D24E-9AD2-7E4FC41EA627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DF4B4040-B10B-5042-BAF0-637773FEA300}"/>
              </a:ext>
            </a:extLst>
          </p:cNvPr>
          <p:cNvPicPr>
            <a:picLocks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-423299"/>
            <a:ext cx="12192044" cy="423299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039073BD-FEB6-9F47-ACD0-546C7F900E57}"/>
              </a:ext>
            </a:extLst>
          </p:cNvPr>
          <p:cNvPicPr>
            <a:picLocks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420844" y="1873"/>
            <a:ext cx="423335" cy="6857441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1B4F26DA-AD92-2148-90C2-F0C53DF95829}"/>
              </a:ext>
            </a:extLst>
          </p:cNvPr>
          <p:cNvPicPr>
            <a:picLocks/>
          </p:cNvPicPr>
          <p:nvPr userDrawn="1"/>
        </p:nvPicPr>
        <p:blipFill>
          <a:blip r:embed="rId3"/>
          <a:stretch>
            <a:fillRect/>
          </a:stretch>
        </p:blipFill>
        <p:spPr>
          <a:xfrm flipH="1">
            <a:off x="12194534" y="1873"/>
            <a:ext cx="423335" cy="6857441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2E685D58-C035-5E46-BDE9-CCF09A54B417}"/>
              </a:ext>
            </a:extLst>
          </p:cNvPr>
          <p:cNvPicPr>
            <a:picLocks/>
          </p:cNvPicPr>
          <p:nvPr userDrawn="1"/>
        </p:nvPicPr>
        <p:blipFill>
          <a:blip r:embed="rId2"/>
          <a:stretch>
            <a:fillRect/>
          </a:stretch>
        </p:blipFill>
        <p:spPr>
          <a:xfrm flipV="1">
            <a:off x="0" y="6859315"/>
            <a:ext cx="12192044" cy="423299"/>
          </a:xfrm>
          <a:prstGeom prst="rect">
            <a:avLst/>
          </a:prstGeom>
        </p:spPr>
      </p:pic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495CD79B-2A00-3B48-894F-261CC0B2AE43}"/>
              </a:ext>
            </a:extLst>
          </p:cNvPr>
          <p:cNvSpPr txBox="1">
            <a:spLocks/>
          </p:cNvSpPr>
          <p:nvPr userDrawn="1"/>
        </p:nvSpPr>
        <p:spPr>
          <a:xfrm>
            <a:off x="-3471346" y="19516"/>
            <a:ext cx="3048467" cy="3797600"/>
          </a:xfrm>
          <a:prstGeom prst="rect">
            <a:avLst/>
          </a:prstGeom>
          <a:solidFill>
            <a:srgbClr val="FEFEFE"/>
          </a:solidFill>
        </p:spPr>
        <p:txBody>
          <a:bodyPr lIns="253979" tIns="253979" rIns="253979" bIns="253979">
            <a:spAutoFit/>
          </a:bodyPr>
          <a:lstStyle>
            <a:lvl1pPr marL="0" indent="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None/>
              <a:defRPr sz="900" b="1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8000" indent="-10800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52000" indent="-10800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Char char="–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96000" indent="-10800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Char char="»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51305" indent="-259210" algn="l" defTabSz="518419" rtl="0" eaLnBrk="1" latinLnBrk="0" hangingPunct="1">
              <a:spcBef>
                <a:spcPct val="20000"/>
              </a:spcBef>
              <a:buFont typeface="Arial"/>
              <a:buChar char="•"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69724" indent="-259210" algn="l" defTabSz="518419" rtl="0" eaLnBrk="1" latinLnBrk="0" hangingPunct="1">
              <a:spcBef>
                <a:spcPct val="20000"/>
              </a:spcBef>
              <a:buFont typeface="Arial"/>
              <a:buChar char="•"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88143" indent="-259210" algn="l" defTabSz="518419" rtl="0" eaLnBrk="1" latinLnBrk="0" hangingPunct="1">
              <a:spcBef>
                <a:spcPct val="20000"/>
              </a:spcBef>
              <a:buFont typeface="Arial"/>
              <a:buChar char="•"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06562" indent="-259210" algn="l" defTabSz="518419" rtl="0" eaLnBrk="1" latinLnBrk="0" hangingPunct="1">
              <a:spcBef>
                <a:spcPct val="20000"/>
              </a:spcBef>
              <a:buFont typeface="Arial"/>
              <a:buChar char="•"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spcBef>
                <a:spcPts val="823"/>
              </a:spcBef>
            </a:pPr>
            <a:r>
              <a:rPr lang="sv-SE" sz="823" b="1" i="0" noProof="0">
                <a:latin typeface="+mn-lt"/>
                <a:ea typeface="+mn-ea"/>
              </a:rPr>
              <a:t>Titelsida</a:t>
            </a:r>
          </a:p>
          <a:p>
            <a:pPr>
              <a:spcBef>
                <a:spcPts val="823"/>
              </a:spcBef>
            </a:pPr>
            <a:r>
              <a:rPr lang="sv-SE" sz="823" b="0" i="0" noProof="0">
                <a:latin typeface="+mn-lt"/>
                <a:ea typeface="+mn-ea"/>
              </a:rPr>
              <a:t>Du byter bakgrund genom att högerklicka på bakgrunden och välja </a:t>
            </a:r>
            <a:r>
              <a:rPr lang="sv-SE" sz="823" b="0" i="0" u="sng" noProof="0">
                <a:latin typeface="+mn-lt"/>
                <a:ea typeface="+mn-ea"/>
              </a:rPr>
              <a:t>Formatera bakgrund</a:t>
            </a:r>
            <a:r>
              <a:rPr lang="sv-SE" sz="823" b="0" i="0" noProof="0">
                <a:latin typeface="+mn-lt"/>
                <a:ea typeface="+mn-ea"/>
              </a:rPr>
              <a:t>.</a:t>
            </a:r>
          </a:p>
          <a:p>
            <a:pPr>
              <a:spcBef>
                <a:spcPts val="823"/>
              </a:spcBef>
            </a:pPr>
            <a:r>
              <a:rPr lang="sv-SE" sz="823" b="0" i="0" noProof="0">
                <a:latin typeface="+mn-lt"/>
                <a:ea typeface="+mn-ea"/>
              </a:rPr>
              <a:t>Byt rubriknivå genom att sätta markören i stycket och använd </a:t>
            </a:r>
            <a:r>
              <a:rPr lang="sv-SE" sz="823" b="0" i="0" u="sng" noProof="0">
                <a:latin typeface="+mn-lt"/>
                <a:ea typeface="+mn-ea"/>
              </a:rPr>
              <a:t>knapparna för ökat och minskat indrag</a:t>
            </a:r>
            <a:r>
              <a:rPr lang="sv-SE" sz="823" b="0" i="0" noProof="0">
                <a:latin typeface="+mn-lt"/>
                <a:ea typeface="+mn-ea"/>
              </a:rPr>
              <a:t>.</a:t>
            </a:r>
          </a:p>
          <a:p>
            <a:pPr>
              <a:spcBef>
                <a:spcPts val="823"/>
              </a:spcBef>
            </a:pPr>
            <a:r>
              <a:rPr lang="sv-SE" sz="823" b="0" i="0" noProof="0">
                <a:latin typeface="+mn-lt"/>
                <a:ea typeface="+mn-ea"/>
              </a:rPr>
              <a:t>Nivå 1: Titel</a:t>
            </a:r>
            <a:br>
              <a:rPr lang="sv-SE" sz="823" b="0" i="0" noProof="0">
                <a:latin typeface="+mn-lt"/>
                <a:ea typeface="+mn-ea"/>
              </a:rPr>
            </a:br>
            <a:r>
              <a:rPr lang="sv-SE" sz="823" b="0" i="0" noProof="0">
                <a:latin typeface="+mn-lt"/>
                <a:ea typeface="+mn-ea"/>
              </a:rPr>
              <a:t>Nivå 2: </a:t>
            </a:r>
            <a:r>
              <a:rPr lang="sv-SE" sz="823" b="0" i="0" noProof="0" err="1">
                <a:latin typeface="+mn-lt"/>
                <a:ea typeface="+mn-ea"/>
              </a:rPr>
              <a:t>Förtitel</a:t>
            </a:r>
            <a:br>
              <a:rPr lang="sv-SE" sz="823" b="0" i="0" noProof="0">
                <a:latin typeface="+mn-lt"/>
                <a:ea typeface="+mn-ea"/>
              </a:rPr>
            </a:br>
            <a:r>
              <a:rPr lang="sv-SE" sz="823" b="0" i="0" noProof="0">
                <a:latin typeface="+mn-lt"/>
                <a:ea typeface="+mn-ea"/>
              </a:rPr>
              <a:t>Nivå 3-4: Eftertitlar</a:t>
            </a:r>
            <a:br>
              <a:rPr lang="sv-SE" sz="823" b="0" i="0" noProof="0">
                <a:latin typeface="+mn-lt"/>
                <a:ea typeface="+mn-ea"/>
              </a:rPr>
            </a:br>
            <a:endParaRPr lang="sv-SE" sz="823" b="0" i="0" noProof="0">
              <a:latin typeface="+mn-lt"/>
              <a:ea typeface="+mn-ea"/>
            </a:endParaRPr>
          </a:p>
          <a:p>
            <a:pPr lvl="1">
              <a:spcBef>
                <a:spcPts val="823"/>
              </a:spcBef>
            </a:pPr>
            <a:r>
              <a:rPr lang="en-GB" sz="823" b="1" i="0" noProof="0">
                <a:latin typeface="+mn-lt"/>
                <a:ea typeface="+mn-ea"/>
              </a:rPr>
              <a:t>Title Slide</a:t>
            </a:r>
          </a:p>
          <a:p>
            <a:pPr>
              <a:spcBef>
                <a:spcPts val="823"/>
              </a:spcBef>
            </a:pPr>
            <a:r>
              <a:rPr lang="en-GB" sz="823" b="0" i="0" noProof="0">
                <a:latin typeface="+mn-lt"/>
                <a:ea typeface="+mn-ea"/>
              </a:rPr>
              <a:t>To change the background, right click on the background and select </a:t>
            </a:r>
            <a:r>
              <a:rPr lang="en-GB" sz="823" b="0" i="0" u="sng" noProof="0">
                <a:latin typeface="+mn-lt"/>
                <a:ea typeface="+mn-ea"/>
              </a:rPr>
              <a:t>Format background</a:t>
            </a:r>
            <a:r>
              <a:rPr lang="en-GB" sz="823" b="0" i="0" noProof="0">
                <a:latin typeface="+mn-lt"/>
                <a:ea typeface="+mn-ea"/>
              </a:rPr>
              <a:t>.</a:t>
            </a:r>
          </a:p>
          <a:p>
            <a:pPr>
              <a:spcBef>
                <a:spcPts val="823"/>
              </a:spcBef>
            </a:pPr>
            <a:r>
              <a:rPr lang="en-GB" sz="823" b="0" i="0" noProof="0">
                <a:latin typeface="+mn-lt"/>
                <a:ea typeface="+mn-ea"/>
              </a:rPr>
              <a:t>To change the heading level, put the marker inside the paragraph and use the </a:t>
            </a:r>
            <a:r>
              <a:rPr lang="en-GB" sz="823" b="0" i="0" u="sng" noProof="0">
                <a:latin typeface="+mn-lt"/>
                <a:ea typeface="+mn-ea"/>
              </a:rPr>
              <a:t>buttons for indents</a:t>
            </a:r>
            <a:r>
              <a:rPr lang="en-GB" sz="823" b="0" i="0" noProof="0">
                <a:latin typeface="+mn-lt"/>
                <a:ea typeface="+mn-ea"/>
              </a:rPr>
              <a:t>.</a:t>
            </a:r>
          </a:p>
          <a:p>
            <a:pPr>
              <a:spcBef>
                <a:spcPts val="823"/>
              </a:spcBef>
            </a:pPr>
            <a:r>
              <a:rPr lang="en-GB" sz="823" b="0" i="0" noProof="0">
                <a:latin typeface="+mn-lt"/>
                <a:ea typeface="+mn-ea"/>
              </a:rPr>
              <a:t>Level 1: Title</a:t>
            </a:r>
            <a:br>
              <a:rPr lang="en-GB" sz="823" b="0" i="0" noProof="0">
                <a:latin typeface="+mn-lt"/>
                <a:ea typeface="+mn-ea"/>
              </a:rPr>
            </a:br>
            <a:r>
              <a:rPr lang="en-GB" sz="823" b="0" i="0" noProof="0">
                <a:latin typeface="+mn-lt"/>
                <a:ea typeface="+mn-ea"/>
              </a:rPr>
              <a:t>Level 2: </a:t>
            </a:r>
            <a:r>
              <a:rPr lang="en-GB" sz="823" b="0" i="0" noProof="0" err="1">
                <a:latin typeface="+mn-lt"/>
                <a:ea typeface="+mn-ea"/>
              </a:rPr>
              <a:t>Pretitle</a:t>
            </a:r>
            <a:br>
              <a:rPr lang="en-GB" sz="823" b="0" i="0" noProof="0">
                <a:latin typeface="+mn-lt"/>
                <a:ea typeface="+mn-ea"/>
              </a:rPr>
            </a:br>
            <a:r>
              <a:rPr lang="en-GB" sz="823" b="0" i="0" noProof="0">
                <a:latin typeface="+mn-lt"/>
                <a:ea typeface="+mn-ea"/>
              </a:rPr>
              <a:t>Level 3–4: Subheading</a:t>
            </a:r>
          </a:p>
        </p:txBody>
      </p:sp>
      <p:sp>
        <p:nvSpPr>
          <p:cNvPr id="6" name="Freeform 1">
            <a:extLst>
              <a:ext uri="{FF2B5EF4-FFF2-40B4-BE49-F238E27FC236}">
                <a16:creationId xmlns:a16="http://schemas.microsoft.com/office/drawing/2014/main" id="{BD416D20-BBCE-7F80-D148-D60FF4B3DFB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650241" y="761585"/>
            <a:ext cx="1270005" cy="1269897"/>
          </a:xfrm>
          <a:custGeom>
            <a:avLst/>
            <a:gdLst>
              <a:gd name="T0" fmla="*/ 2780 w 21000"/>
              <a:gd name="T1" fmla="*/ 7815 h 21000"/>
              <a:gd name="T2" fmla="*/ 4150 w 21000"/>
              <a:gd name="T3" fmla="*/ 7397 h 21000"/>
              <a:gd name="T4" fmla="*/ 4678 w 21000"/>
              <a:gd name="T5" fmla="*/ 5751 h 21000"/>
              <a:gd name="T6" fmla="*/ 4371 w 21000"/>
              <a:gd name="T7" fmla="*/ 5851 h 21000"/>
              <a:gd name="T8" fmla="*/ 5602 w 21000"/>
              <a:gd name="T9" fmla="*/ 4570 h 21000"/>
              <a:gd name="T10" fmla="*/ 5922 w 21000"/>
              <a:gd name="T11" fmla="*/ 4381 h 21000"/>
              <a:gd name="T12" fmla="*/ 9983 w 21000"/>
              <a:gd name="T13" fmla="*/ 4053 h 21000"/>
              <a:gd name="T14" fmla="*/ 8676 w 21000"/>
              <a:gd name="T15" fmla="*/ 4310 h 21000"/>
              <a:gd name="T16" fmla="*/ 11877 w 21000"/>
              <a:gd name="T17" fmla="*/ 4221 h 21000"/>
              <a:gd name="T18" fmla="*/ 12875 w 21000"/>
              <a:gd name="T19" fmla="*/ 2026 h 21000"/>
              <a:gd name="T20" fmla="*/ 10838 w 21000"/>
              <a:gd name="T21" fmla="*/ 4027 h 21000"/>
              <a:gd name="T22" fmla="*/ 14988 w 21000"/>
              <a:gd name="T23" fmla="*/ 5778 h 21000"/>
              <a:gd name="T24" fmla="*/ 14213 w 21000"/>
              <a:gd name="T25" fmla="*/ 4250 h 21000"/>
              <a:gd name="T26" fmla="*/ 15308 w 21000"/>
              <a:gd name="T27" fmla="*/ 6234 h 21000"/>
              <a:gd name="T28" fmla="*/ 16652 w 21000"/>
              <a:gd name="T29" fmla="*/ 4200 h 21000"/>
              <a:gd name="T30" fmla="*/ 16678 w 21000"/>
              <a:gd name="T31" fmla="*/ 7872 h 21000"/>
              <a:gd name="T32" fmla="*/ 18295 w 21000"/>
              <a:gd name="T33" fmla="*/ 7156 h 21000"/>
              <a:gd name="T34" fmla="*/ 4777 w 21000"/>
              <a:gd name="T35" fmla="*/ 13428 h 21000"/>
              <a:gd name="T36" fmla="*/ 2265 w 21000"/>
              <a:gd name="T37" fmla="*/ 13583 h 21000"/>
              <a:gd name="T38" fmla="*/ 4310 w 21000"/>
              <a:gd name="T39" fmla="*/ 13389 h 21000"/>
              <a:gd name="T40" fmla="*/ 4775 w 21000"/>
              <a:gd name="T41" fmla="*/ 15366 h 21000"/>
              <a:gd name="T42" fmla="*/ 4386 w 21000"/>
              <a:gd name="T43" fmla="*/ 15704 h 21000"/>
              <a:gd name="T44" fmla="*/ 6171 w 21000"/>
              <a:gd name="T45" fmla="*/ 15274 h 21000"/>
              <a:gd name="T46" fmla="*/ 6988 w 21000"/>
              <a:gd name="T47" fmla="*/ 17991 h 21000"/>
              <a:gd name="T48" fmla="*/ 7227 w 21000"/>
              <a:gd name="T49" fmla="*/ 16492 h 21000"/>
              <a:gd name="T50" fmla="*/ 10243 w 21000"/>
              <a:gd name="T51" fmla="*/ 18153 h 21000"/>
              <a:gd name="T52" fmla="*/ 9216 w 21000"/>
              <a:gd name="T53" fmla="*/ 17119 h 21000"/>
              <a:gd name="T54" fmla="*/ 9216 w 21000"/>
              <a:gd name="T55" fmla="*/ 17119 h 21000"/>
              <a:gd name="T56" fmla="*/ 11339 w 21000"/>
              <a:gd name="T57" fmla="*/ 17878 h 21000"/>
              <a:gd name="T58" fmla="*/ 12583 w 21000"/>
              <a:gd name="T59" fmla="*/ 19049 h 21000"/>
              <a:gd name="T60" fmla="*/ 14801 w 21000"/>
              <a:gd name="T61" fmla="*/ 17607 h 21000"/>
              <a:gd name="T62" fmla="*/ 13463 w 21000"/>
              <a:gd name="T63" fmla="*/ 17056 h 21000"/>
              <a:gd name="T64" fmla="*/ 16040 w 21000"/>
              <a:gd name="T65" fmla="*/ 17392 h 21000"/>
              <a:gd name="T66" fmla="*/ 17240 w 21000"/>
              <a:gd name="T67" fmla="*/ 16101 h 21000"/>
              <a:gd name="T68" fmla="*/ 16720 w 21000"/>
              <a:gd name="T69" fmla="*/ 12360 h 21000"/>
              <a:gd name="T70" fmla="*/ 18059 w 21000"/>
              <a:gd name="T71" fmla="*/ 15027 h 21000"/>
              <a:gd name="T72" fmla="*/ 20999 w 21000"/>
              <a:gd name="T73" fmla="*/ 10500 h 21000"/>
              <a:gd name="T74" fmla="*/ 20621 w 21000"/>
              <a:gd name="T75" fmla="*/ 10500 h 21000"/>
              <a:gd name="T76" fmla="*/ 10500 w 21000"/>
              <a:gd name="T77" fmla="*/ 15699 h 21000"/>
              <a:gd name="T78" fmla="*/ 6476 w 21000"/>
              <a:gd name="T79" fmla="*/ 7849 h 21000"/>
              <a:gd name="T80" fmla="*/ 13153 w 21000"/>
              <a:gd name="T81" fmla="*/ 8298 h 21000"/>
              <a:gd name="T82" fmla="*/ 13565 w 21000"/>
              <a:gd name="T83" fmla="*/ 10306 h 21000"/>
              <a:gd name="T84" fmla="*/ 5827 w 21000"/>
              <a:gd name="T85" fmla="*/ 9316 h 21000"/>
              <a:gd name="T86" fmla="*/ 5680 w 21000"/>
              <a:gd name="T87" fmla="*/ 10500 h 21000"/>
              <a:gd name="T88" fmla="*/ 8970 w 21000"/>
              <a:gd name="T89" fmla="*/ 15069 h 21000"/>
              <a:gd name="T90" fmla="*/ 9072 w 21000"/>
              <a:gd name="T91" fmla="*/ 12646 h 21000"/>
              <a:gd name="T92" fmla="*/ 6016 w 21000"/>
              <a:gd name="T93" fmla="*/ 12266 h 21000"/>
              <a:gd name="T94" fmla="*/ 13951 w 21000"/>
              <a:gd name="T95" fmla="*/ 10500 h 21000"/>
              <a:gd name="T96" fmla="*/ 10500 w 21000"/>
              <a:gd name="T97" fmla="*/ 15318 h 21000"/>
              <a:gd name="T98" fmla="*/ 10622 w 21000"/>
              <a:gd name="T99" fmla="*/ 12838 h 21000"/>
              <a:gd name="T100" fmla="*/ 12856 w 21000"/>
              <a:gd name="T101" fmla="*/ 12323 h 21000"/>
              <a:gd name="T102" fmla="*/ 12137 w 21000"/>
              <a:gd name="T103" fmla="*/ 13470 h 21000"/>
              <a:gd name="T104" fmla="*/ 17791 w 21000"/>
              <a:gd name="T105" fmla="*/ 9201 h 21000"/>
              <a:gd name="T106" fmla="*/ 2717 w 21000"/>
              <a:gd name="T107" fmla="*/ 10492 h 21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21000" h="21000">
                <a:moveTo>
                  <a:pt x="2341" y="7179"/>
                </a:moveTo>
                <a:lnTo>
                  <a:pt x="2341" y="7179"/>
                </a:lnTo>
                <a:cubicBezTo>
                  <a:pt x="2491" y="6812"/>
                  <a:pt x="2840" y="6526"/>
                  <a:pt x="3294" y="6704"/>
                </a:cubicBezTo>
                <a:cubicBezTo>
                  <a:pt x="3158" y="7040"/>
                  <a:pt x="3158" y="7040"/>
                  <a:pt x="3158" y="7040"/>
                </a:cubicBezTo>
                <a:cubicBezTo>
                  <a:pt x="2943" y="6954"/>
                  <a:pt x="2748" y="7043"/>
                  <a:pt x="2641" y="7305"/>
                </a:cubicBezTo>
                <a:cubicBezTo>
                  <a:pt x="2533" y="7570"/>
                  <a:pt x="2625" y="7752"/>
                  <a:pt x="2780" y="7815"/>
                </a:cubicBezTo>
                <a:cubicBezTo>
                  <a:pt x="3302" y="8027"/>
                  <a:pt x="3391" y="6688"/>
                  <a:pt x="4266" y="7045"/>
                </a:cubicBezTo>
                <a:cubicBezTo>
                  <a:pt x="4628" y="7192"/>
                  <a:pt x="4793" y="7594"/>
                  <a:pt x="4588" y="8090"/>
                </a:cubicBezTo>
                <a:cubicBezTo>
                  <a:pt x="4402" y="8552"/>
                  <a:pt x="3977" y="8767"/>
                  <a:pt x="3559" y="8597"/>
                </a:cubicBezTo>
                <a:cubicBezTo>
                  <a:pt x="3693" y="8274"/>
                  <a:pt x="3693" y="8274"/>
                  <a:pt x="3693" y="8274"/>
                </a:cubicBezTo>
                <a:cubicBezTo>
                  <a:pt x="3916" y="8361"/>
                  <a:pt x="4166" y="8250"/>
                  <a:pt x="4289" y="7954"/>
                </a:cubicBezTo>
                <a:cubicBezTo>
                  <a:pt x="4394" y="7696"/>
                  <a:pt x="4347" y="7476"/>
                  <a:pt x="4150" y="7397"/>
                </a:cubicBezTo>
                <a:cubicBezTo>
                  <a:pt x="3567" y="7158"/>
                  <a:pt x="3523" y="8502"/>
                  <a:pt x="2651" y="8145"/>
                </a:cubicBezTo>
                <a:cubicBezTo>
                  <a:pt x="2323" y="8011"/>
                  <a:pt x="2155" y="7633"/>
                  <a:pt x="2341" y="7179"/>
                </a:cubicBezTo>
                <a:close/>
                <a:moveTo>
                  <a:pt x="5323" y="6675"/>
                </a:moveTo>
                <a:lnTo>
                  <a:pt x="5323" y="6675"/>
                </a:lnTo>
                <a:cubicBezTo>
                  <a:pt x="4751" y="6195"/>
                  <a:pt x="4751" y="6195"/>
                  <a:pt x="4751" y="6195"/>
                </a:cubicBezTo>
                <a:cubicBezTo>
                  <a:pt x="4678" y="5751"/>
                  <a:pt x="4678" y="5751"/>
                  <a:pt x="4678" y="5751"/>
                </a:cubicBezTo>
                <a:cubicBezTo>
                  <a:pt x="5938" y="5943"/>
                  <a:pt x="5938" y="5943"/>
                  <a:pt x="5938" y="5943"/>
                </a:cubicBezTo>
                <a:cubicBezTo>
                  <a:pt x="6216" y="5612"/>
                  <a:pt x="6216" y="5612"/>
                  <a:pt x="6216" y="5612"/>
                </a:cubicBezTo>
                <a:cubicBezTo>
                  <a:pt x="4615" y="5384"/>
                  <a:pt x="4615" y="5384"/>
                  <a:pt x="4615" y="5384"/>
                </a:cubicBezTo>
                <a:cubicBezTo>
                  <a:pt x="4402" y="4134"/>
                  <a:pt x="4402" y="4134"/>
                  <a:pt x="4402" y="4134"/>
                </a:cubicBezTo>
                <a:cubicBezTo>
                  <a:pt x="4119" y="4473"/>
                  <a:pt x="4119" y="4473"/>
                  <a:pt x="4119" y="4473"/>
                </a:cubicBezTo>
                <a:cubicBezTo>
                  <a:pt x="4371" y="5851"/>
                  <a:pt x="4371" y="5851"/>
                  <a:pt x="4371" y="5851"/>
                </a:cubicBezTo>
                <a:cubicBezTo>
                  <a:pt x="4357" y="5864"/>
                  <a:pt x="4357" y="5864"/>
                  <a:pt x="4357" y="5864"/>
                </a:cubicBezTo>
                <a:cubicBezTo>
                  <a:pt x="3533" y="5171"/>
                  <a:pt x="3533" y="5171"/>
                  <a:pt x="3533" y="5171"/>
                </a:cubicBezTo>
                <a:cubicBezTo>
                  <a:pt x="3300" y="5447"/>
                  <a:pt x="3300" y="5447"/>
                  <a:pt x="3300" y="5447"/>
                </a:cubicBezTo>
                <a:cubicBezTo>
                  <a:pt x="5092" y="6951"/>
                  <a:pt x="5092" y="6951"/>
                  <a:pt x="5092" y="6951"/>
                </a:cubicBezTo>
                <a:lnTo>
                  <a:pt x="5323" y="6675"/>
                </a:lnTo>
                <a:close/>
                <a:moveTo>
                  <a:pt x="5602" y="4570"/>
                </a:moveTo>
                <a:lnTo>
                  <a:pt x="5602" y="4570"/>
                </a:lnTo>
                <a:cubicBezTo>
                  <a:pt x="5253" y="3977"/>
                  <a:pt x="5434" y="3263"/>
                  <a:pt x="6035" y="2908"/>
                </a:cubicBezTo>
                <a:cubicBezTo>
                  <a:pt x="6641" y="2551"/>
                  <a:pt x="7353" y="2748"/>
                  <a:pt x="7696" y="3336"/>
                </a:cubicBezTo>
                <a:cubicBezTo>
                  <a:pt x="8046" y="3930"/>
                  <a:pt x="7870" y="4644"/>
                  <a:pt x="7263" y="4998"/>
                </a:cubicBezTo>
                <a:cubicBezTo>
                  <a:pt x="6662" y="5355"/>
                  <a:pt x="5953" y="5169"/>
                  <a:pt x="5602" y="4570"/>
                </a:cubicBezTo>
                <a:close/>
                <a:moveTo>
                  <a:pt x="5922" y="4381"/>
                </a:moveTo>
                <a:lnTo>
                  <a:pt x="5922" y="4381"/>
                </a:lnTo>
                <a:cubicBezTo>
                  <a:pt x="6177" y="4814"/>
                  <a:pt x="6673" y="4953"/>
                  <a:pt x="7093" y="4704"/>
                </a:cubicBezTo>
                <a:cubicBezTo>
                  <a:pt x="7515" y="4455"/>
                  <a:pt x="7633" y="3956"/>
                  <a:pt x="7379" y="3523"/>
                </a:cubicBezTo>
                <a:cubicBezTo>
                  <a:pt x="7127" y="3097"/>
                  <a:pt x="6631" y="2953"/>
                  <a:pt x="6208" y="3202"/>
                </a:cubicBezTo>
                <a:cubicBezTo>
                  <a:pt x="5788" y="3449"/>
                  <a:pt x="5673" y="3956"/>
                  <a:pt x="5922" y="4381"/>
                </a:cubicBezTo>
                <a:close/>
                <a:moveTo>
                  <a:pt x="9983" y="4053"/>
                </a:moveTo>
                <a:lnTo>
                  <a:pt x="9983" y="4053"/>
                </a:lnTo>
                <a:cubicBezTo>
                  <a:pt x="9922" y="3738"/>
                  <a:pt x="9922" y="3738"/>
                  <a:pt x="9922" y="3738"/>
                </a:cubicBezTo>
                <a:cubicBezTo>
                  <a:pt x="8967" y="3924"/>
                  <a:pt x="8967" y="3924"/>
                  <a:pt x="8967" y="3924"/>
                </a:cubicBezTo>
                <a:cubicBezTo>
                  <a:pt x="8581" y="1945"/>
                  <a:pt x="8581" y="1945"/>
                  <a:pt x="8581" y="1945"/>
                </a:cubicBezTo>
                <a:cubicBezTo>
                  <a:pt x="8227" y="2013"/>
                  <a:pt x="8227" y="2013"/>
                  <a:pt x="8227" y="2013"/>
                </a:cubicBezTo>
                <a:cubicBezTo>
                  <a:pt x="8676" y="4310"/>
                  <a:pt x="8676" y="4310"/>
                  <a:pt x="8676" y="4310"/>
                </a:cubicBezTo>
                <a:lnTo>
                  <a:pt x="9983" y="4053"/>
                </a:lnTo>
                <a:close/>
                <a:moveTo>
                  <a:pt x="11132" y="2439"/>
                </a:moveTo>
                <a:lnTo>
                  <a:pt x="11132" y="2439"/>
                </a:lnTo>
                <a:cubicBezTo>
                  <a:pt x="11150" y="2441"/>
                  <a:pt x="11150" y="2441"/>
                  <a:pt x="11150" y="2441"/>
                </a:cubicBezTo>
                <a:cubicBezTo>
                  <a:pt x="11536" y="4158"/>
                  <a:pt x="11536" y="4158"/>
                  <a:pt x="11536" y="4158"/>
                </a:cubicBezTo>
                <a:cubicBezTo>
                  <a:pt x="11877" y="4221"/>
                  <a:pt x="11877" y="4221"/>
                  <a:pt x="11877" y="4221"/>
                </a:cubicBezTo>
                <a:cubicBezTo>
                  <a:pt x="12788" y="2761"/>
                  <a:pt x="12788" y="2761"/>
                  <a:pt x="12788" y="2761"/>
                </a:cubicBezTo>
                <a:cubicBezTo>
                  <a:pt x="12809" y="2764"/>
                  <a:pt x="12809" y="2764"/>
                  <a:pt x="12809" y="2764"/>
                </a:cubicBezTo>
                <a:cubicBezTo>
                  <a:pt x="12518" y="4339"/>
                  <a:pt x="12518" y="4339"/>
                  <a:pt x="12518" y="4339"/>
                </a:cubicBezTo>
                <a:cubicBezTo>
                  <a:pt x="12859" y="4402"/>
                  <a:pt x="12859" y="4402"/>
                  <a:pt x="12859" y="4402"/>
                </a:cubicBezTo>
                <a:cubicBezTo>
                  <a:pt x="13284" y="2103"/>
                  <a:pt x="13284" y="2103"/>
                  <a:pt x="13284" y="2103"/>
                </a:cubicBezTo>
                <a:cubicBezTo>
                  <a:pt x="12875" y="2026"/>
                  <a:pt x="12875" y="2026"/>
                  <a:pt x="12875" y="2026"/>
                </a:cubicBezTo>
                <a:cubicBezTo>
                  <a:pt x="11806" y="3746"/>
                  <a:pt x="11806" y="3746"/>
                  <a:pt x="11806" y="3746"/>
                </a:cubicBezTo>
                <a:cubicBezTo>
                  <a:pt x="11785" y="3741"/>
                  <a:pt x="11785" y="3741"/>
                  <a:pt x="11785" y="3741"/>
                </a:cubicBezTo>
                <a:cubicBezTo>
                  <a:pt x="11334" y="1740"/>
                  <a:pt x="11334" y="1740"/>
                  <a:pt x="11334" y="1740"/>
                </a:cubicBezTo>
                <a:cubicBezTo>
                  <a:pt x="10922" y="1664"/>
                  <a:pt x="10922" y="1664"/>
                  <a:pt x="10922" y="1664"/>
                </a:cubicBezTo>
                <a:cubicBezTo>
                  <a:pt x="10497" y="3964"/>
                  <a:pt x="10497" y="3964"/>
                  <a:pt x="10497" y="3964"/>
                </a:cubicBezTo>
                <a:cubicBezTo>
                  <a:pt x="10838" y="4027"/>
                  <a:pt x="10838" y="4027"/>
                  <a:pt x="10838" y="4027"/>
                </a:cubicBezTo>
                <a:lnTo>
                  <a:pt x="11132" y="2439"/>
                </a:lnTo>
                <a:close/>
                <a:moveTo>
                  <a:pt x="13195" y="4567"/>
                </a:moveTo>
                <a:lnTo>
                  <a:pt x="13195" y="4567"/>
                </a:lnTo>
                <a:cubicBezTo>
                  <a:pt x="15219" y="3113"/>
                  <a:pt x="15219" y="3113"/>
                  <a:pt x="15219" y="3113"/>
                </a:cubicBezTo>
                <a:cubicBezTo>
                  <a:pt x="15581" y="3357"/>
                  <a:pt x="15581" y="3357"/>
                  <a:pt x="15581" y="3357"/>
                </a:cubicBezTo>
                <a:cubicBezTo>
                  <a:pt x="14988" y="5778"/>
                  <a:pt x="14988" y="5778"/>
                  <a:pt x="14988" y="5778"/>
                </a:cubicBezTo>
                <a:cubicBezTo>
                  <a:pt x="14673" y="5565"/>
                  <a:pt x="14673" y="5565"/>
                  <a:pt x="14673" y="5565"/>
                </a:cubicBezTo>
                <a:cubicBezTo>
                  <a:pt x="14807" y="5043"/>
                  <a:pt x="14807" y="5043"/>
                  <a:pt x="14807" y="5043"/>
                </a:cubicBezTo>
                <a:cubicBezTo>
                  <a:pt x="13938" y="4457"/>
                  <a:pt x="13938" y="4457"/>
                  <a:pt x="13938" y="4457"/>
                </a:cubicBezTo>
                <a:cubicBezTo>
                  <a:pt x="13502" y="4775"/>
                  <a:pt x="13502" y="4775"/>
                  <a:pt x="13502" y="4775"/>
                </a:cubicBezTo>
                <a:lnTo>
                  <a:pt x="13195" y="4567"/>
                </a:lnTo>
                <a:close/>
                <a:moveTo>
                  <a:pt x="14213" y="4250"/>
                </a:moveTo>
                <a:lnTo>
                  <a:pt x="14213" y="4250"/>
                </a:lnTo>
                <a:cubicBezTo>
                  <a:pt x="14893" y="4712"/>
                  <a:pt x="14893" y="4712"/>
                  <a:pt x="14893" y="4712"/>
                </a:cubicBezTo>
                <a:cubicBezTo>
                  <a:pt x="15179" y="3573"/>
                  <a:pt x="15179" y="3573"/>
                  <a:pt x="15179" y="3573"/>
                </a:cubicBezTo>
                <a:cubicBezTo>
                  <a:pt x="15161" y="3562"/>
                  <a:pt x="15161" y="3562"/>
                  <a:pt x="15161" y="3562"/>
                </a:cubicBezTo>
                <a:lnTo>
                  <a:pt x="14213" y="4250"/>
                </a:lnTo>
                <a:close/>
                <a:moveTo>
                  <a:pt x="15308" y="6234"/>
                </a:moveTo>
                <a:lnTo>
                  <a:pt x="15308" y="6234"/>
                </a:lnTo>
                <a:cubicBezTo>
                  <a:pt x="15536" y="6507"/>
                  <a:pt x="15536" y="6507"/>
                  <a:pt x="15536" y="6507"/>
                </a:cubicBezTo>
                <a:cubicBezTo>
                  <a:pt x="17080" y="5211"/>
                  <a:pt x="17080" y="5211"/>
                  <a:pt x="17080" y="5211"/>
                </a:cubicBezTo>
                <a:cubicBezTo>
                  <a:pt x="17526" y="5741"/>
                  <a:pt x="17526" y="5741"/>
                  <a:pt x="17526" y="5741"/>
                </a:cubicBezTo>
                <a:cubicBezTo>
                  <a:pt x="17770" y="5533"/>
                  <a:pt x="17770" y="5533"/>
                  <a:pt x="17770" y="5533"/>
                </a:cubicBezTo>
                <a:cubicBezTo>
                  <a:pt x="16652" y="4200"/>
                  <a:pt x="16652" y="4200"/>
                  <a:pt x="16652" y="4200"/>
                </a:cubicBezTo>
                <a:cubicBezTo>
                  <a:pt x="16408" y="4407"/>
                  <a:pt x="16408" y="4407"/>
                  <a:pt x="16408" y="4407"/>
                </a:cubicBezTo>
                <a:cubicBezTo>
                  <a:pt x="16851" y="4938"/>
                  <a:pt x="16851" y="4938"/>
                  <a:pt x="16851" y="4938"/>
                </a:cubicBezTo>
                <a:lnTo>
                  <a:pt x="15308" y="6234"/>
                </a:lnTo>
                <a:close/>
                <a:moveTo>
                  <a:pt x="17169" y="8164"/>
                </a:moveTo>
                <a:lnTo>
                  <a:pt x="17169" y="8164"/>
                </a:lnTo>
                <a:cubicBezTo>
                  <a:pt x="16975" y="8248"/>
                  <a:pt x="16786" y="8127"/>
                  <a:pt x="16678" y="7872"/>
                </a:cubicBezTo>
                <a:cubicBezTo>
                  <a:pt x="16550" y="7576"/>
                  <a:pt x="16647" y="7321"/>
                  <a:pt x="16867" y="7224"/>
                </a:cubicBezTo>
                <a:cubicBezTo>
                  <a:pt x="16731" y="6901"/>
                  <a:pt x="16731" y="6901"/>
                  <a:pt x="16731" y="6901"/>
                </a:cubicBezTo>
                <a:cubicBezTo>
                  <a:pt x="16316" y="7080"/>
                  <a:pt x="16172" y="7531"/>
                  <a:pt x="16368" y="7990"/>
                </a:cubicBezTo>
                <a:cubicBezTo>
                  <a:pt x="16578" y="8484"/>
                  <a:pt x="16980" y="8647"/>
                  <a:pt x="17340" y="8494"/>
                </a:cubicBezTo>
                <a:cubicBezTo>
                  <a:pt x="18209" y="8122"/>
                  <a:pt x="17316" y="7116"/>
                  <a:pt x="17836" y="6896"/>
                </a:cubicBezTo>
                <a:cubicBezTo>
                  <a:pt x="17988" y="6830"/>
                  <a:pt x="18182" y="6891"/>
                  <a:pt x="18295" y="7156"/>
                </a:cubicBezTo>
                <a:cubicBezTo>
                  <a:pt x="18405" y="7416"/>
                  <a:pt x="18332" y="7615"/>
                  <a:pt x="18122" y="7707"/>
                </a:cubicBezTo>
                <a:cubicBezTo>
                  <a:pt x="18264" y="8040"/>
                  <a:pt x="18264" y="8040"/>
                  <a:pt x="18264" y="8040"/>
                </a:cubicBezTo>
                <a:cubicBezTo>
                  <a:pt x="18710" y="7843"/>
                  <a:pt x="18749" y="7395"/>
                  <a:pt x="18594" y="7030"/>
                </a:cubicBezTo>
                <a:cubicBezTo>
                  <a:pt x="18400" y="6578"/>
                  <a:pt x="18014" y="6431"/>
                  <a:pt x="17689" y="6570"/>
                </a:cubicBezTo>
                <a:cubicBezTo>
                  <a:pt x="16823" y="6940"/>
                  <a:pt x="17749" y="7917"/>
                  <a:pt x="17169" y="8164"/>
                </a:cubicBezTo>
                <a:close/>
                <a:moveTo>
                  <a:pt x="4777" y="13428"/>
                </a:moveTo>
                <a:lnTo>
                  <a:pt x="4777" y="13428"/>
                </a:lnTo>
                <a:cubicBezTo>
                  <a:pt x="3029" y="15206"/>
                  <a:pt x="3029" y="15206"/>
                  <a:pt x="3029" y="15206"/>
                </a:cubicBezTo>
                <a:cubicBezTo>
                  <a:pt x="2866" y="14862"/>
                  <a:pt x="2866" y="14862"/>
                  <a:pt x="2866" y="14862"/>
                </a:cubicBezTo>
                <a:cubicBezTo>
                  <a:pt x="3250" y="14481"/>
                  <a:pt x="3250" y="14481"/>
                  <a:pt x="3250" y="14481"/>
                </a:cubicBezTo>
                <a:cubicBezTo>
                  <a:pt x="2803" y="13533"/>
                  <a:pt x="2803" y="13533"/>
                  <a:pt x="2803" y="13533"/>
                </a:cubicBezTo>
                <a:cubicBezTo>
                  <a:pt x="2265" y="13583"/>
                  <a:pt x="2265" y="13583"/>
                  <a:pt x="2265" y="13583"/>
                </a:cubicBezTo>
                <a:cubicBezTo>
                  <a:pt x="2108" y="13250"/>
                  <a:pt x="2108" y="13250"/>
                  <a:pt x="2108" y="13250"/>
                </a:cubicBezTo>
                <a:cubicBezTo>
                  <a:pt x="4591" y="13032"/>
                  <a:pt x="4591" y="13032"/>
                  <a:pt x="4591" y="13032"/>
                </a:cubicBezTo>
                <a:lnTo>
                  <a:pt x="4777" y="13428"/>
                </a:lnTo>
                <a:close/>
                <a:moveTo>
                  <a:pt x="4321" y="13410"/>
                </a:moveTo>
                <a:lnTo>
                  <a:pt x="4321" y="13410"/>
                </a:lnTo>
                <a:cubicBezTo>
                  <a:pt x="4310" y="13389"/>
                  <a:pt x="4310" y="13389"/>
                  <a:pt x="4310" y="13389"/>
                </a:cubicBezTo>
                <a:cubicBezTo>
                  <a:pt x="3145" y="13497"/>
                  <a:pt x="3145" y="13497"/>
                  <a:pt x="3145" y="13497"/>
                </a:cubicBezTo>
                <a:cubicBezTo>
                  <a:pt x="3494" y="14240"/>
                  <a:pt x="3494" y="14240"/>
                  <a:pt x="3494" y="14240"/>
                </a:cubicBezTo>
                <a:lnTo>
                  <a:pt x="4321" y="13410"/>
                </a:lnTo>
                <a:close/>
                <a:moveTo>
                  <a:pt x="6171" y="15274"/>
                </a:moveTo>
                <a:lnTo>
                  <a:pt x="6171" y="15274"/>
                </a:lnTo>
                <a:cubicBezTo>
                  <a:pt x="4775" y="15366"/>
                  <a:pt x="4775" y="15366"/>
                  <a:pt x="4775" y="15366"/>
                </a:cubicBezTo>
                <a:cubicBezTo>
                  <a:pt x="4762" y="15350"/>
                  <a:pt x="4762" y="15350"/>
                  <a:pt x="4762" y="15350"/>
                </a:cubicBezTo>
                <a:cubicBezTo>
                  <a:pt x="5547" y="14612"/>
                  <a:pt x="5547" y="14612"/>
                  <a:pt x="5547" y="14612"/>
                </a:cubicBezTo>
                <a:cubicBezTo>
                  <a:pt x="5300" y="14350"/>
                  <a:pt x="5300" y="14350"/>
                  <a:pt x="5300" y="14350"/>
                </a:cubicBezTo>
                <a:cubicBezTo>
                  <a:pt x="3599" y="15951"/>
                  <a:pt x="3599" y="15951"/>
                  <a:pt x="3599" y="15951"/>
                </a:cubicBezTo>
                <a:cubicBezTo>
                  <a:pt x="3846" y="16214"/>
                  <a:pt x="3846" y="16214"/>
                  <a:pt x="3846" y="16214"/>
                </a:cubicBezTo>
                <a:cubicBezTo>
                  <a:pt x="4386" y="15704"/>
                  <a:pt x="4386" y="15704"/>
                  <a:pt x="4386" y="15704"/>
                </a:cubicBezTo>
                <a:cubicBezTo>
                  <a:pt x="4838" y="15681"/>
                  <a:pt x="4838" y="15681"/>
                  <a:pt x="4838" y="15681"/>
                </a:cubicBezTo>
                <a:cubicBezTo>
                  <a:pt x="4502" y="16912"/>
                  <a:pt x="4502" y="16912"/>
                  <a:pt x="4502" y="16912"/>
                </a:cubicBezTo>
                <a:cubicBezTo>
                  <a:pt x="4796" y="17224"/>
                  <a:pt x="4796" y="17224"/>
                  <a:pt x="4796" y="17224"/>
                </a:cubicBezTo>
                <a:cubicBezTo>
                  <a:pt x="5211" y="15660"/>
                  <a:pt x="5211" y="15660"/>
                  <a:pt x="5211" y="15660"/>
                </a:cubicBezTo>
                <a:cubicBezTo>
                  <a:pt x="6476" y="15597"/>
                  <a:pt x="6476" y="15597"/>
                  <a:pt x="6476" y="15597"/>
                </a:cubicBezTo>
                <a:lnTo>
                  <a:pt x="6171" y="15274"/>
                </a:lnTo>
                <a:close/>
                <a:moveTo>
                  <a:pt x="7221" y="16030"/>
                </a:moveTo>
                <a:lnTo>
                  <a:pt x="7221" y="16030"/>
                </a:lnTo>
                <a:cubicBezTo>
                  <a:pt x="7605" y="16240"/>
                  <a:pt x="7605" y="16240"/>
                  <a:pt x="7605" y="16240"/>
                </a:cubicBezTo>
                <a:cubicBezTo>
                  <a:pt x="7237" y="18705"/>
                  <a:pt x="7237" y="18705"/>
                  <a:pt x="7237" y="18705"/>
                </a:cubicBezTo>
                <a:cubicBezTo>
                  <a:pt x="6904" y="18524"/>
                  <a:pt x="6904" y="18524"/>
                  <a:pt x="6904" y="18524"/>
                </a:cubicBezTo>
                <a:cubicBezTo>
                  <a:pt x="6988" y="17991"/>
                  <a:pt x="6988" y="17991"/>
                  <a:pt x="6988" y="17991"/>
                </a:cubicBezTo>
                <a:cubicBezTo>
                  <a:pt x="6069" y="17487"/>
                  <a:pt x="6069" y="17487"/>
                  <a:pt x="6069" y="17487"/>
                </a:cubicBezTo>
                <a:cubicBezTo>
                  <a:pt x="5665" y="17841"/>
                  <a:pt x="5665" y="17841"/>
                  <a:pt x="5665" y="17841"/>
                </a:cubicBezTo>
                <a:cubicBezTo>
                  <a:pt x="5342" y="17665"/>
                  <a:pt x="5342" y="17665"/>
                  <a:pt x="5342" y="17665"/>
                </a:cubicBezTo>
                <a:lnTo>
                  <a:pt x="7221" y="16030"/>
                </a:lnTo>
                <a:close/>
                <a:moveTo>
                  <a:pt x="7227" y="16492"/>
                </a:moveTo>
                <a:lnTo>
                  <a:pt x="7227" y="16492"/>
                </a:lnTo>
                <a:cubicBezTo>
                  <a:pt x="7206" y="16481"/>
                  <a:pt x="7206" y="16481"/>
                  <a:pt x="7206" y="16481"/>
                </a:cubicBezTo>
                <a:cubicBezTo>
                  <a:pt x="6324" y="17256"/>
                  <a:pt x="6324" y="17256"/>
                  <a:pt x="6324" y="17256"/>
                </a:cubicBezTo>
                <a:cubicBezTo>
                  <a:pt x="7045" y="17652"/>
                  <a:pt x="7045" y="17652"/>
                  <a:pt x="7045" y="17652"/>
                </a:cubicBezTo>
                <a:lnTo>
                  <a:pt x="7227" y="16492"/>
                </a:lnTo>
                <a:close/>
                <a:moveTo>
                  <a:pt x="10243" y="18153"/>
                </a:moveTo>
                <a:lnTo>
                  <a:pt x="10243" y="18153"/>
                </a:lnTo>
                <a:cubicBezTo>
                  <a:pt x="10122" y="18867"/>
                  <a:pt x="9618" y="19238"/>
                  <a:pt x="8888" y="19114"/>
                </a:cubicBezTo>
                <a:cubicBezTo>
                  <a:pt x="8158" y="18991"/>
                  <a:pt x="8158" y="18991"/>
                  <a:pt x="8158" y="18991"/>
                </a:cubicBezTo>
                <a:cubicBezTo>
                  <a:pt x="8547" y="16686"/>
                  <a:pt x="8547" y="16686"/>
                  <a:pt x="8547" y="16686"/>
                </a:cubicBezTo>
                <a:cubicBezTo>
                  <a:pt x="9274" y="16809"/>
                  <a:pt x="9274" y="16809"/>
                  <a:pt x="9274" y="16809"/>
                </a:cubicBezTo>
                <a:cubicBezTo>
                  <a:pt x="10006" y="16933"/>
                  <a:pt x="10356" y="17481"/>
                  <a:pt x="10243" y="18153"/>
                </a:cubicBezTo>
                <a:close/>
                <a:moveTo>
                  <a:pt x="9216" y="17119"/>
                </a:moveTo>
                <a:lnTo>
                  <a:pt x="9216" y="17119"/>
                </a:lnTo>
                <a:cubicBezTo>
                  <a:pt x="8849" y="17059"/>
                  <a:pt x="8849" y="17059"/>
                  <a:pt x="8849" y="17059"/>
                </a:cubicBezTo>
                <a:cubicBezTo>
                  <a:pt x="8565" y="18741"/>
                  <a:pt x="8565" y="18741"/>
                  <a:pt x="8565" y="18741"/>
                </a:cubicBezTo>
                <a:cubicBezTo>
                  <a:pt x="8933" y="18804"/>
                  <a:pt x="8933" y="18804"/>
                  <a:pt x="8933" y="18804"/>
                </a:cubicBezTo>
                <a:cubicBezTo>
                  <a:pt x="9405" y="18883"/>
                  <a:pt x="9789" y="18652"/>
                  <a:pt x="9883" y="18093"/>
                </a:cubicBezTo>
                <a:cubicBezTo>
                  <a:pt x="9972" y="17555"/>
                  <a:pt x="9694" y="17201"/>
                  <a:pt x="9216" y="17119"/>
                </a:cubicBezTo>
                <a:close/>
                <a:moveTo>
                  <a:pt x="11494" y="18894"/>
                </a:moveTo>
                <a:lnTo>
                  <a:pt x="11494" y="18894"/>
                </a:lnTo>
                <a:cubicBezTo>
                  <a:pt x="11386" y="18188"/>
                  <a:pt x="11386" y="18188"/>
                  <a:pt x="11386" y="18188"/>
                </a:cubicBezTo>
                <a:cubicBezTo>
                  <a:pt x="12252" y="18056"/>
                  <a:pt x="12252" y="18056"/>
                  <a:pt x="12252" y="18056"/>
                </a:cubicBezTo>
                <a:cubicBezTo>
                  <a:pt x="12205" y="17747"/>
                  <a:pt x="12205" y="17747"/>
                  <a:pt x="12205" y="17747"/>
                </a:cubicBezTo>
                <a:cubicBezTo>
                  <a:pt x="11339" y="17878"/>
                  <a:pt x="11339" y="17878"/>
                  <a:pt x="11339" y="17878"/>
                </a:cubicBezTo>
                <a:cubicBezTo>
                  <a:pt x="11239" y="17206"/>
                  <a:pt x="11239" y="17206"/>
                  <a:pt x="11239" y="17206"/>
                </a:cubicBezTo>
                <a:cubicBezTo>
                  <a:pt x="12250" y="17054"/>
                  <a:pt x="12250" y="17054"/>
                  <a:pt x="12250" y="17054"/>
                </a:cubicBezTo>
                <a:cubicBezTo>
                  <a:pt x="12203" y="16741"/>
                  <a:pt x="12203" y="16741"/>
                  <a:pt x="12203" y="16741"/>
                </a:cubicBezTo>
                <a:cubicBezTo>
                  <a:pt x="10838" y="16946"/>
                  <a:pt x="10838" y="16946"/>
                  <a:pt x="10838" y="16946"/>
                </a:cubicBezTo>
                <a:cubicBezTo>
                  <a:pt x="11184" y="19259"/>
                  <a:pt x="11184" y="19259"/>
                  <a:pt x="11184" y="19259"/>
                </a:cubicBezTo>
                <a:cubicBezTo>
                  <a:pt x="12583" y="19049"/>
                  <a:pt x="12583" y="19049"/>
                  <a:pt x="12583" y="19049"/>
                </a:cubicBezTo>
                <a:cubicBezTo>
                  <a:pt x="12536" y="18736"/>
                  <a:pt x="12536" y="18736"/>
                  <a:pt x="12536" y="18736"/>
                </a:cubicBezTo>
                <a:lnTo>
                  <a:pt x="11494" y="18894"/>
                </a:lnTo>
                <a:close/>
                <a:moveTo>
                  <a:pt x="14478" y="15605"/>
                </a:moveTo>
                <a:lnTo>
                  <a:pt x="14478" y="15605"/>
                </a:lnTo>
                <a:cubicBezTo>
                  <a:pt x="14817" y="17597"/>
                  <a:pt x="14817" y="17597"/>
                  <a:pt x="14817" y="17597"/>
                </a:cubicBezTo>
                <a:cubicBezTo>
                  <a:pt x="14801" y="17607"/>
                  <a:pt x="14801" y="17607"/>
                  <a:pt x="14801" y="17607"/>
                </a:cubicBezTo>
                <a:cubicBezTo>
                  <a:pt x="13137" y="16410"/>
                  <a:pt x="13137" y="16410"/>
                  <a:pt x="13137" y="16410"/>
                </a:cubicBezTo>
                <a:cubicBezTo>
                  <a:pt x="12777" y="16628"/>
                  <a:pt x="12777" y="16628"/>
                  <a:pt x="12777" y="16628"/>
                </a:cubicBezTo>
                <a:cubicBezTo>
                  <a:pt x="13982" y="18631"/>
                  <a:pt x="13982" y="18631"/>
                  <a:pt x="13982" y="18631"/>
                </a:cubicBezTo>
                <a:cubicBezTo>
                  <a:pt x="14279" y="18453"/>
                  <a:pt x="14279" y="18453"/>
                  <a:pt x="14279" y="18453"/>
                </a:cubicBezTo>
                <a:cubicBezTo>
                  <a:pt x="13447" y="17067"/>
                  <a:pt x="13447" y="17067"/>
                  <a:pt x="13447" y="17067"/>
                </a:cubicBezTo>
                <a:cubicBezTo>
                  <a:pt x="13463" y="17056"/>
                  <a:pt x="13463" y="17056"/>
                  <a:pt x="13463" y="17056"/>
                </a:cubicBezTo>
                <a:cubicBezTo>
                  <a:pt x="14891" y="18085"/>
                  <a:pt x="14891" y="18085"/>
                  <a:pt x="14891" y="18085"/>
                </a:cubicBezTo>
                <a:cubicBezTo>
                  <a:pt x="15187" y="17907"/>
                  <a:pt x="15187" y="17907"/>
                  <a:pt x="15187" y="17907"/>
                </a:cubicBezTo>
                <a:cubicBezTo>
                  <a:pt x="14904" y="16211"/>
                  <a:pt x="14904" y="16211"/>
                  <a:pt x="14904" y="16211"/>
                </a:cubicBezTo>
                <a:cubicBezTo>
                  <a:pt x="14919" y="16200"/>
                  <a:pt x="14919" y="16200"/>
                  <a:pt x="14919" y="16200"/>
                </a:cubicBezTo>
                <a:cubicBezTo>
                  <a:pt x="15744" y="17571"/>
                  <a:pt x="15744" y="17571"/>
                  <a:pt x="15744" y="17571"/>
                </a:cubicBezTo>
                <a:cubicBezTo>
                  <a:pt x="16040" y="17392"/>
                  <a:pt x="16040" y="17392"/>
                  <a:pt x="16040" y="17392"/>
                </a:cubicBezTo>
                <a:cubicBezTo>
                  <a:pt x="14835" y="15389"/>
                  <a:pt x="14835" y="15389"/>
                  <a:pt x="14835" y="15389"/>
                </a:cubicBezTo>
                <a:lnTo>
                  <a:pt x="14478" y="15605"/>
                </a:lnTo>
                <a:close/>
                <a:moveTo>
                  <a:pt x="15237" y="14841"/>
                </a:moveTo>
                <a:lnTo>
                  <a:pt x="15237" y="14841"/>
                </a:lnTo>
                <a:cubicBezTo>
                  <a:pt x="17004" y="16371"/>
                  <a:pt x="17004" y="16371"/>
                  <a:pt x="17004" y="16371"/>
                </a:cubicBezTo>
                <a:cubicBezTo>
                  <a:pt x="17240" y="16101"/>
                  <a:pt x="17240" y="16101"/>
                  <a:pt x="17240" y="16101"/>
                </a:cubicBezTo>
                <a:cubicBezTo>
                  <a:pt x="15473" y="14568"/>
                  <a:pt x="15473" y="14568"/>
                  <a:pt x="15473" y="14568"/>
                </a:cubicBezTo>
                <a:lnTo>
                  <a:pt x="15237" y="14841"/>
                </a:lnTo>
                <a:close/>
                <a:moveTo>
                  <a:pt x="18678" y="13694"/>
                </a:moveTo>
                <a:lnTo>
                  <a:pt x="18678" y="13694"/>
                </a:lnTo>
                <a:cubicBezTo>
                  <a:pt x="18841" y="13344"/>
                  <a:pt x="18841" y="13344"/>
                  <a:pt x="18841" y="13344"/>
                </a:cubicBezTo>
                <a:cubicBezTo>
                  <a:pt x="16720" y="12360"/>
                  <a:pt x="16720" y="12360"/>
                  <a:pt x="16720" y="12360"/>
                </a:cubicBezTo>
                <a:cubicBezTo>
                  <a:pt x="16573" y="12675"/>
                  <a:pt x="16573" y="12675"/>
                  <a:pt x="16573" y="12675"/>
                </a:cubicBezTo>
                <a:cubicBezTo>
                  <a:pt x="18143" y="13405"/>
                  <a:pt x="18143" y="13405"/>
                  <a:pt x="18143" y="13405"/>
                </a:cubicBezTo>
                <a:cubicBezTo>
                  <a:pt x="18135" y="13423"/>
                  <a:pt x="18135" y="13423"/>
                  <a:pt x="18135" y="13423"/>
                </a:cubicBezTo>
                <a:cubicBezTo>
                  <a:pt x="16098" y="13696"/>
                  <a:pt x="16098" y="13696"/>
                  <a:pt x="16098" y="13696"/>
                </a:cubicBezTo>
                <a:cubicBezTo>
                  <a:pt x="15938" y="14043"/>
                  <a:pt x="15938" y="14043"/>
                  <a:pt x="15938" y="14043"/>
                </a:cubicBezTo>
                <a:cubicBezTo>
                  <a:pt x="18059" y="15027"/>
                  <a:pt x="18059" y="15027"/>
                  <a:pt x="18059" y="15027"/>
                </a:cubicBezTo>
                <a:cubicBezTo>
                  <a:pt x="18209" y="14707"/>
                  <a:pt x="18209" y="14707"/>
                  <a:pt x="18209" y="14707"/>
                </a:cubicBezTo>
                <a:cubicBezTo>
                  <a:pt x="16639" y="13980"/>
                  <a:pt x="16639" y="13980"/>
                  <a:pt x="16639" y="13980"/>
                </a:cubicBezTo>
                <a:cubicBezTo>
                  <a:pt x="16647" y="13961"/>
                  <a:pt x="16647" y="13961"/>
                  <a:pt x="16647" y="13961"/>
                </a:cubicBezTo>
                <a:lnTo>
                  <a:pt x="18678" y="13694"/>
                </a:lnTo>
                <a:close/>
                <a:moveTo>
                  <a:pt x="20999" y="10500"/>
                </a:moveTo>
                <a:lnTo>
                  <a:pt x="20999" y="10500"/>
                </a:lnTo>
                <a:cubicBezTo>
                  <a:pt x="20999" y="16290"/>
                  <a:pt x="16290" y="20999"/>
                  <a:pt x="10500" y="20999"/>
                </a:cubicBezTo>
                <a:cubicBezTo>
                  <a:pt x="4709" y="20999"/>
                  <a:pt x="0" y="16290"/>
                  <a:pt x="0" y="10500"/>
                </a:cubicBezTo>
                <a:cubicBezTo>
                  <a:pt x="0" y="4709"/>
                  <a:pt x="4709" y="0"/>
                  <a:pt x="10500" y="0"/>
                </a:cubicBezTo>
                <a:cubicBezTo>
                  <a:pt x="16290" y="0"/>
                  <a:pt x="20999" y="4709"/>
                  <a:pt x="20999" y="10500"/>
                </a:cubicBezTo>
                <a:close/>
                <a:moveTo>
                  <a:pt x="20621" y="10500"/>
                </a:moveTo>
                <a:lnTo>
                  <a:pt x="20621" y="10500"/>
                </a:lnTo>
                <a:cubicBezTo>
                  <a:pt x="20621" y="4919"/>
                  <a:pt x="16080" y="378"/>
                  <a:pt x="10500" y="378"/>
                </a:cubicBezTo>
                <a:cubicBezTo>
                  <a:pt x="4919" y="378"/>
                  <a:pt x="378" y="4919"/>
                  <a:pt x="378" y="10500"/>
                </a:cubicBezTo>
                <a:cubicBezTo>
                  <a:pt x="378" y="16080"/>
                  <a:pt x="4919" y="20621"/>
                  <a:pt x="10500" y="20621"/>
                </a:cubicBezTo>
                <a:cubicBezTo>
                  <a:pt x="16080" y="20621"/>
                  <a:pt x="20621" y="16080"/>
                  <a:pt x="20621" y="10500"/>
                </a:cubicBezTo>
                <a:close/>
                <a:moveTo>
                  <a:pt x="10500" y="15699"/>
                </a:moveTo>
                <a:lnTo>
                  <a:pt x="10500" y="15699"/>
                </a:lnTo>
                <a:cubicBezTo>
                  <a:pt x="7633" y="15699"/>
                  <a:pt x="5300" y="13365"/>
                  <a:pt x="5300" y="10500"/>
                </a:cubicBezTo>
                <a:cubicBezTo>
                  <a:pt x="5300" y="7633"/>
                  <a:pt x="7633" y="5300"/>
                  <a:pt x="10500" y="5300"/>
                </a:cubicBezTo>
                <a:cubicBezTo>
                  <a:pt x="13365" y="5300"/>
                  <a:pt x="15699" y="7633"/>
                  <a:pt x="15699" y="10500"/>
                </a:cubicBezTo>
                <a:cubicBezTo>
                  <a:pt x="15699" y="13365"/>
                  <a:pt x="13365" y="15699"/>
                  <a:pt x="10500" y="15699"/>
                </a:cubicBezTo>
                <a:close/>
                <a:moveTo>
                  <a:pt x="6476" y="7849"/>
                </a:moveTo>
                <a:lnTo>
                  <a:pt x="6476" y="7849"/>
                </a:lnTo>
                <a:cubicBezTo>
                  <a:pt x="9702" y="11074"/>
                  <a:pt x="9702" y="11074"/>
                  <a:pt x="9702" y="11074"/>
                </a:cubicBezTo>
                <a:cubicBezTo>
                  <a:pt x="10059" y="10455"/>
                  <a:pt x="10525" y="9896"/>
                  <a:pt x="11092" y="9424"/>
                </a:cubicBezTo>
                <a:cubicBezTo>
                  <a:pt x="10604" y="8828"/>
                  <a:pt x="10311" y="8067"/>
                  <a:pt x="10311" y="7240"/>
                </a:cubicBezTo>
                <a:cubicBezTo>
                  <a:pt x="10311" y="7048"/>
                  <a:pt x="10311" y="7048"/>
                  <a:pt x="10311" y="7048"/>
                </a:cubicBezTo>
                <a:cubicBezTo>
                  <a:pt x="10500" y="7048"/>
                  <a:pt x="10500" y="7048"/>
                  <a:pt x="10500" y="7048"/>
                </a:cubicBezTo>
                <a:cubicBezTo>
                  <a:pt x="11565" y="7048"/>
                  <a:pt x="12518" y="7534"/>
                  <a:pt x="13153" y="8298"/>
                </a:cubicBezTo>
                <a:cubicBezTo>
                  <a:pt x="13631" y="8145"/>
                  <a:pt x="14127" y="8053"/>
                  <a:pt x="14633" y="8022"/>
                </a:cubicBezTo>
                <a:cubicBezTo>
                  <a:pt x="13788" y="6620"/>
                  <a:pt x="12252" y="5680"/>
                  <a:pt x="10500" y="5680"/>
                </a:cubicBezTo>
                <a:cubicBezTo>
                  <a:pt x="8820" y="5680"/>
                  <a:pt x="7339" y="6544"/>
                  <a:pt x="6476" y="7849"/>
                </a:cubicBezTo>
                <a:close/>
                <a:moveTo>
                  <a:pt x="10693" y="7434"/>
                </a:moveTo>
                <a:lnTo>
                  <a:pt x="10693" y="7434"/>
                </a:lnTo>
                <a:cubicBezTo>
                  <a:pt x="10790" y="8972"/>
                  <a:pt x="12027" y="10209"/>
                  <a:pt x="13565" y="10306"/>
                </a:cubicBezTo>
                <a:cubicBezTo>
                  <a:pt x="13468" y="8765"/>
                  <a:pt x="12234" y="7531"/>
                  <a:pt x="10693" y="7434"/>
                </a:cubicBezTo>
                <a:close/>
                <a:moveTo>
                  <a:pt x="5827" y="9316"/>
                </a:moveTo>
                <a:lnTo>
                  <a:pt x="5827" y="9316"/>
                </a:lnTo>
                <a:cubicBezTo>
                  <a:pt x="7408" y="9316"/>
                  <a:pt x="7408" y="9316"/>
                  <a:pt x="7408" y="9316"/>
                </a:cubicBezTo>
                <a:cubicBezTo>
                  <a:pt x="6274" y="8185"/>
                  <a:pt x="6274" y="8185"/>
                  <a:pt x="6274" y="8185"/>
                </a:cubicBezTo>
                <a:cubicBezTo>
                  <a:pt x="6079" y="8536"/>
                  <a:pt x="5927" y="8917"/>
                  <a:pt x="5827" y="9316"/>
                </a:cubicBezTo>
                <a:close/>
                <a:moveTo>
                  <a:pt x="5688" y="10790"/>
                </a:moveTo>
                <a:lnTo>
                  <a:pt x="5688" y="10790"/>
                </a:lnTo>
                <a:cubicBezTo>
                  <a:pt x="8883" y="10790"/>
                  <a:pt x="8883" y="10790"/>
                  <a:pt x="8883" y="10790"/>
                </a:cubicBezTo>
                <a:cubicBezTo>
                  <a:pt x="7786" y="9697"/>
                  <a:pt x="7786" y="9697"/>
                  <a:pt x="7786" y="9697"/>
                </a:cubicBezTo>
                <a:cubicBezTo>
                  <a:pt x="5749" y="9697"/>
                  <a:pt x="5749" y="9697"/>
                  <a:pt x="5749" y="9697"/>
                </a:cubicBezTo>
                <a:cubicBezTo>
                  <a:pt x="5704" y="9957"/>
                  <a:pt x="5680" y="10227"/>
                  <a:pt x="5680" y="10500"/>
                </a:cubicBezTo>
                <a:cubicBezTo>
                  <a:pt x="5680" y="10596"/>
                  <a:pt x="5683" y="10693"/>
                  <a:pt x="5688" y="10790"/>
                </a:cubicBezTo>
                <a:close/>
                <a:moveTo>
                  <a:pt x="8970" y="15069"/>
                </a:moveTo>
                <a:lnTo>
                  <a:pt x="8970" y="15069"/>
                </a:lnTo>
                <a:cubicBezTo>
                  <a:pt x="8920" y="14757"/>
                  <a:pt x="8896" y="14439"/>
                  <a:pt x="8896" y="14121"/>
                </a:cubicBezTo>
                <a:cubicBezTo>
                  <a:pt x="7324" y="14121"/>
                  <a:pt x="7324" y="14121"/>
                  <a:pt x="7324" y="14121"/>
                </a:cubicBezTo>
                <a:cubicBezTo>
                  <a:pt x="7799" y="14539"/>
                  <a:pt x="8355" y="14864"/>
                  <a:pt x="8970" y="15069"/>
                </a:cubicBezTo>
                <a:close/>
                <a:moveTo>
                  <a:pt x="9072" y="12646"/>
                </a:moveTo>
                <a:lnTo>
                  <a:pt x="9072" y="12646"/>
                </a:lnTo>
                <a:cubicBezTo>
                  <a:pt x="6184" y="12646"/>
                  <a:pt x="6184" y="12646"/>
                  <a:pt x="6184" y="12646"/>
                </a:cubicBezTo>
                <a:cubicBezTo>
                  <a:pt x="6384" y="13045"/>
                  <a:pt x="6639" y="13415"/>
                  <a:pt x="6935" y="13741"/>
                </a:cubicBezTo>
                <a:cubicBezTo>
                  <a:pt x="8907" y="13741"/>
                  <a:pt x="8907" y="13741"/>
                  <a:pt x="8907" y="13741"/>
                </a:cubicBezTo>
                <a:cubicBezTo>
                  <a:pt x="8928" y="13368"/>
                  <a:pt x="8985" y="13001"/>
                  <a:pt x="9072" y="12646"/>
                </a:cubicBezTo>
                <a:close/>
                <a:moveTo>
                  <a:pt x="9177" y="12266"/>
                </a:moveTo>
                <a:lnTo>
                  <a:pt x="9177" y="12266"/>
                </a:lnTo>
                <a:cubicBezTo>
                  <a:pt x="9269" y="11977"/>
                  <a:pt x="9382" y="11696"/>
                  <a:pt x="9516" y="11423"/>
                </a:cubicBezTo>
                <a:cubicBezTo>
                  <a:pt x="9261" y="11171"/>
                  <a:pt x="9261" y="11171"/>
                  <a:pt x="9261" y="11171"/>
                </a:cubicBezTo>
                <a:cubicBezTo>
                  <a:pt x="5728" y="11171"/>
                  <a:pt x="5728" y="11171"/>
                  <a:pt x="5728" y="11171"/>
                </a:cubicBezTo>
                <a:cubicBezTo>
                  <a:pt x="5780" y="11552"/>
                  <a:pt x="5880" y="11919"/>
                  <a:pt x="6016" y="12266"/>
                </a:cubicBezTo>
                <a:lnTo>
                  <a:pt x="9177" y="12266"/>
                </a:lnTo>
                <a:close/>
                <a:moveTo>
                  <a:pt x="15318" y="10500"/>
                </a:moveTo>
                <a:lnTo>
                  <a:pt x="15318" y="10500"/>
                </a:lnTo>
                <a:cubicBezTo>
                  <a:pt x="15318" y="9744"/>
                  <a:pt x="15145" y="9030"/>
                  <a:pt x="14833" y="8392"/>
                </a:cubicBezTo>
                <a:cubicBezTo>
                  <a:pt x="14342" y="8408"/>
                  <a:pt x="13859" y="8481"/>
                  <a:pt x="13389" y="8618"/>
                </a:cubicBezTo>
                <a:cubicBezTo>
                  <a:pt x="13743" y="9161"/>
                  <a:pt x="13951" y="9807"/>
                  <a:pt x="13951" y="10500"/>
                </a:cubicBezTo>
                <a:cubicBezTo>
                  <a:pt x="13951" y="10688"/>
                  <a:pt x="13951" y="10688"/>
                  <a:pt x="13951" y="10688"/>
                </a:cubicBezTo>
                <a:cubicBezTo>
                  <a:pt x="13759" y="10688"/>
                  <a:pt x="13759" y="10688"/>
                  <a:pt x="13759" y="10688"/>
                </a:cubicBezTo>
                <a:cubicBezTo>
                  <a:pt x="12822" y="10688"/>
                  <a:pt x="11972" y="10314"/>
                  <a:pt x="11349" y="9702"/>
                </a:cubicBezTo>
                <a:cubicBezTo>
                  <a:pt x="10027" y="10796"/>
                  <a:pt x="9274" y="12394"/>
                  <a:pt x="9274" y="14114"/>
                </a:cubicBezTo>
                <a:cubicBezTo>
                  <a:pt x="9274" y="14476"/>
                  <a:pt x="9308" y="14835"/>
                  <a:pt x="9376" y="15185"/>
                </a:cubicBezTo>
                <a:cubicBezTo>
                  <a:pt x="9736" y="15271"/>
                  <a:pt x="10111" y="15318"/>
                  <a:pt x="10500" y="15318"/>
                </a:cubicBezTo>
                <a:cubicBezTo>
                  <a:pt x="13158" y="15318"/>
                  <a:pt x="15318" y="13158"/>
                  <a:pt x="15318" y="10500"/>
                </a:cubicBezTo>
                <a:close/>
                <a:moveTo>
                  <a:pt x="13226" y="12239"/>
                </a:moveTo>
                <a:lnTo>
                  <a:pt x="13226" y="12239"/>
                </a:lnTo>
                <a:cubicBezTo>
                  <a:pt x="13392" y="12959"/>
                  <a:pt x="12940" y="13675"/>
                  <a:pt x="12224" y="13841"/>
                </a:cubicBezTo>
                <a:cubicBezTo>
                  <a:pt x="12124" y="13864"/>
                  <a:pt x="12021" y="13875"/>
                  <a:pt x="11924" y="13875"/>
                </a:cubicBezTo>
                <a:cubicBezTo>
                  <a:pt x="11315" y="13875"/>
                  <a:pt x="10764" y="13455"/>
                  <a:pt x="10622" y="12838"/>
                </a:cubicBezTo>
                <a:cubicBezTo>
                  <a:pt x="10541" y="12489"/>
                  <a:pt x="10601" y="12132"/>
                  <a:pt x="10793" y="11830"/>
                </a:cubicBezTo>
                <a:cubicBezTo>
                  <a:pt x="10982" y="11528"/>
                  <a:pt x="11276" y="11315"/>
                  <a:pt x="11625" y="11237"/>
                </a:cubicBezTo>
                <a:cubicBezTo>
                  <a:pt x="11972" y="11158"/>
                  <a:pt x="12331" y="11216"/>
                  <a:pt x="12633" y="11407"/>
                </a:cubicBezTo>
                <a:cubicBezTo>
                  <a:pt x="12935" y="11596"/>
                  <a:pt x="13145" y="11893"/>
                  <a:pt x="13226" y="12239"/>
                </a:cubicBezTo>
                <a:close/>
                <a:moveTo>
                  <a:pt x="12856" y="12323"/>
                </a:moveTo>
                <a:lnTo>
                  <a:pt x="12856" y="12323"/>
                </a:lnTo>
                <a:cubicBezTo>
                  <a:pt x="12798" y="12074"/>
                  <a:pt x="12649" y="11864"/>
                  <a:pt x="12431" y="11727"/>
                </a:cubicBezTo>
                <a:cubicBezTo>
                  <a:pt x="12279" y="11630"/>
                  <a:pt x="12103" y="11580"/>
                  <a:pt x="11927" y="11580"/>
                </a:cubicBezTo>
                <a:cubicBezTo>
                  <a:pt x="11853" y="11580"/>
                  <a:pt x="11783" y="11588"/>
                  <a:pt x="11709" y="11607"/>
                </a:cubicBezTo>
                <a:cubicBezTo>
                  <a:pt x="11460" y="11662"/>
                  <a:pt x="11247" y="11814"/>
                  <a:pt x="11113" y="12029"/>
                </a:cubicBezTo>
                <a:cubicBezTo>
                  <a:pt x="10977" y="12247"/>
                  <a:pt x="10935" y="12504"/>
                  <a:pt x="10990" y="12754"/>
                </a:cubicBezTo>
                <a:cubicBezTo>
                  <a:pt x="11108" y="13268"/>
                  <a:pt x="11622" y="13589"/>
                  <a:pt x="12137" y="13470"/>
                </a:cubicBezTo>
                <a:cubicBezTo>
                  <a:pt x="12651" y="13352"/>
                  <a:pt x="12974" y="12838"/>
                  <a:pt x="12856" y="12323"/>
                </a:cubicBezTo>
                <a:close/>
                <a:moveTo>
                  <a:pt x="18132" y="12014"/>
                </a:moveTo>
                <a:lnTo>
                  <a:pt x="18132" y="12014"/>
                </a:lnTo>
                <a:cubicBezTo>
                  <a:pt x="18232" y="11515"/>
                  <a:pt x="18282" y="11003"/>
                  <a:pt x="18282" y="10492"/>
                </a:cubicBezTo>
                <a:cubicBezTo>
                  <a:pt x="18282" y="10038"/>
                  <a:pt x="18243" y="9581"/>
                  <a:pt x="18164" y="9135"/>
                </a:cubicBezTo>
                <a:cubicBezTo>
                  <a:pt x="17791" y="9201"/>
                  <a:pt x="17791" y="9201"/>
                  <a:pt x="17791" y="9201"/>
                </a:cubicBezTo>
                <a:cubicBezTo>
                  <a:pt x="17865" y="9626"/>
                  <a:pt x="17904" y="10059"/>
                  <a:pt x="17904" y="10492"/>
                </a:cubicBezTo>
                <a:cubicBezTo>
                  <a:pt x="17904" y="10977"/>
                  <a:pt x="17854" y="11465"/>
                  <a:pt x="17760" y="11940"/>
                </a:cubicBezTo>
                <a:lnTo>
                  <a:pt x="18132" y="12014"/>
                </a:lnTo>
                <a:close/>
                <a:moveTo>
                  <a:pt x="2835" y="9135"/>
                </a:moveTo>
                <a:lnTo>
                  <a:pt x="2835" y="9135"/>
                </a:lnTo>
                <a:cubicBezTo>
                  <a:pt x="2756" y="9581"/>
                  <a:pt x="2717" y="10038"/>
                  <a:pt x="2717" y="10492"/>
                </a:cubicBezTo>
                <a:cubicBezTo>
                  <a:pt x="2717" y="11003"/>
                  <a:pt x="2767" y="11515"/>
                  <a:pt x="2866" y="12014"/>
                </a:cubicBezTo>
                <a:cubicBezTo>
                  <a:pt x="3239" y="11940"/>
                  <a:pt x="3239" y="11940"/>
                  <a:pt x="3239" y="11940"/>
                </a:cubicBezTo>
                <a:cubicBezTo>
                  <a:pt x="3145" y="11465"/>
                  <a:pt x="3095" y="10977"/>
                  <a:pt x="3095" y="10492"/>
                </a:cubicBezTo>
                <a:cubicBezTo>
                  <a:pt x="3095" y="10059"/>
                  <a:pt x="3134" y="9626"/>
                  <a:pt x="3208" y="9201"/>
                </a:cubicBezTo>
                <a:lnTo>
                  <a:pt x="2835" y="9135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  <a:effectLst/>
        </p:spPr>
        <p:txBody>
          <a:bodyPr wrap="none" anchor="ctr"/>
          <a:lstStyle/>
          <a:p>
            <a:endParaRPr lang="sv-SE" sz="2116"/>
          </a:p>
        </p:txBody>
      </p:sp>
    </p:spTree>
    <p:extLst>
      <p:ext uri="{BB962C8B-B14F-4D97-AF65-F5344CB8AC3E}">
        <p14:creationId xmlns:p14="http://schemas.microsoft.com/office/powerpoint/2010/main" val="35858426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123">
          <p15:clr>
            <a:srgbClr val="FBAE40"/>
          </p15:clr>
        </p15:guide>
        <p15:guide id="2" orient="horz" pos="408">
          <p15:clr>
            <a:srgbClr val="FBAE40"/>
          </p15:clr>
        </p15:guide>
        <p15:guide id="3" pos="884">
          <p15:clr>
            <a:srgbClr val="FBAE40"/>
          </p15:clr>
        </p15:guide>
        <p15:guide id="4" pos="5647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G-L_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2">
            <a:extLst>
              <a:ext uri="{FF2B5EF4-FFF2-40B4-BE49-F238E27FC236}">
                <a16:creationId xmlns:a16="http://schemas.microsoft.com/office/drawing/2014/main" id="{46436075-CDF0-484E-8A0F-6CAEBE5A0319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1867" y="1"/>
            <a:ext cx="6095067" cy="6858000"/>
          </a:xfrm>
          <a:solidFill>
            <a:schemeClr val="tx1">
              <a:lumMod val="75000"/>
              <a:lumOff val="25000"/>
            </a:schemeClr>
          </a:solidFill>
        </p:spPr>
        <p:txBody>
          <a:bodyPr anchor="ctr" anchorCtr="0"/>
          <a:lstStyle>
            <a:lvl1pPr marL="0" indent="0" algn="ctr">
              <a:spcBef>
                <a:spcPts val="0"/>
              </a:spcBef>
              <a:buNone/>
              <a:defRPr sz="1176" b="0" i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</a:defRPr>
            </a:lvl1pPr>
          </a:lstStyle>
          <a:p>
            <a:r>
              <a:rPr lang="sv-SE"/>
              <a:t>ⓘ</a:t>
            </a:r>
            <a:br>
              <a:rPr lang="sv-SE"/>
            </a:br>
            <a:r>
              <a:rPr lang="sv-SE"/>
              <a:t>LÄGG TILL BILD: </a:t>
            </a:r>
            <a:br>
              <a:rPr lang="sv-SE"/>
            </a:br>
            <a:r>
              <a:rPr lang="sv-SE"/>
              <a:t>Klicka på ikonen eller dra in en bild på sidan.</a:t>
            </a:r>
            <a:br>
              <a:rPr lang="sv-SE"/>
            </a:br>
            <a:br>
              <a:rPr lang="sv-SE"/>
            </a:br>
            <a:br>
              <a:rPr lang="sv-SE"/>
            </a:br>
            <a:br>
              <a:rPr lang="sv-SE"/>
            </a:br>
            <a:br>
              <a:rPr lang="sv-SE"/>
            </a:br>
            <a:r>
              <a:rPr lang="sv-SE"/>
              <a:t>ADD IMAGE: </a:t>
            </a:r>
            <a:br>
              <a:rPr lang="sv-SE"/>
            </a:br>
            <a:r>
              <a:rPr lang="sv-SE" err="1"/>
              <a:t>Click</a:t>
            </a:r>
            <a:r>
              <a:rPr lang="sv-SE"/>
              <a:t> the </a:t>
            </a:r>
            <a:r>
              <a:rPr lang="sv-SE" err="1"/>
              <a:t>icon</a:t>
            </a:r>
            <a:r>
              <a:rPr lang="sv-SE"/>
              <a:t> or drag an image </a:t>
            </a:r>
            <a:r>
              <a:rPr lang="sv-SE" err="1"/>
              <a:t>onto</a:t>
            </a:r>
            <a:r>
              <a:rPr lang="sv-SE"/>
              <a:t> the </a:t>
            </a:r>
            <a:r>
              <a:rPr lang="sv-SE" err="1"/>
              <a:t>slide</a:t>
            </a:r>
            <a:r>
              <a:rPr lang="sv-SE"/>
              <a:t>.</a:t>
            </a:r>
            <a:br>
              <a:rPr lang="sv-SE"/>
            </a:br>
            <a:endParaRPr lang="sv-SE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DA43E18-D929-CD43-BB12-47BD8DBAD8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12467" y="1142378"/>
            <a:ext cx="4064000" cy="761938"/>
          </a:xfrm>
        </p:spPr>
        <p:txBody>
          <a:bodyPr/>
          <a:lstStyle>
            <a:lvl1pPr>
              <a:defRPr sz="3645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FE3E3EB-E653-C04E-BF48-2731DFAB47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/>
              <a:t>2023-01-01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82B3C4A-2BF9-B742-BB03-F9788C588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Skolmatsakademin · PPT-mall</a:t>
            </a:r>
            <a:endParaRPr lang="sv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F4501F-0A6C-EC45-973E-F01984BA2F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66355A-084C-D24E-9AD2-7E4FC41EA627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8" name="Text Placeholder 8">
            <a:extLst>
              <a:ext uri="{FF2B5EF4-FFF2-40B4-BE49-F238E27FC236}">
                <a16:creationId xmlns:a16="http://schemas.microsoft.com/office/drawing/2014/main" id="{FAE0A903-BA2B-2B45-92C3-52143C151941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xfrm>
            <a:off x="7112468" y="2327690"/>
            <a:ext cx="4064000" cy="3387934"/>
          </a:xfrm>
        </p:spPr>
        <p:txBody>
          <a:bodyPr/>
          <a:lstStyle>
            <a:lvl1pPr marL="211644" indent="-211644">
              <a:defRPr sz="1646"/>
            </a:lvl1pPr>
            <a:lvl2pPr marL="507946" indent="-211644">
              <a:defRPr sz="1646"/>
            </a:lvl2pPr>
            <a:lvl3pPr marL="761918" indent="-211644">
              <a:defRPr sz="1646"/>
            </a:lvl3pPr>
            <a:lvl4pPr marL="1015891" indent="-211644">
              <a:defRPr sz="1646"/>
            </a:lvl4pPr>
            <a:lvl5pPr marL="1269864" indent="-211644">
              <a:defRPr sz="1646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C772A97C-91EF-4E43-8A9A-F504F5D54E13}"/>
              </a:ext>
            </a:extLst>
          </p:cNvPr>
          <p:cNvSpPr txBox="1">
            <a:spLocks/>
          </p:cNvSpPr>
          <p:nvPr userDrawn="1"/>
        </p:nvSpPr>
        <p:spPr>
          <a:xfrm>
            <a:off x="-3471346" y="19515"/>
            <a:ext cx="3048467" cy="2019549"/>
          </a:xfrm>
          <a:prstGeom prst="rect">
            <a:avLst/>
          </a:prstGeom>
          <a:solidFill>
            <a:srgbClr val="FEFEFE"/>
          </a:solidFill>
        </p:spPr>
        <p:txBody>
          <a:bodyPr lIns="253979" tIns="253979" rIns="253979" bIns="253979">
            <a:spAutoFit/>
          </a:bodyPr>
          <a:lstStyle>
            <a:lvl1pPr marL="0" indent="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None/>
              <a:defRPr sz="900" b="1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8000" indent="-10800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52000" indent="-10800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Char char="–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96000" indent="-10800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Char char="»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51305" indent="-259210" algn="l" defTabSz="518419" rtl="0" eaLnBrk="1" latinLnBrk="0" hangingPunct="1">
              <a:spcBef>
                <a:spcPct val="20000"/>
              </a:spcBef>
              <a:buFont typeface="Arial"/>
              <a:buChar char="•"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69724" indent="-259210" algn="l" defTabSz="518419" rtl="0" eaLnBrk="1" latinLnBrk="0" hangingPunct="1">
              <a:spcBef>
                <a:spcPct val="20000"/>
              </a:spcBef>
              <a:buFont typeface="Arial"/>
              <a:buChar char="•"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88143" indent="-259210" algn="l" defTabSz="518419" rtl="0" eaLnBrk="1" latinLnBrk="0" hangingPunct="1">
              <a:spcBef>
                <a:spcPct val="20000"/>
              </a:spcBef>
              <a:buFont typeface="Arial"/>
              <a:buChar char="•"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06562" indent="-259210" algn="l" defTabSz="518419" rtl="0" eaLnBrk="1" latinLnBrk="0" hangingPunct="1">
              <a:spcBef>
                <a:spcPct val="20000"/>
              </a:spcBef>
              <a:buFont typeface="Arial"/>
              <a:buChar char="•"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spcBef>
                <a:spcPts val="823"/>
              </a:spcBef>
            </a:pPr>
            <a:r>
              <a:rPr lang="sv-SE" sz="823" b="1" i="0" noProof="0">
                <a:latin typeface="+mn-lt"/>
                <a:ea typeface="+mn-ea"/>
              </a:rPr>
              <a:t>Textsida</a:t>
            </a:r>
          </a:p>
          <a:p>
            <a:pPr>
              <a:spcBef>
                <a:spcPts val="823"/>
              </a:spcBef>
            </a:pPr>
            <a:r>
              <a:rPr lang="sv-SE" sz="823" b="0" i="0" noProof="0">
                <a:latin typeface="+mn-lt"/>
                <a:ea typeface="+mn-ea"/>
              </a:rPr>
              <a:t>Anpassa huvudtextrutans höjd baserat på rubrikens höjd. Använd stödlinjerna för korrekt placering.</a:t>
            </a:r>
            <a:br>
              <a:rPr lang="sv-SE" sz="823" b="0" i="0" noProof="0">
                <a:latin typeface="+mn-lt"/>
                <a:ea typeface="+mn-ea"/>
              </a:rPr>
            </a:br>
            <a:endParaRPr lang="sv-SE" sz="823" b="0" i="0" noProof="0">
              <a:latin typeface="+mn-lt"/>
              <a:ea typeface="+mn-ea"/>
            </a:endParaRPr>
          </a:p>
          <a:p>
            <a:pPr lvl="1">
              <a:spcBef>
                <a:spcPts val="823"/>
              </a:spcBef>
            </a:pPr>
            <a:r>
              <a:rPr lang="en-GB" sz="823" b="1" i="0" noProof="0">
                <a:latin typeface="+mn-lt"/>
                <a:ea typeface="+mn-ea"/>
              </a:rPr>
              <a:t>Text slide</a:t>
            </a:r>
          </a:p>
          <a:p>
            <a:pPr>
              <a:spcBef>
                <a:spcPts val="823"/>
              </a:spcBef>
            </a:pPr>
            <a:r>
              <a:rPr lang="en-GB" sz="823" b="0" i="0" noProof="0">
                <a:latin typeface="+mn-lt"/>
                <a:ea typeface="+mn-ea"/>
              </a:rPr>
              <a:t>Adjust the height of the main text frame based on the height of the heading. Use the guides to find the correct placement.</a:t>
            </a:r>
          </a:p>
        </p:txBody>
      </p:sp>
    </p:spTree>
    <p:extLst>
      <p:ext uri="{BB962C8B-B14F-4D97-AF65-F5344CB8AC3E}">
        <p14:creationId xmlns:p14="http://schemas.microsoft.com/office/powerpoint/2010/main" val="21305553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987">
          <p15:clr>
            <a:srgbClr val="FBAE40"/>
          </p15:clr>
        </p15:guide>
        <p15:guide id="2" pos="3810">
          <p15:clr>
            <a:srgbClr val="FBAE40"/>
          </p15:clr>
        </p15:guide>
        <p15:guide id="3" pos="544">
          <p15:clr>
            <a:srgbClr val="FBAE40"/>
          </p15:clr>
        </p15:guide>
        <p15:guide id="4" orient="horz" pos="1474">
          <p15:clr>
            <a:srgbClr val="FBAE40"/>
          </p15:clr>
        </p15:guide>
        <p15:guide id="5" orient="horz" pos="1247">
          <p15:clr>
            <a:srgbClr val="FBAE40"/>
          </p15:clr>
        </p15:guide>
        <p15:guide id="6" orient="horz" pos="1021">
          <p15:clr>
            <a:srgbClr val="FBAE40"/>
          </p15:clr>
        </p15:guide>
        <p15:guide id="7" pos="2721">
          <p15:clr>
            <a:srgbClr val="FBAE40"/>
          </p15:clr>
        </p15:guide>
        <p15:guide id="8" pos="2177">
          <p15:clr>
            <a:srgbClr val="FBAE40"/>
          </p15:clr>
        </p15:guide>
        <p15:guide id="9" pos="4354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heading_IMG-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2">
            <a:extLst>
              <a:ext uri="{FF2B5EF4-FFF2-40B4-BE49-F238E27FC236}">
                <a16:creationId xmlns:a16="http://schemas.microsoft.com/office/drawing/2014/main" id="{FEA959C6-1A5A-9342-8209-E8F3AEEC578F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6096934" y="1"/>
            <a:ext cx="6095067" cy="6858000"/>
          </a:xfrm>
          <a:solidFill>
            <a:schemeClr val="tx1">
              <a:lumMod val="75000"/>
              <a:lumOff val="25000"/>
            </a:schemeClr>
          </a:solidFill>
        </p:spPr>
        <p:txBody>
          <a:bodyPr anchor="ctr" anchorCtr="0"/>
          <a:lstStyle>
            <a:lvl1pPr marL="0" indent="0" algn="ctr">
              <a:spcBef>
                <a:spcPts val="0"/>
              </a:spcBef>
              <a:buNone/>
              <a:defRPr sz="1176" b="0" i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</a:defRPr>
            </a:lvl1pPr>
          </a:lstStyle>
          <a:p>
            <a:r>
              <a:rPr lang="sv-SE"/>
              <a:t>ⓘ</a:t>
            </a:r>
            <a:br>
              <a:rPr lang="sv-SE"/>
            </a:br>
            <a:r>
              <a:rPr lang="sv-SE"/>
              <a:t>LÄGG TILL BILD: </a:t>
            </a:r>
            <a:br>
              <a:rPr lang="sv-SE"/>
            </a:br>
            <a:r>
              <a:rPr lang="sv-SE"/>
              <a:t>Klicka på ikonen eller dra in en bild på sidan.</a:t>
            </a:r>
            <a:br>
              <a:rPr lang="sv-SE"/>
            </a:br>
            <a:br>
              <a:rPr lang="sv-SE"/>
            </a:br>
            <a:br>
              <a:rPr lang="sv-SE"/>
            </a:br>
            <a:br>
              <a:rPr lang="sv-SE"/>
            </a:br>
            <a:br>
              <a:rPr lang="sv-SE"/>
            </a:br>
            <a:r>
              <a:rPr lang="sv-SE"/>
              <a:t>ADD IMAGE: </a:t>
            </a:r>
            <a:br>
              <a:rPr lang="sv-SE"/>
            </a:br>
            <a:r>
              <a:rPr lang="sv-SE" err="1"/>
              <a:t>Click</a:t>
            </a:r>
            <a:r>
              <a:rPr lang="sv-SE"/>
              <a:t> the </a:t>
            </a:r>
            <a:r>
              <a:rPr lang="sv-SE" err="1"/>
              <a:t>icon</a:t>
            </a:r>
            <a:r>
              <a:rPr lang="sv-SE"/>
              <a:t> or drag an image </a:t>
            </a:r>
            <a:r>
              <a:rPr lang="sv-SE" err="1"/>
              <a:t>onto</a:t>
            </a:r>
            <a:r>
              <a:rPr lang="sv-SE"/>
              <a:t> the </a:t>
            </a:r>
            <a:r>
              <a:rPr lang="sv-SE" err="1"/>
              <a:t>slide</a:t>
            </a:r>
            <a:r>
              <a:rPr lang="sv-SE"/>
              <a:t>.</a:t>
            </a:r>
            <a:br>
              <a:rPr lang="sv-SE"/>
            </a:br>
            <a:endParaRPr lang="sv-SE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DA43E18-D929-CD43-BB12-47BD8DBAD8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5535" y="1566103"/>
            <a:ext cx="4064000" cy="1185236"/>
          </a:xfrm>
        </p:spPr>
        <p:txBody>
          <a:bodyPr/>
          <a:lstStyle>
            <a:lvl1pPr>
              <a:defRPr sz="3645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FE3E3EB-E653-C04E-BF48-2731DFAB47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2023-01-01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82B3C4A-2BF9-B742-BB03-F9788C588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Skolmatsakademin · PPT-mall</a:t>
            </a:r>
            <a:endParaRPr lang="sv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F4501F-0A6C-EC45-973E-F01984BA2F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9" name="Text Placeholder 11">
            <a:extLst>
              <a:ext uri="{FF2B5EF4-FFF2-40B4-BE49-F238E27FC236}">
                <a16:creationId xmlns:a16="http://schemas.microsoft.com/office/drawing/2014/main" id="{51807823-D26D-6E41-8A9E-CC359D3ECDB0}"/>
              </a:ext>
            </a:extLst>
          </p:cNvPr>
          <p:cNvSpPr>
            <a:spLocks noGrp="1"/>
          </p:cNvSpPr>
          <p:nvPr>
            <p:ph type="body" sz="quarter" idx="2" hasCustomPrompt="1"/>
          </p:nvPr>
        </p:nvSpPr>
        <p:spPr>
          <a:xfrm>
            <a:off x="1017401" y="1142378"/>
            <a:ext cx="4062134" cy="423725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11" b="1" cap="all" spc="71" baseline="0"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 sz="1411" cap="all" spc="71" baseline="0">
                <a:latin typeface="+mj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 sz="1411" cap="all" spc="71" baseline="0">
                <a:latin typeface="+mj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 sz="1411" cap="all" spc="71" baseline="0">
                <a:latin typeface="+mj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 sz="1411" cap="all" spc="71" baseline="0">
                <a:latin typeface="+mj-lt"/>
              </a:defRPr>
            </a:lvl5pPr>
          </a:lstStyle>
          <a:p>
            <a:pPr lvl="0"/>
            <a:r>
              <a:rPr lang="en-US" err="1"/>
              <a:t>Preheading</a:t>
            </a:r>
            <a:endParaRPr lang="sv-SE"/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B92F9B94-FEF4-5844-8DC1-34CC0DC58012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xfrm>
            <a:off x="1015532" y="2751338"/>
            <a:ext cx="4064002" cy="2964284"/>
          </a:xfrm>
        </p:spPr>
        <p:txBody>
          <a:bodyPr/>
          <a:lstStyle>
            <a:lvl1pPr marL="211644" indent="-211644">
              <a:defRPr sz="1646"/>
            </a:lvl1pPr>
            <a:lvl2pPr marL="507946" indent="-211644">
              <a:defRPr sz="1646"/>
            </a:lvl2pPr>
            <a:lvl3pPr marL="761918" indent="-211644">
              <a:defRPr sz="1646"/>
            </a:lvl3pPr>
            <a:lvl4pPr marL="1015891" indent="-211644">
              <a:defRPr sz="1646"/>
            </a:lvl4pPr>
            <a:lvl5pPr marL="1269864" indent="-211644">
              <a:defRPr sz="1646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3B34BA8D-BEDB-A248-AB8A-46DE92AC1327}"/>
              </a:ext>
            </a:extLst>
          </p:cNvPr>
          <p:cNvSpPr txBox="1">
            <a:spLocks/>
          </p:cNvSpPr>
          <p:nvPr userDrawn="1"/>
        </p:nvSpPr>
        <p:spPr>
          <a:xfrm>
            <a:off x="-3471346" y="19515"/>
            <a:ext cx="3048467" cy="2019549"/>
          </a:xfrm>
          <a:prstGeom prst="rect">
            <a:avLst/>
          </a:prstGeom>
          <a:solidFill>
            <a:srgbClr val="FEFEFE"/>
          </a:solidFill>
        </p:spPr>
        <p:txBody>
          <a:bodyPr lIns="253979" tIns="253979" rIns="253979" bIns="253979">
            <a:spAutoFit/>
          </a:bodyPr>
          <a:lstStyle>
            <a:lvl1pPr marL="0" indent="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None/>
              <a:defRPr sz="900" b="1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8000" indent="-10800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52000" indent="-10800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Char char="–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96000" indent="-10800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Char char="»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51305" indent="-259210" algn="l" defTabSz="518419" rtl="0" eaLnBrk="1" latinLnBrk="0" hangingPunct="1">
              <a:spcBef>
                <a:spcPct val="20000"/>
              </a:spcBef>
              <a:buFont typeface="Arial"/>
              <a:buChar char="•"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69724" indent="-259210" algn="l" defTabSz="518419" rtl="0" eaLnBrk="1" latinLnBrk="0" hangingPunct="1">
              <a:spcBef>
                <a:spcPct val="20000"/>
              </a:spcBef>
              <a:buFont typeface="Arial"/>
              <a:buChar char="•"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88143" indent="-259210" algn="l" defTabSz="518419" rtl="0" eaLnBrk="1" latinLnBrk="0" hangingPunct="1">
              <a:spcBef>
                <a:spcPct val="20000"/>
              </a:spcBef>
              <a:buFont typeface="Arial"/>
              <a:buChar char="•"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06562" indent="-259210" algn="l" defTabSz="518419" rtl="0" eaLnBrk="1" latinLnBrk="0" hangingPunct="1">
              <a:spcBef>
                <a:spcPct val="20000"/>
              </a:spcBef>
              <a:buFont typeface="Arial"/>
              <a:buChar char="•"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spcBef>
                <a:spcPts val="823"/>
              </a:spcBef>
            </a:pPr>
            <a:r>
              <a:rPr lang="sv-SE" sz="823" b="1" i="0" noProof="0">
                <a:latin typeface="+mn-lt"/>
                <a:ea typeface="+mn-ea"/>
              </a:rPr>
              <a:t>Textsida</a:t>
            </a:r>
          </a:p>
          <a:p>
            <a:pPr>
              <a:spcBef>
                <a:spcPts val="823"/>
              </a:spcBef>
            </a:pPr>
            <a:r>
              <a:rPr lang="sv-SE" sz="823" b="0" i="0" noProof="0">
                <a:latin typeface="+mn-lt"/>
                <a:ea typeface="+mn-ea"/>
              </a:rPr>
              <a:t>Anpassa huvudtextrutans höjd baserat på rubrikens höjd. Använd stödlinjerna för korrekt placering.</a:t>
            </a:r>
            <a:br>
              <a:rPr lang="sv-SE" sz="823" b="0" i="0" noProof="0">
                <a:latin typeface="+mn-lt"/>
                <a:ea typeface="+mn-ea"/>
              </a:rPr>
            </a:br>
            <a:endParaRPr lang="sv-SE" sz="823" b="0" i="0" noProof="0">
              <a:latin typeface="+mn-lt"/>
              <a:ea typeface="+mn-ea"/>
            </a:endParaRPr>
          </a:p>
          <a:p>
            <a:pPr lvl="1">
              <a:spcBef>
                <a:spcPts val="823"/>
              </a:spcBef>
            </a:pPr>
            <a:r>
              <a:rPr lang="en-GB" sz="823" b="1" i="0" noProof="0">
                <a:latin typeface="+mn-lt"/>
                <a:ea typeface="+mn-ea"/>
              </a:rPr>
              <a:t>Text slide</a:t>
            </a:r>
          </a:p>
          <a:p>
            <a:pPr>
              <a:spcBef>
                <a:spcPts val="823"/>
              </a:spcBef>
            </a:pPr>
            <a:r>
              <a:rPr lang="en-GB" sz="823" b="0" i="0" noProof="0">
                <a:latin typeface="+mn-lt"/>
                <a:ea typeface="+mn-ea"/>
              </a:rPr>
              <a:t>Adjust the height of the main text frame based on the height of the heading. Use the guides to find the correct placement.</a:t>
            </a:r>
          </a:p>
        </p:txBody>
      </p:sp>
    </p:spTree>
    <p:extLst>
      <p:ext uri="{BB962C8B-B14F-4D97-AF65-F5344CB8AC3E}">
        <p14:creationId xmlns:p14="http://schemas.microsoft.com/office/powerpoint/2010/main" val="413202509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44">
          <p15:clr>
            <a:srgbClr val="FBAE40"/>
          </p15:clr>
        </p15:guide>
        <p15:guide id="2" pos="2721">
          <p15:clr>
            <a:srgbClr val="FBAE40"/>
          </p15:clr>
        </p15:guide>
        <p15:guide id="3" pos="5987">
          <p15:clr>
            <a:srgbClr val="FBAE40"/>
          </p15:clr>
        </p15:guide>
        <p15:guide id="4" orient="horz" pos="1701">
          <p15:clr>
            <a:srgbClr val="FBAE40"/>
          </p15:clr>
        </p15:guide>
        <p15:guide id="5" orient="horz" pos="1474">
          <p15:clr>
            <a:srgbClr val="FBAE40"/>
          </p15:clr>
        </p15:guide>
        <p15:guide id="6" orient="horz" pos="1247">
          <p15:clr>
            <a:srgbClr val="FBAE40"/>
          </p15:clr>
        </p15:guide>
        <p15:guide id="7" orient="horz" pos="839">
          <p15:clr>
            <a:srgbClr val="FBAE40"/>
          </p15:clr>
        </p15:guide>
        <p15:guide id="8" pos="3810">
          <p15:clr>
            <a:srgbClr val="FBAE40"/>
          </p15:clr>
        </p15:guide>
        <p15:guide id="9" pos="2177">
          <p15:clr>
            <a:srgbClr val="FBAE40"/>
          </p15:clr>
        </p15:guide>
        <p15:guide id="10" pos="4354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heading_IMG-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89EA29BC-6A65-A449-8AFC-F3F31E647C68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1867" y="1"/>
            <a:ext cx="6095067" cy="6858000"/>
          </a:xfrm>
          <a:solidFill>
            <a:schemeClr val="tx1">
              <a:lumMod val="75000"/>
              <a:lumOff val="25000"/>
            </a:schemeClr>
          </a:solidFill>
        </p:spPr>
        <p:txBody>
          <a:bodyPr anchor="ctr" anchorCtr="0"/>
          <a:lstStyle>
            <a:lvl1pPr marL="0" indent="0" algn="ctr">
              <a:spcBef>
                <a:spcPts val="0"/>
              </a:spcBef>
              <a:buNone/>
              <a:defRPr sz="1176" b="0" i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</a:defRPr>
            </a:lvl1pPr>
          </a:lstStyle>
          <a:p>
            <a:r>
              <a:rPr lang="sv-SE"/>
              <a:t>ⓘ</a:t>
            </a:r>
            <a:br>
              <a:rPr lang="sv-SE"/>
            </a:br>
            <a:r>
              <a:rPr lang="sv-SE"/>
              <a:t>LÄGG TILL BILD: </a:t>
            </a:r>
            <a:br>
              <a:rPr lang="sv-SE"/>
            </a:br>
            <a:r>
              <a:rPr lang="sv-SE"/>
              <a:t>Klicka på ikonen eller dra in en bild på sidan.</a:t>
            </a:r>
            <a:br>
              <a:rPr lang="sv-SE"/>
            </a:br>
            <a:br>
              <a:rPr lang="sv-SE"/>
            </a:br>
            <a:br>
              <a:rPr lang="sv-SE"/>
            </a:br>
            <a:br>
              <a:rPr lang="sv-SE"/>
            </a:br>
            <a:br>
              <a:rPr lang="sv-SE"/>
            </a:br>
            <a:r>
              <a:rPr lang="sv-SE"/>
              <a:t>ADD IMAGE: </a:t>
            </a:r>
            <a:br>
              <a:rPr lang="sv-SE"/>
            </a:br>
            <a:r>
              <a:rPr lang="sv-SE" err="1"/>
              <a:t>Click</a:t>
            </a:r>
            <a:r>
              <a:rPr lang="sv-SE"/>
              <a:t> the </a:t>
            </a:r>
            <a:r>
              <a:rPr lang="sv-SE" err="1"/>
              <a:t>icon</a:t>
            </a:r>
            <a:r>
              <a:rPr lang="sv-SE"/>
              <a:t> or drag an image </a:t>
            </a:r>
            <a:r>
              <a:rPr lang="sv-SE" err="1"/>
              <a:t>onto</a:t>
            </a:r>
            <a:r>
              <a:rPr lang="sv-SE"/>
              <a:t> the </a:t>
            </a:r>
            <a:r>
              <a:rPr lang="sv-SE" err="1"/>
              <a:t>slide</a:t>
            </a:r>
            <a:r>
              <a:rPr lang="sv-SE"/>
              <a:t>.</a:t>
            </a:r>
            <a:br>
              <a:rPr lang="sv-SE"/>
            </a:br>
            <a:endParaRPr lang="sv-SE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DA43E18-D929-CD43-BB12-47BD8DBAD8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12468" y="1566122"/>
            <a:ext cx="4064000" cy="719608"/>
          </a:xfrm>
        </p:spPr>
        <p:txBody>
          <a:bodyPr/>
          <a:lstStyle>
            <a:lvl1pPr>
              <a:defRPr sz="3645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FE3E3EB-E653-C04E-BF48-2731DFAB47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/>
              <a:t>2023-01-01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82B3C4A-2BF9-B742-BB03-F9788C588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Skolmatsakademin · PPT-mall</a:t>
            </a:r>
            <a:endParaRPr lang="sv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F4501F-0A6C-EC45-973E-F01984BA2F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66355A-084C-D24E-9AD2-7E4FC41EA627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4E5D7851-A253-E24B-A56D-27D78951337E}"/>
              </a:ext>
            </a:extLst>
          </p:cNvPr>
          <p:cNvSpPr>
            <a:spLocks noGrp="1"/>
          </p:cNvSpPr>
          <p:nvPr>
            <p:ph type="body" sz="quarter" idx="2" hasCustomPrompt="1"/>
          </p:nvPr>
        </p:nvSpPr>
        <p:spPr>
          <a:xfrm>
            <a:off x="7112467" y="1142398"/>
            <a:ext cx="4063999" cy="423725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11" b="1" cap="all" spc="71" baseline="0"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 sz="1411" cap="all" spc="71" baseline="0">
                <a:latin typeface="+mj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 sz="1411" cap="all" spc="71" baseline="0">
                <a:latin typeface="+mj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 sz="1411" cap="all" spc="71" baseline="0">
                <a:latin typeface="+mj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 sz="1411" cap="all" spc="71" baseline="0">
                <a:latin typeface="+mj-lt"/>
              </a:defRPr>
            </a:lvl5pPr>
          </a:lstStyle>
          <a:p>
            <a:pPr lvl="0"/>
            <a:r>
              <a:rPr lang="en-US" err="1"/>
              <a:t>Preheading</a:t>
            </a:r>
            <a:endParaRPr lang="sv-SE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D3F24A51-3F49-CC4A-B2DB-1BDAB5AC7214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xfrm>
            <a:off x="7112468" y="2751360"/>
            <a:ext cx="4064000" cy="2964263"/>
          </a:xfrm>
        </p:spPr>
        <p:txBody>
          <a:bodyPr/>
          <a:lstStyle>
            <a:lvl1pPr marL="211644" indent="-211644">
              <a:defRPr sz="1646"/>
            </a:lvl1pPr>
            <a:lvl2pPr marL="507946" indent="-211644">
              <a:defRPr sz="1646"/>
            </a:lvl2pPr>
            <a:lvl3pPr marL="761918" indent="-211644">
              <a:defRPr sz="1646"/>
            </a:lvl3pPr>
            <a:lvl4pPr marL="1015891" indent="-211644">
              <a:defRPr sz="1646"/>
            </a:lvl4pPr>
            <a:lvl5pPr marL="1269864" indent="-211644">
              <a:defRPr sz="1646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F918D196-23D7-7B49-9CA0-7542F20D8C2F}"/>
              </a:ext>
            </a:extLst>
          </p:cNvPr>
          <p:cNvSpPr txBox="1">
            <a:spLocks/>
          </p:cNvSpPr>
          <p:nvPr userDrawn="1"/>
        </p:nvSpPr>
        <p:spPr>
          <a:xfrm>
            <a:off x="-3471346" y="19515"/>
            <a:ext cx="3048467" cy="2019549"/>
          </a:xfrm>
          <a:prstGeom prst="rect">
            <a:avLst/>
          </a:prstGeom>
          <a:solidFill>
            <a:srgbClr val="FEFEFE"/>
          </a:solidFill>
        </p:spPr>
        <p:txBody>
          <a:bodyPr lIns="253979" tIns="253979" rIns="253979" bIns="253979">
            <a:spAutoFit/>
          </a:bodyPr>
          <a:lstStyle>
            <a:lvl1pPr marL="0" indent="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None/>
              <a:defRPr sz="900" b="1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8000" indent="-10800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52000" indent="-10800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Char char="–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96000" indent="-10800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Char char="»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51305" indent="-259210" algn="l" defTabSz="518419" rtl="0" eaLnBrk="1" latinLnBrk="0" hangingPunct="1">
              <a:spcBef>
                <a:spcPct val="20000"/>
              </a:spcBef>
              <a:buFont typeface="Arial"/>
              <a:buChar char="•"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69724" indent="-259210" algn="l" defTabSz="518419" rtl="0" eaLnBrk="1" latinLnBrk="0" hangingPunct="1">
              <a:spcBef>
                <a:spcPct val="20000"/>
              </a:spcBef>
              <a:buFont typeface="Arial"/>
              <a:buChar char="•"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88143" indent="-259210" algn="l" defTabSz="518419" rtl="0" eaLnBrk="1" latinLnBrk="0" hangingPunct="1">
              <a:spcBef>
                <a:spcPct val="20000"/>
              </a:spcBef>
              <a:buFont typeface="Arial"/>
              <a:buChar char="•"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06562" indent="-259210" algn="l" defTabSz="518419" rtl="0" eaLnBrk="1" latinLnBrk="0" hangingPunct="1">
              <a:spcBef>
                <a:spcPct val="20000"/>
              </a:spcBef>
              <a:buFont typeface="Arial"/>
              <a:buChar char="•"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spcBef>
                <a:spcPts val="823"/>
              </a:spcBef>
            </a:pPr>
            <a:r>
              <a:rPr lang="sv-SE" sz="823" b="1" i="0" noProof="0">
                <a:latin typeface="+mn-lt"/>
                <a:ea typeface="+mn-ea"/>
              </a:rPr>
              <a:t>Textsida</a:t>
            </a:r>
          </a:p>
          <a:p>
            <a:pPr>
              <a:spcBef>
                <a:spcPts val="823"/>
              </a:spcBef>
            </a:pPr>
            <a:r>
              <a:rPr lang="sv-SE" sz="823" b="0" i="0" noProof="0">
                <a:latin typeface="+mn-lt"/>
                <a:ea typeface="+mn-ea"/>
              </a:rPr>
              <a:t>Anpassa huvudtextrutans höjd baserat på rubrikens höjd. Använd stödlinjerna för korrekt placering.</a:t>
            </a:r>
            <a:br>
              <a:rPr lang="sv-SE" sz="823" b="0" i="0" noProof="0">
                <a:latin typeface="+mn-lt"/>
                <a:ea typeface="+mn-ea"/>
              </a:rPr>
            </a:br>
            <a:endParaRPr lang="sv-SE" sz="823" b="0" i="0" noProof="0">
              <a:latin typeface="+mn-lt"/>
              <a:ea typeface="+mn-ea"/>
            </a:endParaRPr>
          </a:p>
          <a:p>
            <a:pPr lvl="1">
              <a:spcBef>
                <a:spcPts val="823"/>
              </a:spcBef>
            </a:pPr>
            <a:r>
              <a:rPr lang="en-GB" sz="823" b="1" i="0" noProof="0">
                <a:latin typeface="+mn-lt"/>
                <a:ea typeface="+mn-ea"/>
              </a:rPr>
              <a:t>Text slide</a:t>
            </a:r>
          </a:p>
          <a:p>
            <a:pPr>
              <a:spcBef>
                <a:spcPts val="823"/>
              </a:spcBef>
            </a:pPr>
            <a:r>
              <a:rPr lang="en-GB" sz="823" b="0" i="0" noProof="0">
                <a:latin typeface="+mn-lt"/>
                <a:ea typeface="+mn-ea"/>
              </a:rPr>
              <a:t>Adjust the height of the main text frame based on the height of the heading. Use the guides to find the correct placement.</a:t>
            </a:r>
          </a:p>
        </p:txBody>
      </p:sp>
    </p:spTree>
    <p:extLst>
      <p:ext uri="{BB962C8B-B14F-4D97-AF65-F5344CB8AC3E}">
        <p14:creationId xmlns:p14="http://schemas.microsoft.com/office/powerpoint/2010/main" val="26876333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987">
          <p15:clr>
            <a:srgbClr val="FBAE40"/>
          </p15:clr>
        </p15:guide>
        <p15:guide id="2" pos="3810">
          <p15:clr>
            <a:srgbClr val="FBAE40"/>
          </p15:clr>
        </p15:guide>
        <p15:guide id="3" pos="544">
          <p15:clr>
            <a:srgbClr val="FBAE40"/>
          </p15:clr>
        </p15:guide>
        <p15:guide id="4" orient="horz" pos="1701">
          <p15:clr>
            <a:srgbClr val="FBAE40"/>
          </p15:clr>
        </p15:guide>
        <p15:guide id="5" orient="horz" pos="1474">
          <p15:clr>
            <a:srgbClr val="FBAE40"/>
          </p15:clr>
        </p15:guide>
        <p15:guide id="6" orient="horz" pos="1225">
          <p15:clr>
            <a:srgbClr val="FBAE40"/>
          </p15:clr>
        </p15:guide>
        <p15:guide id="7" orient="horz" pos="839">
          <p15:clr>
            <a:srgbClr val="FBAE40"/>
          </p15:clr>
        </p15:guide>
        <p15:guide id="8" pos="4354">
          <p15:clr>
            <a:srgbClr val="FBAE40"/>
          </p15:clr>
        </p15:guide>
        <p15:guide id="9" pos="2721">
          <p15:clr>
            <a:srgbClr val="FBAE40"/>
          </p15:clr>
        </p15:guide>
        <p15:guide id="10" pos="2177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B2003E-DBE6-8945-8FC7-E1FC42DC43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5533" y="1142379"/>
            <a:ext cx="3048467" cy="677278"/>
          </a:xfrm>
        </p:spPr>
        <p:txBody>
          <a:bodyPr anchor="t" anchorCtr="0"/>
          <a:lstStyle>
            <a:lvl1pPr>
              <a:defRPr sz="3057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2F707D-3715-0049-9D96-CEE439F9D8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79534" y="1142379"/>
            <a:ext cx="6096933" cy="4573244"/>
          </a:xfrm>
        </p:spPr>
        <p:txBody>
          <a:bodyPr/>
          <a:lstStyle>
            <a:lvl1pPr>
              <a:defRPr sz="1881"/>
            </a:lvl1pPr>
            <a:lvl2pPr>
              <a:defRPr sz="1881"/>
            </a:lvl2pPr>
            <a:lvl3pPr>
              <a:defRPr sz="1881"/>
            </a:lvl3pPr>
            <a:lvl4pPr>
              <a:defRPr sz="1881"/>
            </a:lvl4pPr>
            <a:lvl5pPr>
              <a:defRPr sz="1881"/>
            </a:lvl5pPr>
            <a:lvl6pPr>
              <a:defRPr sz="2352"/>
            </a:lvl6pPr>
            <a:lvl7pPr>
              <a:defRPr sz="2352"/>
            </a:lvl7pPr>
            <a:lvl8pPr>
              <a:defRPr sz="2352"/>
            </a:lvl8pPr>
            <a:lvl9pPr>
              <a:defRPr sz="235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1F546E-6323-5D4D-A84F-4A4C3B6F1A91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015533" y="2159692"/>
            <a:ext cx="3048467" cy="3555931"/>
          </a:xfrm>
        </p:spPr>
        <p:txBody>
          <a:bodyPr/>
          <a:lstStyle>
            <a:lvl1pPr marL="211644" indent="-211644">
              <a:buFont typeface="Arial" panose="020B0604020202020204" pitchFamily="34" charset="0"/>
              <a:buChar char="•"/>
              <a:defRPr sz="1646"/>
            </a:lvl1pPr>
            <a:lvl2pPr marL="507946" indent="-211644">
              <a:buFont typeface="Arial" panose="020B0604020202020204" pitchFamily="34" charset="0"/>
              <a:buChar char="–"/>
              <a:defRPr sz="1646"/>
            </a:lvl2pPr>
            <a:lvl3pPr marL="761918" indent="-211644">
              <a:buFont typeface="Arial" panose="020B0604020202020204" pitchFamily="34" charset="0"/>
              <a:buChar char="•"/>
              <a:defRPr sz="1646"/>
            </a:lvl3pPr>
            <a:lvl4pPr marL="1015891" indent="-211644">
              <a:buFont typeface="Arial" panose="020B0604020202020204" pitchFamily="34" charset="0"/>
              <a:buChar char="–"/>
              <a:defRPr sz="1646"/>
            </a:lvl4pPr>
            <a:lvl5pPr marL="1269864" indent="-211644">
              <a:buFont typeface="Arial" panose="020B0604020202020204" pitchFamily="34" charset="0"/>
              <a:buChar char="•"/>
              <a:defRPr sz="1646"/>
            </a:lvl5pPr>
            <a:lvl6pPr marL="2687879" indent="0">
              <a:buNone/>
              <a:defRPr sz="1176"/>
            </a:lvl6pPr>
            <a:lvl7pPr marL="3225455" indent="0">
              <a:buNone/>
              <a:defRPr sz="1176"/>
            </a:lvl7pPr>
            <a:lvl8pPr marL="3763030" indent="0">
              <a:buNone/>
              <a:defRPr sz="1176"/>
            </a:lvl8pPr>
            <a:lvl9pPr marL="4300606" indent="0">
              <a:buNone/>
              <a:defRPr sz="1176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1F1AB3-504A-A14C-8EFA-562C0A0108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2023-01-01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034ABF-7091-AF4D-B4F6-86A2C8647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Skolmatsakademin · PPT-mall</a:t>
            </a:r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3AEF53-7755-7841-87A8-8FC1FEEA44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1D3FA2D4-EE74-E24A-B6E1-88DD6593C4D1}"/>
              </a:ext>
            </a:extLst>
          </p:cNvPr>
          <p:cNvSpPr txBox="1">
            <a:spLocks/>
          </p:cNvSpPr>
          <p:nvPr userDrawn="1"/>
        </p:nvSpPr>
        <p:spPr>
          <a:xfrm>
            <a:off x="-3471346" y="19515"/>
            <a:ext cx="3048467" cy="2019549"/>
          </a:xfrm>
          <a:prstGeom prst="rect">
            <a:avLst/>
          </a:prstGeom>
          <a:solidFill>
            <a:srgbClr val="FEFEFE"/>
          </a:solidFill>
        </p:spPr>
        <p:txBody>
          <a:bodyPr lIns="253979" tIns="253979" rIns="253979" bIns="253979">
            <a:spAutoFit/>
          </a:bodyPr>
          <a:lstStyle>
            <a:lvl1pPr marL="0" indent="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None/>
              <a:defRPr sz="900" b="1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8000" indent="-10800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52000" indent="-10800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Char char="–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96000" indent="-10800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Char char="»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51305" indent="-259210" algn="l" defTabSz="518419" rtl="0" eaLnBrk="1" latinLnBrk="0" hangingPunct="1">
              <a:spcBef>
                <a:spcPct val="20000"/>
              </a:spcBef>
              <a:buFont typeface="Arial"/>
              <a:buChar char="•"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69724" indent="-259210" algn="l" defTabSz="518419" rtl="0" eaLnBrk="1" latinLnBrk="0" hangingPunct="1">
              <a:spcBef>
                <a:spcPct val="20000"/>
              </a:spcBef>
              <a:buFont typeface="Arial"/>
              <a:buChar char="•"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88143" indent="-259210" algn="l" defTabSz="518419" rtl="0" eaLnBrk="1" latinLnBrk="0" hangingPunct="1">
              <a:spcBef>
                <a:spcPct val="20000"/>
              </a:spcBef>
              <a:buFont typeface="Arial"/>
              <a:buChar char="•"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06562" indent="-259210" algn="l" defTabSz="518419" rtl="0" eaLnBrk="1" latinLnBrk="0" hangingPunct="1">
              <a:spcBef>
                <a:spcPct val="20000"/>
              </a:spcBef>
              <a:buFont typeface="Arial"/>
              <a:buChar char="•"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spcBef>
                <a:spcPts val="823"/>
              </a:spcBef>
            </a:pPr>
            <a:r>
              <a:rPr lang="sv-SE" sz="823" b="1" i="0" noProof="0">
                <a:latin typeface="+mn-lt"/>
                <a:ea typeface="+mn-ea"/>
              </a:rPr>
              <a:t>Textsida</a:t>
            </a:r>
          </a:p>
          <a:p>
            <a:pPr>
              <a:spcBef>
                <a:spcPts val="823"/>
              </a:spcBef>
            </a:pPr>
            <a:r>
              <a:rPr lang="sv-SE" sz="823" b="0" i="0" noProof="0">
                <a:latin typeface="+mn-lt"/>
                <a:ea typeface="+mn-ea"/>
              </a:rPr>
              <a:t>Anpassa huvudtextrutans höjd baserat på rubrikens höjd. Använd stödlinjerna för korrekt placering.</a:t>
            </a:r>
            <a:br>
              <a:rPr lang="sv-SE" sz="823" b="0" i="0" noProof="0">
                <a:latin typeface="+mn-lt"/>
                <a:ea typeface="+mn-ea"/>
              </a:rPr>
            </a:br>
            <a:endParaRPr lang="sv-SE" sz="823" b="0" i="0" noProof="0">
              <a:latin typeface="+mn-lt"/>
              <a:ea typeface="+mn-ea"/>
            </a:endParaRPr>
          </a:p>
          <a:p>
            <a:pPr lvl="1">
              <a:spcBef>
                <a:spcPts val="823"/>
              </a:spcBef>
            </a:pPr>
            <a:r>
              <a:rPr lang="en-GB" sz="823" b="1" i="0" noProof="0">
                <a:latin typeface="+mn-lt"/>
                <a:ea typeface="+mn-ea"/>
              </a:rPr>
              <a:t>Text slide</a:t>
            </a:r>
          </a:p>
          <a:p>
            <a:pPr>
              <a:spcBef>
                <a:spcPts val="823"/>
              </a:spcBef>
            </a:pPr>
            <a:r>
              <a:rPr lang="en-GB" sz="823" b="0" i="0" noProof="0">
                <a:latin typeface="+mn-lt"/>
                <a:ea typeface="+mn-ea"/>
              </a:rPr>
              <a:t>Adjust the height of the main text frame based on the height of the heading. Use the guides to find the correct placement.</a:t>
            </a:r>
          </a:p>
        </p:txBody>
      </p:sp>
    </p:spTree>
    <p:extLst>
      <p:ext uri="{BB962C8B-B14F-4D97-AF65-F5344CB8AC3E}">
        <p14:creationId xmlns:p14="http://schemas.microsoft.com/office/powerpoint/2010/main" val="3936705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44">
          <p15:clr>
            <a:srgbClr val="FBAE40"/>
          </p15:clr>
        </p15:guide>
        <p15:guide id="2" pos="5987">
          <p15:clr>
            <a:srgbClr val="FBAE40"/>
          </p15:clr>
        </p15:guide>
        <p15:guide id="3" pos="2177">
          <p15:clr>
            <a:srgbClr val="FBAE40"/>
          </p15:clr>
        </p15:guide>
        <p15:guide id="4" pos="2721">
          <p15:clr>
            <a:srgbClr val="FBAE40"/>
          </p15:clr>
        </p15:guide>
        <p15:guide id="6" orient="horz" pos="952">
          <p15:clr>
            <a:srgbClr val="FBAE40"/>
          </p15:clr>
        </p15:guide>
        <p15:guide id="7" orient="horz" pos="1157">
          <p15:clr>
            <a:srgbClr val="FBAE40"/>
          </p15:clr>
        </p15:guide>
        <p15:guide id="8" orient="horz" pos="136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A43E18-D929-CD43-BB12-47BD8DBAD8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8001" y="1142378"/>
            <a:ext cx="3048467" cy="677278"/>
          </a:xfrm>
        </p:spPr>
        <p:txBody>
          <a:bodyPr/>
          <a:lstStyle>
            <a:lvl1pPr>
              <a:defRPr sz="3057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FE3E3EB-E653-C04E-BF48-2731DFAB47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2023-01-01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82B3C4A-2BF9-B742-BB03-F9788C588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Skolmatsakademin · PPT-mall</a:t>
            </a:r>
            <a:endParaRPr lang="sv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F4501F-0A6C-EC45-973E-F01984BA2F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53411CD7-3CCB-B943-8ABF-3EAF9FC716DD}"/>
              </a:ext>
            </a:extLst>
          </p:cNvPr>
          <p:cNvSpPr>
            <a:spLocks noGrp="1"/>
          </p:cNvSpPr>
          <p:nvPr>
            <p:ph sz="quarter" idx="2"/>
          </p:nvPr>
        </p:nvSpPr>
        <p:spPr>
          <a:xfrm>
            <a:off x="1015534" y="1142379"/>
            <a:ext cx="6096933" cy="457324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EE62F297-ADE3-A34E-BF1C-833DF0D6E771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xfrm>
            <a:off x="8128001" y="2159693"/>
            <a:ext cx="3048467" cy="3555930"/>
          </a:xfrm>
        </p:spPr>
        <p:txBody>
          <a:bodyPr/>
          <a:lstStyle>
            <a:lvl1pPr marL="211644" indent="-211644">
              <a:defRPr sz="1646"/>
            </a:lvl1pPr>
            <a:lvl2pPr marL="507946" indent="-211644">
              <a:defRPr sz="1646"/>
            </a:lvl2pPr>
            <a:lvl3pPr marL="761918" indent="-211644">
              <a:defRPr sz="1646"/>
            </a:lvl3pPr>
            <a:lvl4pPr marL="1015891" indent="-211644">
              <a:defRPr sz="1646"/>
            </a:lvl4pPr>
            <a:lvl5pPr marL="1269864" indent="-211644">
              <a:defRPr sz="1646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554B06F8-DCE3-EE41-B7D1-5000EAA41EBB}"/>
              </a:ext>
            </a:extLst>
          </p:cNvPr>
          <p:cNvSpPr txBox="1">
            <a:spLocks/>
          </p:cNvSpPr>
          <p:nvPr userDrawn="1"/>
        </p:nvSpPr>
        <p:spPr>
          <a:xfrm>
            <a:off x="-3471346" y="19515"/>
            <a:ext cx="3048467" cy="2019549"/>
          </a:xfrm>
          <a:prstGeom prst="rect">
            <a:avLst/>
          </a:prstGeom>
          <a:solidFill>
            <a:srgbClr val="FEFEFE"/>
          </a:solidFill>
        </p:spPr>
        <p:txBody>
          <a:bodyPr lIns="253979" tIns="253979" rIns="253979" bIns="253979">
            <a:spAutoFit/>
          </a:bodyPr>
          <a:lstStyle>
            <a:lvl1pPr marL="0" indent="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None/>
              <a:defRPr sz="900" b="1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8000" indent="-10800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52000" indent="-10800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Char char="–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96000" indent="-10800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Char char="»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51305" indent="-259210" algn="l" defTabSz="518419" rtl="0" eaLnBrk="1" latinLnBrk="0" hangingPunct="1">
              <a:spcBef>
                <a:spcPct val="20000"/>
              </a:spcBef>
              <a:buFont typeface="Arial"/>
              <a:buChar char="•"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69724" indent="-259210" algn="l" defTabSz="518419" rtl="0" eaLnBrk="1" latinLnBrk="0" hangingPunct="1">
              <a:spcBef>
                <a:spcPct val="20000"/>
              </a:spcBef>
              <a:buFont typeface="Arial"/>
              <a:buChar char="•"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88143" indent="-259210" algn="l" defTabSz="518419" rtl="0" eaLnBrk="1" latinLnBrk="0" hangingPunct="1">
              <a:spcBef>
                <a:spcPct val="20000"/>
              </a:spcBef>
              <a:buFont typeface="Arial"/>
              <a:buChar char="•"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06562" indent="-259210" algn="l" defTabSz="518419" rtl="0" eaLnBrk="1" latinLnBrk="0" hangingPunct="1">
              <a:spcBef>
                <a:spcPct val="20000"/>
              </a:spcBef>
              <a:buFont typeface="Arial"/>
              <a:buChar char="•"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spcBef>
                <a:spcPts val="823"/>
              </a:spcBef>
            </a:pPr>
            <a:r>
              <a:rPr lang="sv-SE" sz="823" b="1" i="0" noProof="0">
                <a:latin typeface="+mn-lt"/>
                <a:ea typeface="+mn-ea"/>
              </a:rPr>
              <a:t>Textsida</a:t>
            </a:r>
          </a:p>
          <a:p>
            <a:pPr>
              <a:spcBef>
                <a:spcPts val="823"/>
              </a:spcBef>
            </a:pPr>
            <a:r>
              <a:rPr lang="sv-SE" sz="823" b="0" i="0" noProof="0">
                <a:latin typeface="+mn-lt"/>
                <a:ea typeface="+mn-ea"/>
              </a:rPr>
              <a:t>Anpassa huvudtextrutans höjd baserat på rubrikens höjd. Använd stödlinjerna för korrekt placering.</a:t>
            </a:r>
            <a:br>
              <a:rPr lang="sv-SE" sz="823" b="0" i="0" noProof="0">
                <a:latin typeface="+mn-lt"/>
                <a:ea typeface="+mn-ea"/>
              </a:rPr>
            </a:br>
            <a:endParaRPr lang="sv-SE" sz="823" b="0" i="0" noProof="0">
              <a:latin typeface="+mn-lt"/>
              <a:ea typeface="+mn-ea"/>
            </a:endParaRPr>
          </a:p>
          <a:p>
            <a:pPr lvl="1">
              <a:spcBef>
                <a:spcPts val="823"/>
              </a:spcBef>
            </a:pPr>
            <a:r>
              <a:rPr lang="en-GB" sz="823" b="1" i="0" noProof="0">
                <a:latin typeface="+mn-lt"/>
                <a:ea typeface="+mn-ea"/>
              </a:rPr>
              <a:t>Text slide</a:t>
            </a:r>
          </a:p>
          <a:p>
            <a:pPr>
              <a:spcBef>
                <a:spcPts val="823"/>
              </a:spcBef>
            </a:pPr>
            <a:r>
              <a:rPr lang="en-GB" sz="823" b="0" i="0" noProof="0">
                <a:latin typeface="+mn-lt"/>
                <a:ea typeface="+mn-ea"/>
              </a:rPr>
              <a:t>Adjust the height of the main text frame based on the height of the heading. Use the guides to find the correct placement.</a:t>
            </a:r>
          </a:p>
        </p:txBody>
      </p:sp>
    </p:spTree>
    <p:extLst>
      <p:ext uri="{BB962C8B-B14F-4D97-AF65-F5344CB8AC3E}">
        <p14:creationId xmlns:p14="http://schemas.microsoft.com/office/powerpoint/2010/main" val="9848476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44">
          <p15:clr>
            <a:srgbClr val="FBAE40"/>
          </p15:clr>
        </p15:guide>
        <p15:guide id="2" pos="3810">
          <p15:clr>
            <a:srgbClr val="FBAE40"/>
          </p15:clr>
        </p15:guide>
        <p15:guide id="3" pos="4354">
          <p15:clr>
            <a:srgbClr val="FBAE40"/>
          </p15:clr>
        </p15:guide>
        <p15:guide id="4" pos="5987">
          <p15:clr>
            <a:srgbClr val="FBAE40"/>
          </p15:clr>
        </p15:guide>
        <p15:guide id="5" orient="horz" pos="1361">
          <p15:clr>
            <a:srgbClr val="FBAE40"/>
          </p15:clr>
        </p15:guide>
        <p15:guide id="6" orient="horz" pos="1157">
          <p15:clr>
            <a:srgbClr val="FBAE40"/>
          </p15:clr>
        </p15:guide>
        <p15:guide id="7" orient="horz" pos="952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-on-IMG-L_Bo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2">
            <a:extLst>
              <a:ext uri="{FF2B5EF4-FFF2-40B4-BE49-F238E27FC236}">
                <a16:creationId xmlns:a16="http://schemas.microsoft.com/office/drawing/2014/main" id="{46436075-CDF0-484E-8A0F-6CAEBE5A0319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1867" y="1"/>
            <a:ext cx="6095067" cy="6858000"/>
          </a:xfrm>
          <a:solidFill>
            <a:schemeClr val="tx1">
              <a:lumMod val="75000"/>
              <a:lumOff val="25000"/>
            </a:schemeClr>
          </a:solidFill>
        </p:spPr>
        <p:txBody>
          <a:bodyPr anchor="ctr" anchorCtr="0"/>
          <a:lstStyle>
            <a:lvl1pPr marL="0" indent="0" algn="ctr">
              <a:spcBef>
                <a:spcPts val="0"/>
              </a:spcBef>
              <a:buNone/>
              <a:defRPr sz="1176" b="0" i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</a:defRPr>
            </a:lvl1pPr>
          </a:lstStyle>
          <a:p>
            <a:r>
              <a:rPr lang="sv-SE"/>
              <a:t>ⓘ</a:t>
            </a:r>
            <a:br>
              <a:rPr lang="sv-SE"/>
            </a:br>
            <a:r>
              <a:rPr lang="sv-SE"/>
              <a:t>LÄGG TILL BILD: </a:t>
            </a:r>
            <a:br>
              <a:rPr lang="sv-SE"/>
            </a:br>
            <a:r>
              <a:rPr lang="sv-SE"/>
              <a:t>Klicka på ikonen eller dra in en bild på sidan.</a:t>
            </a:r>
            <a:br>
              <a:rPr lang="sv-SE"/>
            </a:br>
            <a:br>
              <a:rPr lang="sv-SE"/>
            </a:br>
            <a:br>
              <a:rPr lang="sv-SE"/>
            </a:br>
            <a:br>
              <a:rPr lang="sv-SE"/>
            </a:br>
            <a:br>
              <a:rPr lang="sv-SE"/>
            </a:br>
            <a:r>
              <a:rPr lang="sv-SE"/>
              <a:t>ADD IMAGE: </a:t>
            </a:r>
            <a:br>
              <a:rPr lang="sv-SE"/>
            </a:br>
            <a:r>
              <a:rPr lang="sv-SE" err="1"/>
              <a:t>Click</a:t>
            </a:r>
            <a:r>
              <a:rPr lang="sv-SE"/>
              <a:t> the </a:t>
            </a:r>
            <a:r>
              <a:rPr lang="sv-SE" err="1"/>
              <a:t>icon</a:t>
            </a:r>
            <a:r>
              <a:rPr lang="sv-SE"/>
              <a:t> or drag an image </a:t>
            </a:r>
            <a:r>
              <a:rPr lang="sv-SE" err="1"/>
              <a:t>onto</a:t>
            </a:r>
            <a:r>
              <a:rPr lang="sv-SE"/>
              <a:t> the </a:t>
            </a:r>
            <a:r>
              <a:rPr lang="sv-SE" err="1"/>
              <a:t>slide</a:t>
            </a:r>
            <a:r>
              <a:rPr lang="sv-SE"/>
              <a:t>.</a:t>
            </a:r>
            <a:br>
              <a:rPr lang="sv-SE"/>
            </a:br>
            <a:endParaRPr lang="sv-SE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DA43E18-D929-CD43-BB12-47BD8DBAD8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5533" y="4022428"/>
            <a:ext cx="4064000" cy="1693195"/>
          </a:xfrm>
        </p:spPr>
        <p:txBody>
          <a:bodyPr anchor="b" anchorCtr="0"/>
          <a:lstStyle>
            <a:lvl1pPr>
              <a:defRPr sz="3998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FE3E3EB-E653-C04E-BF48-2731DFAB47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/>
              <a:t>2023-01-01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82B3C4A-2BF9-B742-BB03-F9788C588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Skolmatsakademin · PPT-mall</a:t>
            </a:r>
            <a:endParaRPr lang="sv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F4501F-0A6C-EC45-973E-F01984BA2F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66355A-084C-D24E-9AD2-7E4FC41EA627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38DC629-6C5D-8143-A398-153DC3C9DBCB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xfrm>
            <a:off x="7112467" y="1142378"/>
            <a:ext cx="4064000" cy="457324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221686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987">
          <p15:clr>
            <a:srgbClr val="FBAE40"/>
          </p15:clr>
        </p15:guide>
        <p15:guide id="2" pos="3810">
          <p15:clr>
            <a:srgbClr val="FBAE40"/>
          </p15:clr>
        </p15:guide>
        <p15:guide id="3" pos="2721">
          <p15:clr>
            <a:srgbClr val="FBAE40"/>
          </p15:clr>
        </p15:guide>
        <p15:guide id="4" pos="544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-on-IMG-L_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2">
            <a:extLst>
              <a:ext uri="{FF2B5EF4-FFF2-40B4-BE49-F238E27FC236}">
                <a16:creationId xmlns:a16="http://schemas.microsoft.com/office/drawing/2014/main" id="{46436075-CDF0-484E-8A0F-6CAEBE5A0319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1867" y="1"/>
            <a:ext cx="6095067" cy="6858000"/>
          </a:xfrm>
          <a:solidFill>
            <a:schemeClr val="tx1">
              <a:lumMod val="75000"/>
              <a:lumOff val="25000"/>
            </a:schemeClr>
          </a:solidFill>
        </p:spPr>
        <p:txBody>
          <a:bodyPr anchor="ctr" anchorCtr="0"/>
          <a:lstStyle>
            <a:lvl1pPr marL="0" indent="0" algn="ctr">
              <a:spcBef>
                <a:spcPts val="0"/>
              </a:spcBef>
              <a:buNone/>
              <a:defRPr sz="1176" b="0" i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</a:defRPr>
            </a:lvl1pPr>
          </a:lstStyle>
          <a:p>
            <a:r>
              <a:rPr lang="sv-SE"/>
              <a:t>ⓘ</a:t>
            </a:r>
            <a:br>
              <a:rPr lang="sv-SE"/>
            </a:br>
            <a:r>
              <a:rPr lang="sv-SE"/>
              <a:t>LÄGG TILL BILD: </a:t>
            </a:r>
            <a:br>
              <a:rPr lang="sv-SE"/>
            </a:br>
            <a:r>
              <a:rPr lang="sv-SE"/>
              <a:t>Klicka på ikonen eller dra in en bild på sidan.</a:t>
            </a:r>
            <a:br>
              <a:rPr lang="sv-SE"/>
            </a:br>
            <a:br>
              <a:rPr lang="sv-SE"/>
            </a:br>
            <a:br>
              <a:rPr lang="sv-SE"/>
            </a:br>
            <a:br>
              <a:rPr lang="sv-SE"/>
            </a:br>
            <a:br>
              <a:rPr lang="sv-SE"/>
            </a:br>
            <a:r>
              <a:rPr lang="sv-SE"/>
              <a:t>ADD IMAGE: </a:t>
            </a:r>
            <a:br>
              <a:rPr lang="sv-SE"/>
            </a:br>
            <a:r>
              <a:rPr lang="sv-SE" err="1"/>
              <a:t>Click</a:t>
            </a:r>
            <a:r>
              <a:rPr lang="sv-SE"/>
              <a:t> the </a:t>
            </a:r>
            <a:r>
              <a:rPr lang="sv-SE" err="1"/>
              <a:t>icon</a:t>
            </a:r>
            <a:r>
              <a:rPr lang="sv-SE"/>
              <a:t> or drag an image </a:t>
            </a:r>
            <a:r>
              <a:rPr lang="sv-SE" err="1"/>
              <a:t>onto</a:t>
            </a:r>
            <a:r>
              <a:rPr lang="sv-SE"/>
              <a:t> the </a:t>
            </a:r>
            <a:r>
              <a:rPr lang="sv-SE" err="1"/>
              <a:t>slide</a:t>
            </a:r>
            <a:r>
              <a:rPr lang="sv-SE"/>
              <a:t>.</a:t>
            </a:r>
            <a:br>
              <a:rPr lang="sv-SE"/>
            </a:br>
            <a:endParaRPr lang="sv-SE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DA43E18-D929-CD43-BB12-47BD8DBAD8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5533" y="1142378"/>
            <a:ext cx="4064015" cy="1693195"/>
          </a:xfrm>
        </p:spPr>
        <p:txBody>
          <a:bodyPr anchor="t" anchorCtr="0"/>
          <a:lstStyle>
            <a:lvl1pPr>
              <a:defRPr sz="3998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FE3E3EB-E653-C04E-BF48-2731DFAB47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/>
              <a:t>2023-01-01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82B3C4A-2BF9-B742-BB03-F9788C588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Skolmatsakademin · PPT-mall</a:t>
            </a:r>
            <a:endParaRPr lang="sv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F4501F-0A6C-EC45-973E-F01984BA2F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66355A-084C-D24E-9AD2-7E4FC41EA627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38DC629-6C5D-8143-A398-153DC3C9DBCB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xfrm>
            <a:off x="7112467" y="1142378"/>
            <a:ext cx="4064000" cy="457324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724231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987">
          <p15:clr>
            <a:srgbClr val="FBAE40"/>
          </p15:clr>
        </p15:guide>
        <p15:guide id="2" pos="3810">
          <p15:clr>
            <a:srgbClr val="FBAE40"/>
          </p15:clr>
        </p15:guide>
        <p15:guide id="3" pos="2721">
          <p15:clr>
            <a:srgbClr val="FBAE40"/>
          </p15:clr>
        </p15:guide>
        <p15:guide id="4" pos="544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704E752-3281-2D43-81B1-F62F1E2AD7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2023-01-01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3E4B3A4-6D38-EA49-AA89-292CBA5D9A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Skolmatsakademin · PPT-mall</a:t>
            </a:r>
            <a:endParaRPr lang="sv-S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02458E-40DD-8F4F-981F-8E9830D804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827766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44">
          <p15:clr>
            <a:srgbClr val="FBAE40"/>
          </p15:clr>
        </p15:guide>
        <p15:guide id="2" pos="5987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735D1F6-644E-A344-84A8-6DADA42B17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2023-01-01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12E0FD-F5C7-5A48-90C2-90CBD42B1C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Skolmatsakademin · PPT-mall</a:t>
            </a:r>
            <a:endParaRPr lang="sv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73371BD-FEB3-2A41-8DB1-7867897FA8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317102DB-69A0-E540-9231-C74FC69F8A50}"/>
              </a:ext>
            </a:extLst>
          </p:cNvPr>
          <p:cNvSpPr txBox="1">
            <a:spLocks/>
          </p:cNvSpPr>
          <p:nvPr userDrawn="1"/>
        </p:nvSpPr>
        <p:spPr>
          <a:xfrm>
            <a:off x="-3471346" y="19516"/>
            <a:ext cx="3048467" cy="3797600"/>
          </a:xfrm>
          <a:prstGeom prst="rect">
            <a:avLst/>
          </a:prstGeom>
          <a:solidFill>
            <a:srgbClr val="FEFEFE"/>
          </a:solidFill>
        </p:spPr>
        <p:txBody>
          <a:bodyPr lIns="253979" tIns="253979" rIns="253979" bIns="253979">
            <a:spAutoFit/>
          </a:bodyPr>
          <a:lstStyle>
            <a:lvl1pPr marL="0" indent="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None/>
              <a:defRPr sz="900" b="1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8000" indent="-10800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52000" indent="-10800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Char char="–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96000" indent="-10800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Char char="»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51305" indent="-259210" algn="l" defTabSz="518419" rtl="0" eaLnBrk="1" latinLnBrk="0" hangingPunct="1">
              <a:spcBef>
                <a:spcPct val="20000"/>
              </a:spcBef>
              <a:buFont typeface="Arial"/>
              <a:buChar char="•"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69724" indent="-259210" algn="l" defTabSz="518419" rtl="0" eaLnBrk="1" latinLnBrk="0" hangingPunct="1">
              <a:spcBef>
                <a:spcPct val="20000"/>
              </a:spcBef>
              <a:buFont typeface="Arial"/>
              <a:buChar char="•"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88143" indent="-259210" algn="l" defTabSz="518419" rtl="0" eaLnBrk="1" latinLnBrk="0" hangingPunct="1">
              <a:spcBef>
                <a:spcPct val="20000"/>
              </a:spcBef>
              <a:buFont typeface="Arial"/>
              <a:buChar char="•"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06562" indent="-259210" algn="l" defTabSz="518419" rtl="0" eaLnBrk="1" latinLnBrk="0" hangingPunct="1">
              <a:spcBef>
                <a:spcPct val="20000"/>
              </a:spcBef>
              <a:buFont typeface="Arial"/>
              <a:buChar char="•"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spcBef>
                <a:spcPts val="823"/>
              </a:spcBef>
            </a:pPr>
            <a:r>
              <a:rPr lang="sv-SE" sz="823" b="1" i="0" noProof="0">
                <a:latin typeface="+mn-lt"/>
                <a:ea typeface="+mn-ea"/>
              </a:rPr>
              <a:t>Sektionssida</a:t>
            </a:r>
          </a:p>
          <a:p>
            <a:pPr>
              <a:spcBef>
                <a:spcPts val="823"/>
              </a:spcBef>
            </a:pPr>
            <a:r>
              <a:rPr lang="sv-SE" sz="823" b="0" i="0" noProof="0">
                <a:latin typeface="+mn-lt"/>
                <a:ea typeface="+mn-ea"/>
              </a:rPr>
              <a:t>Du byter bakgrund genom att högerklicka på bakgrunden och välja </a:t>
            </a:r>
            <a:r>
              <a:rPr lang="sv-SE" sz="823" b="0" i="0" u="sng" noProof="0">
                <a:latin typeface="+mn-lt"/>
                <a:ea typeface="+mn-ea"/>
              </a:rPr>
              <a:t>Formatera bakgrund</a:t>
            </a:r>
            <a:r>
              <a:rPr lang="sv-SE" sz="823" b="0" i="0" noProof="0">
                <a:latin typeface="+mn-lt"/>
                <a:ea typeface="+mn-ea"/>
              </a:rPr>
              <a:t>.</a:t>
            </a:r>
          </a:p>
          <a:p>
            <a:pPr>
              <a:spcBef>
                <a:spcPts val="823"/>
              </a:spcBef>
            </a:pPr>
            <a:r>
              <a:rPr lang="sv-SE" sz="823" b="0" i="0" noProof="0">
                <a:latin typeface="+mn-lt"/>
                <a:ea typeface="+mn-ea"/>
              </a:rPr>
              <a:t>Byt rubriknivå genom att sätta markören i stycket och använd </a:t>
            </a:r>
            <a:r>
              <a:rPr lang="sv-SE" sz="823" b="0" i="0" u="sng" noProof="0">
                <a:latin typeface="+mn-lt"/>
                <a:ea typeface="+mn-ea"/>
              </a:rPr>
              <a:t>knapparna för ökat och minskat indrag</a:t>
            </a:r>
            <a:r>
              <a:rPr lang="sv-SE" sz="823" b="0" i="0" noProof="0">
                <a:latin typeface="+mn-lt"/>
                <a:ea typeface="+mn-ea"/>
              </a:rPr>
              <a:t>.</a:t>
            </a:r>
          </a:p>
          <a:p>
            <a:pPr>
              <a:spcBef>
                <a:spcPts val="823"/>
              </a:spcBef>
            </a:pPr>
            <a:r>
              <a:rPr lang="sv-SE" sz="823" b="0" i="0" noProof="0">
                <a:latin typeface="+mn-lt"/>
                <a:ea typeface="+mn-ea"/>
              </a:rPr>
              <a:t>Nivå 1: Rubrik</a:t>
            </a:r>
            <a:br>
              <a:rPr lang="sv-SE" sz="823" b="0" i="0" noProof="0">
                <a:latin typeface="+mn-lt"/>
                <a:ea typeface="+mn-ea"/>
              </a:rPr>
            </a:br>
            <a:r>
              <a:rPr lang="sv-SE" sz="823" b="0" i="0" noProof="0">
                <a:latin typeface="+mn-lt"/>
                <a:ea typeface="+mn-ea"/>
              </a:rPr>
              <a:t>Nivå 3: Förrubrik</a:t>
            </a:r>
            <a:br>
              <a:rPr lang="sv-SE" sz="823" b="0" i="0" noProof="0">
                <a:latin typeface="+mn-lt"/>
                <a:ea typeface="+mn-ea"/>
              </a:rPr>
            </a:br>
            <a:r>
              <a:rPr lang="sv-SE" sz="823" b="0" i="0" noProof="0">
                <a:latin typeface="+mn-lt"/>
                <a:ea typeface="+mn-ea"/>
              </a:rPr>
              <a:t>Nivå 3–4: Efterrubrik</a:t>
            </a:r>
            <a:br>
              <a:rPr lang="sv-SE" sz="823" b="0" i="0" noProof="0">
                <a:latin typeface="+mn-lt"/>
                <a:ea typeface="+mn-ea"/>
              </a:rPr>
            </a:br>
            <a:endParaRPr lang="sv-SE" sz="823" b="0" i="0" noProof="0">
              <a:latin typeface="+mn-lt"/>
              <a:ea typeface="+mn-ea"/>
            </a:endParaRPr>
          </a:p>
          <a:p>
            <a:pPr lvl="1">
              <a:spcBef>
                <a:spcPts val="823"/>
              </a:spcBef>
            </a:pPr>
            <a:r>
              <a:rPr lang="en-GB" sz="823" b="1" i="0" noProof="0">
                <a:latin typeface="+mn-lt"/>
                <a:ea typeface="+mn-ea"/>
              </a:rPr>
              <a:t>Section Slide</a:t>
            </a:r>
          </a:p>
          <a:p>
            <a:pPr>
              <a:spcBef>
                <a:spcPts val="823"/>
              </a:spcBef>
            </a:pPr>
            <a:r>
              <a:rPr lang="en-GB" sz="823" b="0" i="0" noProof="0">
                <a:latin typeface="+mn-lt"/>
                <a:ea typeface="+mn-ea"/>
              </a:rPr>
              <a:t>To change the background, right click on the background and select </a:t>
            </a:r>
            <a:r>
              <a:rPr lang="en-GB" sz="823" b="0" i="0" u="sng" noProof="0">
                <a:latin typeface="+mn-lt"/>
                <a:ea typeface="+mn-ea"/>
              </a:rPr>
              <a:t>Format background</a:t>
            </a:r>
            <a:r>
              <a:rPr lang="en-GB" sz="823" b="0" i="0" noProof="0">
                <a:latin typeface="+mn-lt"/>
                <a:ea typeface="+mn-ea"/>
              </a:rPr>
              <a:t>.</a:t>
            </a:r>
          </a:p>
          <a:p>
            <a:pPr>
              <a:spcBef>
                <a:spcPts val="823"/>
              </a:spcBef>
            </a:pPr>
            <a:r>
              <a:rPr lang="en-GB" sz="823" b="0" i="0" noProof="0">
                <a:latin typeface="+mn-lt"/>
                <a:ea typeface="+mn-ea"/>
              </a:rPr>
              <a:t>To change the heading level, put the marker inside the paragraph and use the </a:t>
            </a:r>
            <a:r>
              <a:rPr lang="en-GB" sz="823" b="0" i="0" u="sng" noProof="0">
                <a:latin typeface="+mn-lt"/>
                <a:ea typeface="+mn-ea"/>
              </a:rPr>
              <a:t>buttons for indents</a:t>
            </a:r>
            <a:r>
              <a:rPr lang="en-GB" sz="823" b="0" i="0" noProof="0">
                <a:latin typeface="+mn-lt"/>
                <a:ea typeface="+mn-ea"/>
              </a:rPr>
              <a:t>.</a:t>
            </a:r>
          </a:p>
          <a:p>
            <a:pPr>
              <a:spcBef>
                <a:spcPts val="823"/>
              </a:spcBef>
            </a:pPr>
            <a:r>
              <a:rPr lang="en-GB" sz="823" b="0" i="0" noProof="0">
                <a:latin typeface="+mn-lt"/>
                <a:ea typeface="+mn-ea"/>
              </a:rPr>
              <a:t>Level 1: Heading</a:t>
            </a:r>
            <a:br>
              <a:rPr lang="en-GB" sz="823" b="0" i="0" noProof="0">
                <a:latin typeface="+mn-lt"/>
                <a:ea typeface="+mn-ea"/>
              </a:rPr>
            </a:br>
            <a:r>
              <a:rPr lang="en-GB" sz="823" b="0" i="0" noProof="0">
                <a:latin typeface="+mn-lt"/>
                <a:ea typeface="+mn-ea"/>
              </a:rPr>
              <a:t>Level 2: </a:t>
            </a:r>
            <a:r>
              <a:rPr lang="en-GB" sz="823" b="0" i="0" noProof="0" err="1">
                <a:latin typeface="+mn-lt"/>
                <a:ea typeface="+mn-ea"/>
              </a:rPr>
              <a:t>Preheading</a:t>
            </a:r>
            <a:br>
              <a:rPr lang="en-GB" sz="823" b="0" i="0" noProof="0">
                <a:latin typeface="+mn-lt"/>
                <a:ea typeface="+mn-ea"/>
              </a:rPr>
            </a:br>
            <a:r>
              <a:rPr lang="en-GB" sz="823" b="0" i="0" noProof="0">
                <a:latin typeface="+mn-lt"/>
                <a:ea typeface="+mn-ea"/>
              </a:rPr>
              <a:t>Level 3–4: Subheading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E4CFD8B0-FA01-0ACB-C7BC-A482CDE73A96}"/>
              </a:ext>
            </a:extLst>
          </p:cNvPr>
          <p:cNvSpPr>
            <a:spLocks noGrp="1"/>
          </p:cNvSpPr>
          <p:nvPr>
            <p:ph type="body" sz="quarter" idx="1" hasCustomPrompt="1"/>
          </p:nvPr>
        </p:nvSpPr>
        <p:spPr>
          <a:xfrm>
            <a:off x="1650242" y="1142378"/>
            <a:ext cx="8891517" cy="4573246"/>
          </a:xfrm>
        </p:spPr>
        <p:txBody>
          <a:bodyPr anchor="ctr" anchorCtr="0"/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7055" b="0">
                <a:latin typeface="+mj-lt"/>
              </a:defRPr>
            </a:lvl1pPr>
            <a:lvl2pPr marL="0" indent="0">
              <a:lnSpc>
                <a:spcPct val="80000"/>
              </a:lnSpc>
              <a:spcBef>
                <a:spcPts val="1881"/>
              </a:spcBef>
              <a:spcAft>
                <a:spcPts val="1881"/>
              </a:spcAft>
              <a:buNone/>
              <a:defRPr lang="en-US" sz="1881" b="1" i="0" kern="1200" cap="all" spc="118" baseline="0" dirty="0">
                <a:solidFill>
                  <a:schemeClr val="tx1"/>
                </a:solidFill>
                <a:latin typeface="+mn-lt"/>
                <a:ea typeface="Source Serif Pro SemiBold" panose="02040703050405020204" pitchFamily="18" charset="0"/>
                <a:cs typeface="+mn-cs"/>
              </a:defRPr>
            </a:lvl2pPr>
            <a:lvl3pPr marL="0" indent="0">
              <a:lnSpc>
                <a:spcPct val="110000"/>
              </a:lnSpc>
              <a:spcBef>
                <a:spcPts val="1881"/>
              </a:spcBef>
              <a:buNone/>
              <a:defRPr lang="en-US" sz="1881" b="1" i="0" kern="1200" dirty="0">
                <a:solidFill>
                  <a:schemeClr val="tx1"/>
                </a:solidFill>
                <a:latin typeface="Source Serif Pro SemiBold" panose="02040703050405020204" pitchFamily="18" charset="0"/>
                <a:ea typeface="Source Serif Pro SemiBold" panose="02040703050405020204" pitchFamily="18" charset="0"/>
                <a:cs typeface="+mn-cs"/>
              </a:defRPr>
            </a:lvl3pPr>
            <a:lvl4pPr marL="0" indent="0">
              <a:lnSpc>
                <a:spcPct val="100000"/>
              </a:lnSpc>
              <a:spcBef>
                <a:spcPts val="1881"/>
              </a:spcBef>
              <a:spcAft>
                <a:spcPts val="0"/>
              </a:spcAft>
              <a:buNone/>
              <a:defRPr lang="en-US" sz="1293" b="0" i="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>
              <a:lnSpc>
                <a:spcPct val="100000"/>
              </a:lnSpc>
              <a:spcBef>
                <a:spcPts val="1881"/>
              </a:spcBef>
              <a:spcAft>
                <a:spcPts val="0"/>
              </a:spcAft>
              <a:buNone/>
              <a:defRPr lang="en-US" sz="1293" b="0" i="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0" indent="0">
              <a:spcBef>
                <a:spcPts val="1881"/>
              </a:spcBef>
              <a:buNone/>
              <a:defRPr sz="1293" b="0" i="0">
                <a:latin typeface="+mn-lt"/>
                <a:ea typeface="+mn-ea"/>
              </a:defRPr>
            </a:lvl6pPr>
          </a:lstStyle>
          <a:p>
            <a:pPr lvl="0"/>
            <a:r>
              <a:rPr lang="en-US"/>
              <a:t>Heading</a:t>
            </a:r>
          </a:p>
          <a:p>
            <a:pPr lvl="1"/>
            <a:r>
              <a:rPr lang="en-US" err="1"/>
              <a:t>Preheading</a:t>
            </a:r>
            <a:endParaRPr lang="en-US"/>
          </a:p>
          <a:p>
            <a:pPr lvl="2"/>
            <a:r>
              <a:rPr lang="en-US"/>
              <a:t>Subheading 1</a:t>
            </a:r>
          </a:p>
          <a:p>
            <a:pPr lvl="3"/>
            <a:r>
              <a:rPr lang="en-US"/>
              <a:t>Subheading 2</a:t>
            </a:r>
          </a:p>
          <a:p>
            <a:pPr lvl="4"/>
            <a:r>
              <a:rPr lang="en-US"/>
              <a:t>Level 5</a:t>
            </a:r>
          </a:p>
          <a:p>
            <a:pPr lvl="5"/>
            <a:r>
              <a:rPr lang="en-US"/>
              <a:t>Level 6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3876569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987">
          <p15:clr>
            <a:srgbClr val="FBAE40"/>
          </p15:clr>
        </p15:guide>
        <p15:guide id="2" pos="884">
          <p15:clr>
            <a:srgbClr val="FBAE40"/>
          </p15:clr>
        </p15:guide>
        <p15:guide id="3" pos="5647">
          <p15:clr>
            <a:srgbClr val="FBAE40"/>
          </p15:clr>
        </p15:guide>
        <p15:guide id="4" pos="544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_Dark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85EE36A-FE6E-194F-AB5F-C915046B38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/>
              <a:t>2023-01-01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4F06706-4C3B-FA47-BAE0-7A83A12CFF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Skolmatsakademin · PPT-mall</a:t>
            </a:r>
            <a:endParaRPr lang="sv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3D0BED5-D18F-BA45-9503-D9090EB6E4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66355A-084C-D24E-9AD2-7E4FC41EA627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B6E4D0FF-1558-EC4D-846B-68F864887C19}"/>
              </a:ext>
            </a:extLst>
          </p:cNvPr>
          <p:cNvSpPr txBox="1">
            <a:spLocks/>
          </p:cNvSpPr>
          <p:nvPr userDrawn="1"/>
        </p:nvSpPr>
        <p:spPr>
          <a:xfrm>
            <a:off x="-3471346" y="19516"/>
            <a:ext cx="3048467" cy="3797600"/>
          </a:xfrm>
          <a:prstGeom prst="rect">
            <a:avLst/>
          </a:prstGeom>
          <a:solidFill>
            <a:srgbClr val="FEFEFE"/>
          </a:solidFill>
        </p:spPr>
        <p:txBody>
          <a:bodyPr lIns="253979" tIns="253979" rIns="253979" bIns="253979">
            <a:spAutoFit/>
          </a:bodyPr>
          <a:lstStyle>
            <a:lvl1pPr marL="0" indent="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None/>
              <a:defRPr sz="900" b="1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8000" indent="-10800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52000" indent="-10800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Char char="–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96000" indent="-10800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Char char="»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51305" indent="-259210" algn="l" defTabSz="518419" rtl="0" eaLnBrk="1" latinLnBrk="0" hangingPunct="1">
              <a:spcBef>
                <a:spcPct val="20000"/>
              </a:spcBef>
              <a:buFont typeface="Arial"/>
              <a:buChar char="•"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69724" indent="-259210" algn="l" defTabSz="518419" rtl="0" eaLnBrk="1" latinLnBrk="0" hangingPunct="1">
              <a:spcBef>
                <a:spcPct val="20000"/>
              </a:spcBef>
              <a:buFont typeface="Arial"/>
              <a:buChar char="•"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88143" indent="-259210" algn="l" defTabSz="518419" rtl="0" eaLnBrk="1" latinLnBrk="0" hangingPunct="1">
              <a:spcBef>
                <a:spcPct val="20000"/>
              </a:spcBef>
              <a:buFont typeface="Arial"/>
              <a:buChar char="•"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06562" indent="-259210" algn="l" defTabSz="518419" rtl="0" eaLnBrk="1" latinLnBrk="0" hangingPunct="1">
              <a:spcBef>
                <a:spcPct val="20000"/>
              </a:spcBef>
              <a:buFont typeface="Arial"/>
              <a:buChar char="•"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spcBef>
                <a:spcPts val="823"/>
              </a:spcBef>
            </a:pPr>
            <a:r>
              <a:rPr lang="sv-SE" sz="823" b="1" i="0" noProof="0">
                <a:latin typeface="+mn-lt"/>
                <a:ea typeface="+mn-ea"/>
              </a:rPr>
              <a:t>Sektionssida</a:t>
            </a:r>
          </a:p>
          <a:p>
            <a:pPr>
              <a:spcBef>
                <a:spcPts val="823"/>
              </a:spcBef>
            </a:pPr>
            <a:r>
              <a:rPr lang="sv-SE" sz="823" b="0" i="0" noProof="0">
                <a:latin typeface="+mn-lt"/>
                <a:ea typeface="+mn-ea"/>
              </a:rPr>
              <a:t>Du byter bakgrund genom att högerklicka på bakgrunden och välja </a:t>
            </a:r>
            <a:r>
              <a:rPr lang="sv-SE" sz="823" b="0" i="0" u="sng" noProof="0">
                <a:latin typeface="+mn-lt"/>
                <a:ea typeface="+mn-ea"/>
              </a:rPr>
              <a:t>Formatera bakgrund</a:t>
            </a:r>
            <a:r>
              <a:rPr lang="sv-SE" sz="823" b="0" i="0" noProof="0">
                <a:latin typeface="+mn-lt"/>
                <a:ea typeface="+mn-ea"/>
              </a:rPr>
              <a:t>.</a:t>
            </a:r>
          </a:p>
          <a:p>
            <a:pPr>
              <a:spcBef>
                <a:spcPts val="823"/>
              </a:spcBef>
            </a:pPr>
            <a:r>
              <a:rPr lang="sv-SE" sz="823" b="0" i="0" noProof="0">
                <a:latin typeface="+mn-lt"/>
                <a:ea typeface="+mn-ea"/>
              </a:rPr>
              <a:t>Byt rubriknivå genom att sätta markören i stycket och använd </a:t>
            </a:r>
            <a:r>
              <a:rPr lang="sv-SE" sz="823" b="0" i="0" u="sng" noProof="0">
                <a:latin typeface="+mn-lt"/>
                <a:ea typeface="+mn-ea"/>
              </a:rPr>
              <a:t>knapparna för ökat och minskat indrag</a:t>
            </a:r>
            <a:r>
              <a:rPr lang="sv-SE" sz="823" b="0" i="0" noProof="0">
                <a:latin typeface="+mn-lt"/>
                <a:ea typeface="+mn-ea"/>
              </a:rPr>
              <a:t>.</a:t>
            </a:r>
          </a:p>
          <a:p>
            <a:pPr>
              <a:spcBef>
                <a:spcPts val="823"/>
              </a:spcBef>
            </a:pPr>
            <a:r>
              <a:rPr lang="sv-SE" sz="823" b="0" i="0" noProof="0">
                <a:latin typeface="+mn-lt"/>
                <a:ea typeface="+mn-ea"/>
              </a:rPr>
              <a:t>Nivå 1: Rubrik</a:t>
            </a:r>
            <a:br>
              <a:rPr lang="sv-SE" sz="823" b="0" i="0" noProof="0">
                <a:latin typeface="+mn-lt"/>
                <a:ea typeface="+mn-ea"/>
              </a:rPr>
            </a:br>
            <a:r>
              <a:rPr lang="sv-SE" sz="823" b="0" i="0" noProof="0">
                <a:latin typeface="+mn-lt"/>
                <a:ea typeface="+mn-ea"/>
              </a:rPr>
              <a:t>Nivå 3: Förrubrik</a:t>
            </a:r>
            <a:br>
              <a:rPr lang="sv-SE" sz="823" b="0" i="0" noProof="0">
                <a:latin typeface="+mn-lt"/>
                <a:ea typeface="+mn-ea"/>
              </a:rPr>
            </a:br>
            <a:r>
              <a:rPr lang="sv-SE" sz="823" b="0" i="0" noProof="0">
                <a:latin typeface="+mn-lt"/>
                <a:ea typeface="+mn-ea"/>
              </a:rPr>
              <a:t>Nivå 3–4: Efterrubrik</a:t>
            </a:r>
            <a:br>
              <a:rPr lang="sv-SE" sz="823" b="0" i="0" noProof="0">
                <a:latin typeface="+mn-lt"/>
                <a:ea typeface="+mn-ea"/>
              </a:rPr>
            </a:br>
            <a:endParaRPr lang="sv-SE" sz="823" b="0" i="0" noProof="0">
              <a:latin typeface="+mn-lt"/>
              <a:ea typeface="+mn-ea"/>
            </a:endParaRPr>
          </a:p>
          <a:p>
            <a:pPr lvl="1">
              <a:spcBef>
                <a:spcPts val="823"/>
              </a:spcBef>
            </a:pPr>
            <a:r>
              <a:rPr lang="en-GB" sz="823" b="1" i="0" noProof="0">
                <a:latin typeface="+mn-lt"/>
                <a:ea typeface="+mn-ea"/>
              </a:rPr>
              <a:t>Section Slide</a:t>
            </a:r>
          </a:p>
          <a:p>
            <a:pPr>
              <a:spcBef>
                <a:spcPts val="823"/>
              </a:spcBef>
            </a:pPr>
            <a:r>
              <a:rPr lang="en-GB" sz="823" b="0" i="0" noProof="0">
                <a:latin typeface="+mn-lt"/>
                <a:ea typeface="+mn-ea"/>
              </a:rPr>
              <a:t>To change the background, right click on the background and select </a:t>
            </a:r>
            <a:r>
              <a:rPr lang="en-GB" sz="823" b="0" i="0" u="sng" noProof="0">
                <a:latin typeface="+mn-lt"/>
                <a:ea typeface="+mn-ea"/>
              </a:rPr>
              <a:t>Format background</a:t>
            </a:r>
            <a:r>
              <a:rPr lang="en-GB" sz="823" b="0" i="0" noProof="0">
                <a:latin typeface="+mn-lt"/>
                <a:ea typeface="+mn-ea"/>
              </a:rPr>
              <a:t>.</a:t>
            </a:r>
          </a:p>
          <a:p>
            <a:pPr>
              <a:spcBef>
                <a:spcPts val="823"/>
              </a:spcBef>
            </a:pPr>
            <a:r>
              <a:rPr lang="en-GB" sz="823" b="0" i="0" noProof="0">
                <a:latin typeface="+mn-lt"/>
                <a:ea typeface="+mn-ea"/>
              </a:rPr>
              <a:t>To change the heading level, put the marker inside the paragraph and use the </a:t>
            </a:r>
            <a:r>
              <a:rPr lang="en-GB" sz="823" b="0" i="0" u="sng" noProof="0">
                <a:latin typeface="+mn-lt"/>
                <a:ea typeface="+mn-ea"/>
              </a:rPr>
              <a:t>buttons for indents</a:t>
            </a:r>
            <a:r>
              <a:rPr lang="en-GB" sz="823" b="0" i="0" noProof="0">
                <a:latin typeface="+mn-lt"/>
                <a:ea typeface="+mn-ea"/>
              </a:rPr>
              <a:t>.</a:t>
            </a:r>
          </a:p>
          <a:p>
            <a:pPr>
              <a:spcBef>
                <a:spcPts val="823"/>
              </a:spcBef>
            </a:pPr>
            <a:r>
              <a:rPr lang="en-GB" sz="823" b="0" i="0" noProof="0">
                <a:latin typeface="+mn-lt"/>
                <a:ea typeface="+mn-ea"/>
              </a:rPr>
              <a:t>Level 1: Heading</a:t>
            </a:r>
            <a:br>
              <a:rPr lang="en-GB" sz="823" b="0" i="0" noProof="0">
                <a:latin typeface="+mn-lt"/>
                <a:ea typeface="+mn-ea"/>
              </a:rPr>
            </a:br>
            <a:r>
              <a:rPr lang="en-GB" sz="823" b="0" i="0" noProof="0">
                <a:latin typeface="+mn-lt"/>
                <a:ea typeface="+mn-ea"/>
              </a:rPr>
              <a:t>Level 2: </a:t>
            </a:r>
            <a:r>
              <a:rPr lang="en-GB" sz="823" b="0" i="0" noProof="0" err="1">
                <a:latin typeface="+mn-lt"/>
                <a:ea typeface="+mn-ea"/>
              </a:rPr>
              <a:t>Preheading</a:t>
            </a:r>
            <a:br>
              <a:rPr lang="en-GB" sz="823" b="0" i="0" noProof="0">
                <a:latin typeface="+mn-lt"/>
                <a:ea typeface="+mn-ea"/>
              </a:rPr>
            </a:br>
            <a:r>
              <a:rPr lang="en-GB" sz="823" b="0" i="0" noProof="0">
                <a:latin typeface="+mn-lt"/>
                <a:ea typeface="+mn-ea"/>
              </a:rPr>
              <a:t>Level 3–4: Subheading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55DC7A60-8DC3-2E46-BE64-F6961AB8B121}"/>
              </a:ext>
            </a:extLst>
          </p:cNvPr>
          <p:cNvPicPr>
            <a:picLocks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-423299"/>
            <a:ext cx="12192044" cy="423299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12FD9371-64C8-8342-BABC-4B3C91C5BC25}"/>
              </a:ext>
            </a:extLst>
          </p:cNvPr>
          <p:cNvPicPr>
            <a:picLocks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420844" y="1873"/>
            <a:ext cx="423335" cy="6857441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20E9AE83-C2A6-7542-9279-77AB08C9923E}"/>
              </a:ext>
            </a:extLst>
          </p:cNvPr>
          <p:cNvPicPr>
            <a:picLocks/>
          </p:cNvPicPr>
          <p:nvPr userDrawn="1"/>
        </p:nvPicPr>
        <p:blipFill>
          <a:blip r:embed="rId3"/>
          <a:stretch>
            <a:fillRect/>
          </a:stretch>
        </p:blipFill>
        <p:spPr>
          <a:xfrm flipH="1">
            <a:off x="12194534" y="1873"/>
            <a:ext cx="423335" cy="6857441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031BDD6B-048E-9047-9041-5F62DEB60895}"/>
              </a:ext>
            </a:extLst>
          </p:cNvPr>
          <p:cNvPicPr>
            <a:picLocks/>
          </p:cNvPicPr>
          <p:nvPr userDrawn="1"/>
        </p:nvPicPr>
        <p:blipFill>
          <a:blip r:embed="rId2"/>
          <a:stretch>
            <a:fillRect/>
          </a:stretch>
        </p:blipFill>
        <p:spPr>
          <a:xfrm flipV="1">
            <a:off x="0" y="6859315"/>
            <a:ext cx="12192044" cy="423299"/>
          </a:xfrm>
          <a:prstGeom prst="rect">
            <a:avLst/>
          </a:prstGeom>
        </p:spPr>
      </p:pic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6434CAA7-905B-D05F-5A27-4ADDE545BA5E}"/>
              </a:ext>
            </a:extLst>
          </p:cNvPr>
          <p:cNvSpPr>
            <a:spLocks noGrp="1"/>
          </p:cNvSpPr>
          <p:nvPr>
            <p:ph type="body" sz="quarter" idx="1" hasCustomPrompt="1"/>
          </p:nvPr>
        </p:nvSpPr>
        <p:spPr>
          <a:xfrm>
            <a:off x="1650242" y="1142378"/>
            <a:ext cx="8891517" cy="4573246"/>
          </a:xfrm>
        </p:spPr>
        <p:txBody>
          <a:bodyPr anchor="ctr" anchorCtr="0"/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7055" b="0">
                <a:solidFill>
                  <a:schemeClr val="accent6"/>
                </a:solidFill>
                <a:latin typeface="+mj-lt"/>
              </a:defRPr>
            </a:lvl1pPr>
            <a:lvl2pPr marL="0" indent="0">
              <a:lnSpc>
                <a:spcPct val="80000"/>
              </a:lnSpc>
              <a:spcBef>
                <a:spcPts val="1881"/>
              </a:spcBef>
              <a:spcAft>
                <a:spcPts val="1881"/>
              </a:spcAft>
              <a:buNone/>
              <a:defRPr lang="en-US" sz="1881" b="1" i="0" kern="1200" cap="all" spc="118" baseline="0" dirty="0">
                <a:solidFill>
                  <a:schemeClr val="accent6"/>
                </a:solidFill>
                <a:latin typeface="+mn-lt"/>
                <a:ea typeface="Source Serif Pro SemiBold" panose="02040703050405020204" pitchFamily="18" charset="0"/>
                <a:cs typeface="+mn-cs"/>
              </a:defRPr>
            </a:lvl2pPr>
            <a:lvl3pPr marL="0" indent="0">
              <a:lnSpc>
                <a:spcPct val="110000"/>
              </a:lnSpc>
              <a:spcBef>
                <a:spcPts val="1881"/>
              </a:spcBef>
              <a:buNone/>
              <a:defRPr lang="en-US" sz="1881" b="1" i="0" kern="1200" dirty="0">
                <a:solidFill>
                  <a:schemeClr val="accent6"/>
                </a:solidFill>
                <a:latin typeface="Source Serif Pro SemiBold" panose="02040703050405020204" pitchFamily="18" charset="0"/>
                <a:ea typeface="Source Serif Pro SemiBold" panose="02040703050405020204" pitchFamily="18" charset="0"/>
                <a:cs typeface="+mn-cs"/>
              </a:defRPr>
            </a:lvl3pPr>
            <a:lvl4pPr marL="0" indent="0">
              <a:lnSpc>
                <a:spcPct val="100000"/>
              </a:lnSpc>
              <a:spcBef>
                <a:spcPts val="1881"/>
              </a:spcBef>
              <a:spcAft>
                <a:spcPts val="0"/>
              </a:spcAft>
              <a:buNone/>
              <a:defRPr lang="en-US" sz="1293" b="0" i="0" kern="1200" dirty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4pPr>
            <a:lvl5pPr marL="0" indent="0">
              <a:lnSpc>
                <a:spcPct val="100000"/>
              </a:lnSpc>
              <a:spcBef>
                <a:spcPts val="1881"/>
              </a:spcBef>
              <a:spcAft>
                <a:spcPts val="0"/>
              </a:spcAft>
              <a:buNone/>
              <a:defRPr lang="en-US" sz="1293" b="0" i="0" kern="1200" dirty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5pPr>
            <a:lvl6pPr marL="0" indent="0">
              <a:spcBef>
                <a:spcPts val="1881"/>
              </a:spcBef>
              <a:buNone/>
              <a:defRPr sz="1293" b="0" i="0">
                <a:solidFill>
                  <a:schemeClr val="accent6"/>
                </a:solidFill>
                <a:latin typeface="+mn-lt"/>
                <a:ea typeface="+mn-ea"/>
              </a:defRPr>
            </a:lvl6pPr>
          </a:lstStyle>
          <a:p>
            <a:pPr lvl="0"/>
            <a:r>
              <a:rPr lang="en-US"/>
              <a:t>Heading</a:t>
            </a:r>
          </a:p>
          <a:p>
            <a:pPr lvl="1"/>
            <a:r>
              <a:rPr lang="en-US" err="1"/>
              <a:t>Preheading</a:t>
            </a:r>
            <a:endParaRPr lang="en-US"/>
          </a:p>
          <a:p>
            <a:pPr lvl="2"/>
            <a:r>
              <a:rPr lang="en-US"/>
              <a:t>Subheading 1</a:t>
            </a:r>
          </a:p>
          <a:p>
            <a:pPr lvl="3"/>
            <a:r>
              <a:rPr lang="en-US"/>
              <a:t>Subheading 2</a:t>
            </a:r>
          </a:p>
          <a:p>
            <a:pPr lvl="4"/>
            <a:r>
              <a:rPr lang="en-US"/>
              <a:t>Level 5</a:t>
            </a:r>
          </a:p>
          <a:p>
            <a:pPr lvl="5"/>
            <a:r>
              <a:rPr lang="en-US"/>
              <a:t>Level 6</a:t>
            </a:r>
            <a:endParaRPr lang="sv-SE"/>
          </a:p>
        </p:txBody>
      </p:sp>
      <p:sp>
        <p:nvSpPr>
          <p:cNvPr id="3" name="Freeform 1">
            <a:extLst>
              <a:ext uri="{FF2B5EF4-FFF2-40B4-BE49-F238E27FC236}">
                <a16:creationId xmlns:a16="http://schemas.microsoft.com/office/drawing/2014/main" id="{A614EBF9-4505-6788-3845-3B2665440C95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10042811" y="6350159"/>
            <a:ext cx="1895305" cy="253979"/>
          </a:xfrm>
          <a:custGeom>
            <a:avLst/>
            <a:gdLst>
              <a:gd name="T0" fmla="*/ 3752 w 28000"/>
              <a:gd name="T1" fmla="*/ 1876 h 3752"/>
              <a:gd name="T2" fmla="*/ 243 w 28000"/>
              <a:gd name="T3" fmla="*/ 1430 h 3752"/>
              <a:gd name="T4" fmla="*/ 898 w 28000"/>
              <a:gd name="T5" fmla="*/ 1612 h 3752"/>
              <a:gd name="T6" fmla="*/ 807 w 28000"/>
              <a:gd name="T7" fmla="*/ 3189 h 3752"/>
              <a:gd name="T8" fmla="*/ 1288 w 28000"/>
              <a:gd name="T9" fmla="*/ 3007 h 3752"/>
              <a:gd name="T10" fmla="*/ 294 w 28000"/>
              <a:gd name="T11" fmla="*/ 2482 h 3752"/>
              <a:gd name="T12" fmla="*/ 1388 w 28000"/>
              <a:gd name="T13" fmla="*/ 2482 h 3752"/>
              <a:gd name="T14" fmla="*/ 1496 w 28000"/>
              <a:gd name="T15" fmla="*/ 3527 h 3752"/>
              <a:gd name="T16" fmla="*/ 3129 w 28000"/>
              <a:gd name="T17" fmla="*/ 1876 h 3752"/>
              <a:gd name="T18" fmla="*/ 1972 w 28000"/>
              <a:gd name="T19" fmla="*/ 810 h 3752"/>
              <a:gd name="T20" fmla="*/ 1876 w 28000"/>
              <a:gd name="T21" fmla="*/ 623 h 3752"/>
              <a:gd name="T22" fmla="*/ 471 w 28000"/>
              <a:gd name="T23" fmla="*/ 929 h 3752"/>
              <a:gd name="T24" fmla="*/ 2639 w 28000"/>
              <a:gd name="T25" fmla="*/ 2227 h 3752"/>
              <a:gd name="T26" fmla="*/ 2373 w 28000"/>
              <a:gd name="T27" fmla="*/ 3151 h 3752"/>
              <a:gd name="T28" fmla="*/ 2644 w 28000"/>
              <a:gd name="T29" fmla="*/ 2820 h 3752"/>
              <a:gd name="T30" fmla="*/ 2105 w 28000"/>
              <a:gd name="T31" fmla="*/ 2482 h 3752"/>
              <a:gd name="T32" fmla="*/ 2644 w 28000"/>
              <a:gd name="T33" fmla="*/ 2820 h 3752"/>
              <a:gd name="T34" fmla="*/ 4730 w 28000"/>
              <a:gd name="T35" fmla="*/ 2185 h 3752"/>
              <a:gd name="T36" fmla="*/ 5623 w 28000"/>
              <a:gd name="T37" fmla="*/ 1526 h 3752"/>
              <a:gd name="T38" fmla="*/ 6573 w 28000"/>
              <a:gd name="T39" fmla="*/ 1736 h 3752"/>
              <a:gd name="T40" fmla="*/ 6209 w 28000"/>
              <a:gd name="T41" fmla="*/ 2167 h 3752"/>
              <a:gd name="T42" fmla="*/ 6209 w 28000"/>
              <a:gd name="T43" fmla="*/ 1813 h 3752"/>
              <a:gd name="T44" fmla="*/ 8003 w 28000"/>
              <a:gd name="T45" fmla="*/ 1045 h 3752"/>
              <a:gd name="T46" fmla="*/ 8003 w 28000"/>
              <a:gd name="T47" fmla="*/ 1045 h 3752"/>
              <a:gd name="T48" fmla="*/ 8584 w 28000"/>
              <a:gd name="T49" fmla="*/ 1876 h 3752"/>
              <a:gd name="T50" fmla="*/ 10059 w 28000"/>
              <a:gd name="T51" fmla="*/ 2678 h 3752"/>
              <a:gd name="T52" fmla="*/ 11727 w 28000"/>
              <a:gd name="T53" fmla="*/ 1073 h 3752"/>
              <a:gd name="T54" fmla="*/ 11776 w 28000"/>
              <a:gd name="T55" fmla="*/ 1580 h 3752"/>
              <a:gd name="T56" fmla="*/ 10603 w 28000"/>
              <a:gd name="T57" fmla="*/ 1568 h 3752"/>
              <a:gd name="T58" fmla="*/ 11207 w 28000"/>
              <a:gd name="T59" fmla="*/ 2365 h 3752"/>
              <a:gd name="T60" fmla="*/ 12257 w 28000"/>
              <a:gd name="T61" fmla="*/ 2678 h 3752"/>
              <a:gd name="T62" fmla="*/ 13739 w 28000"/>
              <a:gd name="T63" fmla="*/ 2678 h 3752"/>
              <a:gd name="T64" fmla="*/ 12987 w 28000"/>
              <a:gd name="T65" fmla="*/ 1351 h 3752"/>
              <a:gd name="T66" fmla="*/ 13727 w 28000"/>
              <a:gd name="T67" fmla="*/ 1073 h 3752"/>
              <a:gd name="T68" fmla="*/ 14200 w 28000"/>
              <a:gd name="T69" fmla="*/ 2678 h 3752"/>
              <a:gd name="T70" fmla="*/ 16241 w 28000"/>
              <a:gd name="T71" fmla="*/ 2230 h 3752"/>
              <a:gd name="T72" fmla="*/ 15987 w 28000"/>
              <a:gd name="T73" fmla="*/ 2248 h 3752"/>
              <a:gd name="T74" fmla="*/ 15656 w 28000"/>
              <a:gd name="T75" fmla="*/ 1267 h 3752"/>
              <a:gd name="T76" fmla="*/ 16384 w 28000"/>
              <a:gd name="T77" fmla="*/ 2678 h 3752"/>
              <a:gd name="T78" fmla="*/ 17865 w 28000"/>
              <a:gd name="T79" fmla="*/ 2678 h 3752"/>
              <a:gd name="T80" fmla="*/ 17112 w 28000"/>
              <a:gd name="T81" fmla="*/ 1351 h 3752"/>
              <a:gd name="T82" fmla="*/ 18719 w 28000"/>
              <a:gd name="T83" fmla="*/ 1736 h 3752"/>
              <a:gd name="T84" fmla="*/ 18353 w 28000"/>
              <a:gd name="T85" fmla="*/ 2678 h 3752"/>
              <a:gd name="T86" fmla="*/ 18367 w 28000"/>
              <a:gd name="T87" fmla="*/ 1813 h 3752"/>
              <a:gd name="T88" fmla="*/ 19982 w 28000"/>
              <a:gd name="T89" fmla="*/ 1073 h 3752"/>
              <a:gd name="T90" fmla="*/ 20614 w 28000"/>
              <a:gd name="T91" fmla="*/ 2678 h 3752"/>
              <a:gd name="T92" fmla="*/ 19849 w 28000"/>
              <a:gd name="T93" fmla="*/ 2106 h 3752"/>
              <a:gd name="T94" fmla="*/ 21622 w 28000"/>
              <a:gd name="T95" fmla="*/ 1073 h 3752"/>
              <a:gd name="T96" fmla="*/ 22429 w 28000"/>
              <a:gd name="T97" fmla="*/ 1874 h 3752"/>
              <a:gd name="T98" fmla="*/ 21363 w 28000"/>
              <a:gd name="T99" fmla="*/ 1293 h 3752"/>
              <a:gd name="T100" fmla="*/ 22987 w 28000"/>
              <a:gd name="T101" fmla="*/ 2461 h 3752"/>
              <a:gd name="T102" fmla="*/ 23687 w 28000"/>
              <a:gd name="T103" fmla="*/ 1073 h 3752"/>
              <a:gd name="T104" fmla="*/ 23587 w 28000"/>
              <a:gd name="T105" fmla="*/ 1971 h 3752"/>
              <a:gd name="T106" fmla="*/ 25668 w 28000"/>
              <a:gd name="T107" fmla="*/ 1073 h 3752"/>
              <a:gd name="T108" fmla="*/ 24982 w 28000"/>
              <a:gd name="T109" fmla="*/ 2678 h 3752"/>
              <a:gd name="T110" fmla="*/ 24021 w 28000"/>
              <a:gd name="T111" fmla="*/ 2678 h 3752"/>
              <a:gd name="T112" fmla="*/ 25383 w 28000"/>
              <a:gd name="T113" fmla="*/ 1073 h 3752"/>
              <a:gd name="T114" fmla="*/ 26074 w 28000"/>
              <a:gd name="T115" fmla="*/ 2678 h 3752"/>
              <a:gd name="T116" fmla="*/ 27735 w 28000"/>
              <a:gd name="T117" fmla="*/ 2678 h 3752"/>
              <a:gd name="T118" fmla="*/ 26725 w 28000"/>
              <a:gd name="T119" fmla="*/ 1073 h 3752"/>
              <a:gd name="T120" fmla="*/ 27999 w 28000"/>
              <a:gd name="T121" fmla="*/ 1073 h 37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28000" h="3752">
                <a:moveTo>
                  <a:pt x="1876" y="0"/>
                </a:moveTo>
                <a:lnTo>
                  <a:pt x="1876" y="0"/>
                </a:lnTo>
                <a:cubicBezTo>
                  <a:pt x="842" y="0"/>
                  <a:pt x="0" y="842"/>
                  <a:pt x="0" y="1876"/>
                </a:cubicBezTo>
                <a:cubicBezTo>
                  <a:pt x="0" y="2909"/>
                  <a:pt x="842" y="3751"/>
                  <a:pt x="1876" y="3751"/>
                </a:cubicBezTo>
                <a:cubicBezTo>
                  <a:pt x="2912" y="3751"/>
                  <a:pt x="3752" y="2909"/>
                  <a:pt x="3752" y="1876"/>
                </a:cubicBezTo>
                <a:cubicBezTo>
                  <a:pt x="3752" y="842"/>
                  <a:pt x="2912" y="0"/>
                  <a:pt x="1876" y="0"/>
                </a:cubicBezTo>
                <a:close/>
                <a:moveTo>
                  <a:pt x="376" y="1090"/>
                </a:moveTo>
                <a:lnTo>
                  <a:pt x="376" y="1090"/>
                </a:lnTo>
                <a:cubicBezTo>
                  <a:pt x="719" y="1430"/>
                  <a:pt x="719" y="1430"/>
                  <a:pt x="719" y="1430"/>
                </a:cubicBezTo>
                <a:cubicBezTo>
                  <a:pt x="243" y="1430"/>
                  <a:pt x="243" y="1430"/>
                  <a:pt x="243" y="1430"/>
                </a:cubicBezTo>
                <a:cubicBezTo>
                  <a:pt x="273" y="1311"/>
                  <a:pt x="320" y="1197"/>
                  <a:pt x="376" y="1090"/>
                </a:cubicBezTo>
                <a:close/>
                <a:moveTo>
                  <a:pt x="182" y="1876"/>
                </a:moveTo>
                <a:lnTo>
                  <a:pt x="182" y="1876"/>
                </a:lnTo>
                <a:cubicBezTo>
                  <a:pt x="182" y="1787"/>
                  <a:pt x="189" y="1699"/>
                  <a:pt x="203" y="1612"/>
                </a:cubicBezTo>
                <a:cubicBezTo>
                  <a:pt x="898" y="1612"/>
                  <a:pt x="898" y="1612"/>
                  <a:pt x="898" y="1612"/>
                </a:cubicBezTo>
                <a:cubicBezTo>
                  <a:pt x="1244" y="1957"/>
                  <a:pt x="1244" y="1957"/>
                  <a:pt x="1244" y="1957"/>
                </a:cubicBezTo>
                <a:cubicBezTo>
                  <a:pt x="184" y="1957"/>
                  <a:pt x="184" y="1957"/>
                  <a:pt x="184" y="1957"/>
                </a:cubicBezTo>
                <a:cubicBezTo>
                  <a:pt x="182" y="1929"/>
                  <a:pt x="182" y="1903"/>
                  <a:pt x="182" y="1876"/>
                </a:cubicBezTo>
                <a:close/>
                <a:moveTo>
                  <a:pt x="807" y="3189"/>
                </a:moveTo>
                <a:lnTo>
                  <a:pt x="807" y="3189"/>
                </a:lnTo>
                <a:cubicBezTo>
                  <a:pt x="1281" y="3189"/>
                  <a:pt x="1281" y="3189"/>
                  <a:pt x="1281" y="3189"/>
                </a:cubicBezTo>
                <a:cubicBezTo>
                  <a:pt x="1283" y="3282"/>
                  <a:pt x="1290" y="3378"/>
                  <a:pt x="1302" y="3469"/>
                </a:cubicBezTo>
                <a:cubicBezTo>
                  <a:pt x="1122" y="3403"/>
                  <a:pt x="954" y="3308"/>
                  <a:pt x="807" y="3189"/>
                </a:cubicBezTo>
                <a:close/>
                <a:moveTo>
                  <a:pt x="1288" y="3007"/>
                </a:moveTo>
                <a:lnTo>
                  <a:pt x="1288" y="3007"/>
                </a:lnTo>
                <a:cubicBezTo>
                  <a:pt x="616" y="3007"/>
                  <a:pt x="616" y="3007"/>
                  <a:pt x="616" y="3007"/>
                </a:cubicBezTo>
                <a:cubicBezTo>
                  <a:pt x="523" y="2904"/>
                  <a:pt x="443" y="2787"/>
                  <a:pt x="378" y="2664"/>
                </a:cubicBezTo>
                <a:cubicBezTo>
                  <a:pt x="1337" y="2664"/>
                  <a:pt x="1337" y="2664"/>
                  <a:pt x="1337" y="2664"/>
                </a:cubicBezTo>
                <a:cubicBezTo>
                  <a:pt x="1311" y="2776"/>
                  <a:pt x="1295" y="2890"/>
                  <a:pt x="1288" y="3007"/>
                </a:cubicBezTo>
                <a:close/>
                <a:moveTo>
                  <a:pt x="294" y="2482"/>
                </a:moveTo>
                <a:lnTo>
                  <a:pt x="294" y="2482"/>
                </a:lnTo>
                <a:cubicBezTo>
                  <a:pt x="252" y="2372"/>
                  <a:pt x="222" y="2258"/>
                  <a:pt x="203" y="2139"/>
                </a:cubicBezTo>
                <a:cubicBezTo>
                  <a:pt x="1426" y="2139"/>
                  <a:pt x="1426" y="2139"/>
                  <a:pt x="1426" y="2139"/>
                </a:cubicBezTo>
                <a:cubicBezTo>
                  <a:pt x="1498" y="2209"/>
                  <a:pt x="1498" y="2209"/>
                  <a:pt x="1498" y="2209"/>
                </a:cubicBezTo>
                <a:cubicBezTo>
                  <a:pt x="1456" y="2297"/>
                  <a:pt x="1419" y="2388"/>
                  <a:pt x="1388" y="2482"/>
                </a:cubicBezTo>
                <a:lnTo>
                  <a:pt x="294" y="2482"/>
                </a:lnTo>
                <a:close/>
                <a:moveTo>
                  <a:pt x="3570" y="1876"/>
                </a:moveTo>
                <a:lnTo>
                  <a:pt x="3570" y="1876"/>
                </a:lnTo>
                <a:cubicBezTo>
                  <a:pt x="3570" y="2808"/>
                  <a:pt x="2812" y="3569"/>
                  <a:pt x="1876" y="3569"/>
                </a:cubicBezTo>
                <a:cubicBezTo>
                  <a:pt x="1745" y="3569"/>
                  <a:pt x="1619" y="3555"/>
                  <a:pt x="1496" y="3527"/>
                </a:cubicBezTo>
                <a:cubicBezTo>
                  <a:pt x="1475" y="3408"/>
                  <a:pt x="1463" y="3284"/>
                  <a:pt x="1463" y="3163"/>
                </a:cubicBezTo>
                <a:cubicBezTo>
                  <a:pt x="1463" y="2563"/>
                  <a:pt x="1722" y="2008"/>
                  <a:pt x="2179" y="1624"/>
                </a:cubicBezTo>
                <a:cubicBezTo>
                  <a:pt x="2403" y="1836"/>
                  <a:pt x="2707" y="1966"/>
                  <a:pt x="3038" y="1966"/>
                </a:cubicBezTo>
                <a:cubicBezTo>
                  <a:pt x="3129" y="1966"/>
                  <a:pt x="3129" y="1966"/>
                  <a:pt x="3129" y="1966"/>
                </a:cubicBezTo>
                <a:cubicBezTo>
                  <a:pt x="3129" y="1876"/>
                  <a:pt x="3129" y="1876"/>
                  <a:pt x="3129" y="1876"/>
                </a:cubicBezTo>
                <a:cubicBezTo>
                  <a:pt x="3129" y="1636"/>
                  <a:pt x="3061" y="1412"/>
                  <a:pt x="2945" y="1220"/>
                </a:cubicBezTo>
                <a:cubicBezTo>
                  <a:pt x="3094" y="1178"/>
                  <a:pt x="3250" y="1155"/>
                  <a:pt x="3407" y="1148"/>
                </a:cubicBezTo>
                <a:cubicBezTo>
                  <a:pt x="3512" y="1370"/>
                  <a:pt x="3570" y="1617"/>
                  <a:pt x="3570" y="1876"/>
                </a:cubicBezTo>
                <a:close/>
                <a:moveTo>
                  <a:pt x="1972" y="810"/>
                </a:moveTo>
                <a:lnTo>
                  <a:pt x="1972" y="810"/>
                </a:lnTo>
                <a:cubicBezTo>
                  <a:pt x="2487" y="854"/>
                  <a:pt x="2898" y="1267"/>
                  <a:pt x="2945" y="1780"/>
                </a:cubicBezTo>
                <a:cubicBezTo>
                  <a:pt x="2429" y="1736"/>
                  <a:pt x="2016" y="1323"/>
                  <a:pt x="1972" y="810"/>
                </a:cubicBezTo>
                <a:close/>
                <a:moveTo>
                  <a:pt x="2830" y="1064"/>
                </a:moveTo>
                <a:lnTo>
                  <a:pt x="2830" y="1064"/>
                </a:lnTo>
                <a:cubicBezTo>
                  <a:pt x="2599" y="793"/>
                  <a:pt x="2259" y="623"/>
                  <a:pt x="1876" y="623"/>
                </a:cubicBezTo>
                <a:cubicBezTo>
                  <a:pt x="1785" y="623"/>
                  <a:pt x="1785" y="623"/>
                  <a:pt x="1785" y="623"/>
                </a:cubicBezTo>
                <a:cubicBezTo>
                  <a:pt x="1785" y="714"/>
                  <a:pt x="1785" y="714"/>
                  <a:pt x="1785" y="714"/>
                </a:cubicBezTo>
                <a:cubicBezTo>
                  <a:pt x="1785" y="1006"/>
                  <a:pt x="1888" y="1276"/>
                  <a:pt x="2056" y="1489"/>
                </a:cubicBezTo>
                <a:cubicBezTo>
                  <a:pt x="1867" y="1650"/>
                  <a:pt x="1710" y="1836"/>
                  <a:pt x="1587" y="2043"/>
                </a:cubicBezTo>
                <a:cubicBezTo>
                  <a:pt x="471" y="929"/>
                  <a:pt x="471" y="929"/>
                  <a:pt x="471" y="929"/>
                </a:cubicBezTo>
                <a:cubicBezTo>
                  <a:pt x="777" y="478"/>
                  <a:pt x="1293" y="182"/>
                  <a:pt x="1876" y="182"/>
                </a:cubicBezTo>
                <a:cubicBezTo>
                  <a:pt x="2478" y="182"/>
                  <a:pt x="3008" y="497"/>
                  <a:pt x="3309" y="973"/>
                </a:cubicBezTo>
                <a:cubicBezTo>
                  <a:pt x="3145" y="985"/>
                  <a:pt x="2984" y="1015"/>
                  <a:pt x="2830" y="1064"/>
                </a:cubicBezTo>
                <a:close/>
                <a:moveTo>
                  <a:pt x="2639" y="2227"/>
                </a:moveTo>
                <a:lnTo>
                  <a:pt x="2639" y="2227"/>
                </a:lnTo>
                <a:cubicBezTo>
                  <a:pt x="2525" y="2157"/>
                  <a:pt x="2392" y="2134"/>
                  <a:pt x="2261" y="2164"/>
                </a:cubicBezTo>
                <a:cubicBezTo>
                  <a:pt x="2133" y="2195"/>
                  <a:pt x="2021" y="2272"/>
                  <a:pt x="1951" y="2386"/>
                </a:cubicBezTo>
                <a:cubicBezTo>
                  <a:pt x="1878" y="2498"/>
                  <a:pt x="1857" y="2633"/>
                  <a:pt x="1888" y="2762"/>
                </a:cubicBezTo>
                <a:cubicBezTo>
                  <a:pt x="1916" y="2892"/>
                  <a:pt x="1995" y="3004"/>
                  <a:pt x="2109" y="3074"/>
                </a:cubicBezTo>
                <a:cubicBezTo>
                  <a:pt x="2189" y="3126"/>
                  <a:pt x="2280" y="3151"/>
                  <a:pt x="2373" y="3151"/>
                </a:cubicBezTo>
                <a:cubicBezTo>
                  <a:pt x="2410" y="3151"/>
                  <a:pt x="2448" y="3147"/>
                  <a:pt x="2485" y="3137"/>
                </a:cubicBezTo>
                <a:cubicBezTo>
                  <a:pt x="2616" y="3107"/>
                  <a:pt x="2725" y="3030"/>
                  <a:pt x="2798" y="2916"/>
                </a:cubicBezTo>
                <a:cubicBezTo>
                  <a:pt x="2868" y="2804"/>
                  <a:pt x="2891" y="2668"/>
                  <a:pt x="2861" y="2540"/>
                </a:cubicBezTo>
                <a:cubicBezTo>
                  <a:pt x="2830" y="2409"/>
                  <a:pt x="2751" y="2297"/>
                  <a:pt x="2639" y="2227"/>
                </a:cubicBezTo>
                <a:close/>
                <a:moveTo>
                  <a:pt x="2644" y="2820"/>
                </a:moveTo>
                <a:lnTo>
                  <a:pt x="2644" y="2820"/>
                </a:lnTo>
                <a:cubicBezTo>
                  <a:pt x="2597" y="2892"/>
                  <a:pt x="2527" y="2941"/>
                  <a:pt x="2445" y="2960"/>
                </a:cubicBezTo>
                <a:cubicBezTo>
                  <a:pt x="2361" y="2979"/>
                  <a:pt x="2277" y="2965"/>
                  <a:pt x="2205" y="2920"/>
                </a:cubicBezTo>
                <a:cubicBezTo>
                  <a:pt x="2133" y="2876"/>
                  <a:pt x="2084" y="2804"/>
                  <a:pt x="2065" y="2722"/>
                </a:cubicBezTo>
                <a:cubicBezTo>
                  <a:pt x="2044" y="2640"/>
                  <a:pt x="2060" y="2554"/>
                  <a:pt x="2105" y="2482"/>
                </a:cubicBezTo>
                <a:cubicBezTo>
                  <a:pt x="2149" y="2409"/>
                  <a:pt x="2219" y="2360"/>
                  <a:pt x="2303" y="2342"/>
                </a:cubicBezTo>
                <a:cubicBezTo>
                  <a:pt x="2326" y="2335"/>
                  <a:pt x="2350" y="2332"/>
                  <a:pt x="2375" y="2332"/>
                </a:cubicBezTo>
                <a:cubicBezTo>
                  <a:pt x="2434" y="2332"/>
                  <a:pt x="2492" y="2349"/>
                  <a:pt x="2543" y="2381"/>
                </a:cubicBezTo>
                <a:cubicBezTo>
                  <a:pt x="2613" y="2426"/>
                  <a:pt x="2665" y="2498"/>
                  <a:pt x="2683" y="2580"/>
                </a:cubicBezTo>
                <a:cubicBezTo>
                  <a:pt x="2702" y="2661"/>
                  <a:pt x="2688" y="2748"/>
                  <a:pt x="2644" y="2820"/>
                </a:cubicBezTo>
                <a:close/>
                <a:moveTo>
                  <a:pt x="5658" y="2230"/>
                </a:moveTo>
                <a:lnTo>
                  <a:pt x="5658" y="2230"/>
                </a:lnTo>
                <a:cubicBezTo>
                  <a:pt x="5658" y="2498"/>
                  <a:pt x="5446" y="2706"/>
                  <a:pt x="5080" y="2706"/>
                </a:cubicBezTo>
                <a:cubicBezTo>
                  <a:pt x="4737" y="2706"/>
                  <a:pt x="4492" y="2493"/>
                  <a:pt x="4492" y="2185"/>
                </a:cubicBezTo>
                <a:cubicBezTo>
                  <a:pt x="4730" y="2185"/>
                  <a:pt x="4730" y="2185"/>
                  <a:pt x="4730" y="2185"/>
                </a:cubicBezTo>
                <a:cubicBezTo>
                  <a:pt x="4732" y="2349"/>
                  <a:pt x="4867" y="2479"/>
                  <a:pt x="5089" y="2479"/>
                </a:cubicBezTo>
                <a:cubicBezTo>
                  <a:pt x="5278" y="2479"/>
                  <a:pt x="5406" y="2393"/>
                  <a:pt x="5406" y="2248"/>
                </a:cubicBezTo>
                <a:cubicBezTo>
                  <a:pt x="5406" y="1815"/>
                  <a:pt x="4541" y="2136"/>
                  <a:pt x="4541" y="1491"/>
                </a:cubicBezTo>
                <a:cubicBezTo>
                  <a:pt x="4541" y="1248"/>
                  <a:pt x="4737" y="1045"/>
                  <a:pt x="5075" y="1045"/>
                </a:cubicBezTo>
                <a:cubicBezTo>
                  <a:pt x="5346" y="1045"/>
                  <a:pt x="5619" y="1190"/>
                  <a:pt x="5623" y="1526"/>
                </a:cubicBezTo>
                <a:cubicBezTo>
                  <a:pt x="5374" y="1526"/>
                  <a:pt x="5374" y="1526"/>
                  <a:pt x="5374" y="1526"/>
                </a:cubicBezTo>
                <a:cubicBezTo>
                  <a:pt x="5374" y="1367"/>
                  <a:pt x="5266" y="1267"/>
                  <a:pt x="5073" y="1267"/>
                </a:cubicBezTo>
                <a:cubicBezTo>
                  <a:pt x="4877" y="1267"/>
                  <a:pt x="4786" y="1372"/>
                  <a:pt x="4786" y="1486"/>
                </a:cubicBezTo>
                <a:cubicBezTo>
                  <a:pt x="4786" y="1874"/>
                  <a:pt x="5658" y="1582"/>
                  <a:pt x="5658" y="2230"/>
                </a:cubicBezTo>
                <a:close/>
                <a:moveTo>
                  <a:pt x="6573" y="1736"/>
                </a:moveTo>
                <a:lnTo>
                  <a:pt x="6573" y="1736"/>
                </a:lnTo>
                <a:cubicBezTo>
                  <a:pt x="7161" y="2678"/>
                  <a:pt x="7161" y="2678"/>
                  <a:pt x="7161" y="2678"/>
                </a:cubicBezTo>
                <a:cubicBezTo>
                  <a:pt x="6867" y="2678"/>
                  <a:pt x="6867" y="2678"/>
                  <a:pt x="6867" y="2678"/>
                </a:cubicBezTo>
                <a:cubicBezTo>
                  <a:pt x="6410" y="1931"/>
                  <a:pt x="6410" y="1931"/>
                  <a:pt x="6410" y="1931"/>
                </a:cubicBezTo>
                <a:cubicBezTo>
                  <a:pt x="6209" y="2167"/>
                  <a:pt x="6209" y="2167"/>
                  <a:pt x="6209" y="2167"/>
                </a:cubicBezTo>
                <a:cubicBezTo>
                  <a:pt x="6209" y="2678"/>
                  <a:pt x="6209" y="2678"/>
                  <a:pt x="6209" y="2678"/>
                </a:cubicBezTo>
                <a:cubicBezTo>
                  <a:pt x="5962" y="2678"/>
                  <a:pt x="5962" y="2678"/>
                  <a:pt x="5962" y="2678"/>
                </a:cubicBezTo>
                <a:cubicBezTo>
                  <a:pt x="5962" y="1073"/>
                  <a:pt x="5962" y="1073"/>
                  <a:pt x="5962" y="1073"/>
                </a:cubicBezTo>
                <a:cubicBezTo>
                  <a:pt x="6209" y="1073"/>
                  <a:pt x="6209" y="1073"/>
                  <a:pt x="6209" y="1073"/>
                </a:cubicBezTo>
                <a:cubicBezTo>
                  <a:pt x="6209" y="1813"/>
                  <a:pt x="6209" y="1813"/>
                  <a:pt x="6209" y="1813"/>
                </a:cubicBezTo>
                <a:cubicBezTo>
                  <a:pt x="6223" y="1813"/>
                  <a:pt x="6223" y="1813"/>
                  <a:pt x="6223" y="1813"/>
                </a:cubicBezTo>
                <a:cubicBezTo>
                  <a:pt x="6834" y="1073"/>
                  <a:pt x="6834" y="1073"/>
                  <a:pt x="6834" y="1073"/>
                </a:cubicBezTo>
                <a:cubicBezTo>
                  <a:pt x="7138" y="1073"/>
                  <a:pt x="7138" y="1073"/>
                  <a:pt x="7138" y="1073"/>
                </a:cubicBezTo>
                <a:lnTo>
                  <a:pt x="6573" y="1736"/>
                </a:lnTo>
                <a:close/>
                <a:moveTo>
                  <a:pt x="8003" y="1045"/>
                </a:moveTo>
                <a:lnTo>
                  <a:pt x="8003" y="1045"/>
                </a:lnTo>
                <a:cubicBezTo>
                  <a:pt x="7525" y="1045"/>
                  <a:pt x="7170" y="1405"/>
                  <a:pt x="7170" y="1876"/>
                </a:cubicBezTo>
                <a:cubicBezTo>
                  <a:pt x="7170" y="2351"/>
                  <a:pt x="7523" y="2706"/>
                  <a:pt x="8001" y="2706"/>
                </a:cubicBezTo>
                <a:cubicBezTo>
                  <a:pt x="8484" y="2706"/>
                  <a:pt x="8836" y="2346"/>
                  <a:pt x="8836" y="1876"/>
                </a:cubicBezTo>
                <a:cubicBezTo>
                  <a:pt x="8836" y="1409"/>
                  <a:pt x="8486" y="1045"/>
                  <a:pt x="8003" y="1045"/>
                </a:cubicBezTo>
                <a:close/>
                <a:moveTo>
                  <a:pt x="8003" y="2472"/>
                </a:moveTo>
                <a:lnTo>
                  <a:pt x="8003" y="2472"/>
                </a:lnTo>
                <a:cubicBezTo>
                  <a:pt x="7670" y="2472"/>
                  <a:pt x="7425" y="2218"/>
                  <a:pt x="7425" y="1876"/>
                </a:cubicBezTo>
                <a:cubicBezTo>
                  <a:pt x="7425" y="1538"/>
                  <a:pt x="7670" y="1279"/>
                  <a:pt x="8003" y="1279"/>
                </a:cubicBezTo>
                <a:cubicBezTo>
                  <a:pt x="8339" y="1279"/>
                  <a:pt x="8584" y="1538"/>
                  <a:pt x="8584" y="1876"/>
                </a:cubicBezTo>
                <a:cubicBezTo>
                  <a:pt x="8584" y="2218"/>
                  <a:pt x="8339" y="2472"/>
                  <a:pt x="8003" y="2472"/>
                </a:cubicBezTo>
                <a:close/>
                <a:moveTo>
                  <a:pt x="9394" y="2456"/>
                </a:moveTo>
                <a:lnTo>
                  <a:pt x="9394" y="2456"/>
                </a:lnTo>
                <a:cubicBezTo>
                  <a:pt x="10059" y="2456"/>
                  <a:pt x="10059" y="2456"/>
                  <a:pt x="10059" y="2456"/>
                </a:cubicBezTo>
                <a:cubicBezTo>
                  <a:pt x="10059" y="2678"/>
                  <a:pt x="10059" y="2678"/>
                  <a:pt x="10059" y="2678"/>
                </a:cubicBezTo>
                <a:cubicBezTo>
                  <a:pt x="9147" y="2678"/>
                  <a:pt x="9147" y="2678"/>
                  <a:pt x="9147" y="2678"/>
                </a:cubicBezTo>
                <a:cubicBezTo>
                  <a:pt x="9147" y="1073"/>
                  <a:pt x="9147" y="1073"/>
                  <a:pt x="9147" y="1073"/>
                </a:cubicBezTo>
                <a:cubicBezTo>
                  <a:pt x="9394" y="1073"/>
                  <a:pt x="9394" y="1073"/>
                  <a:pt x="9394" y="1073"/>
                </a:cubicBezTo>
                <a:lnTo>
                  <a:pt x="9394" y="2456"/>
                </a:lnTo>
                <a:close/>
                <a:moveTo>
                  <a:pt x="11727" y="1073"/>
                </a:moveTo>
                <a:lnTo>
                  <a:pt x="11727" y="1073"/>
                </a:lnTo>
                <a:cubicBezTo>
                  <a:pt x="12012" y="1073"/>
                  <a:pt x="12012" y="1073"/>
                  <a:pt x="12012" y="1073"/>
                </a:cubicBezTo>
                <a:cubicBezTo>
                  <a:pt x="12012" y="2678"/>
                  <a:pt x="12012" y="2678"/>
                  <a:pt x="12012" y="2678"/>
                </a:cubicBezTo>
                <a:cubicBezTo>
                  <a:pt x="11776" y="2678"/>
                  <a:pt x="11776" y="2678"/>
                  <a:pt x="11776" y="2678"/>
                </a:cubicBezTo>
                <a:cubicBezTo>
                  <a:pt x="11776" y="1580"/>
                  <a:pt x="11776" y="1580"/>
                  <a:pt x="11776" y="1580"/>
                </a:cubicBezTo>
                <a:cubicBezTo>
                  <a:pt x="11762" y="1580"/>
                  <a:pt x="11762" y="1580"/>
                  <a:pt x="11762" y="1580"/>
                </a:cubicBezTo>
                <a:cubicBezTo>
                  <a:pt x="11328" y="2678"/>
                  <a:pt x="11328" y="2678"/>
                  <a:pt x="11328" y="2678"/>
                </a:cubicBezTo>
                <a:cubicBezTo>
                  <a:pt x="11090" y="2678"/>
                  <a:pt x="11090" y="2678"/>
                  <a:pt x="11090" y="2678"/>
                </a:cubicBezTo>
                <a:cubicBezTo>
                  <a:pt x="10617" y="1568"/>
                  <a:pt x="10617" y="1568"/>
                  <a:pt x="10617" y="1568"/>
                </a:cubicBezTo>
                <a:cubicBezTo>
                  <a:pt x="10603" y="1568"/>
                  <a:pt x="10603" y="1568"/>
                  <a:pt x="10603" y="1568"/>
                </a:cubicBezTo>
                <a:cubicBezTo>
                  <a:pt x="10603" y="2678"/>
                  <a:pt x="10603" y="2678"/>
                  <a:pt x="10603" y="2678"/>
                </a:cubicBezTo>
                <a:cubicBezTo>
                  <a:pt x="10365" y="2678"/>
                  <a:pt x="10365" y="2678"/>
                  <a:pt x="10365" y="2678"/>
                </a:cubicBezTo>
                <a:cubicBezTo>
                  <a:pt x="10365" y="1073"/>
                  <a:pt x="10365" y="1073"/>
                  <a:pt x="10365" y="1073"/>
                </a:cubicBezTo>
                <a:cubicBezTo>
                  <a:pt x="10654" y="1073"/>
                  <a:pt x="10654" y="1073"/>
                  <a:pt x="10654" y="1073"/>
                </a:cubicBezTo>
                <a:cubicBezTo>
                  <a:pt x="11207" y="2365"/>
                  <a:pt x="11207" y="2365"/>
                  <a:pt x="11207" y="2365"/>
                </a:cubicBezTo>
                <a:cubicBezTo>
                  <a:pt x="11221" y="2365"/>
                  <a:pt x="11221" y="2365"/>
                  <a:pt x="11221" y="2365"/>
                </a:cubicBezTo>
                <a:lnTo>
                  <a:pt x="11727" y="1073"/>
                </a:lnTo>
                <a:close/>
                <a:moveTo>
                  <a:pt x="12847" y="1073"/>
                </a:moveTo>
                <a:lnTo>
                  <a:pt x="12847" y="1073"/>
                </a:lnTo>
                <a:cubicBezTo>
                  <a:pt x="12257" y="2678"/>
                  <a:pt x="12257" y="2678"/>
                  <a:pt x="12257" y="2678"/>
                </a:cubicBezTo>
                <a:cubicBezTo>
                  <a:pt x="12509" y="2678"/>
                  <a:pt x="12509" y="2678"/>
                  <a:pt x="12509" y="2678"/>
                </a:cubicBezTo>
                <a:cubicBezTo>
                  <a:pt x="12635" y="2328"/>
                  <a:pt x="12635" y="2328"/>
                  <a:pt x="12635" y="2328"/>
                </a:cubicBezTo>
                <a:cubicBezTo>
                  <a:pt x="13354" y="2328"/>
                  <a:pt x="13354" y="2328"/>
                  <a:pt x="13354" y="2328"/>
                </a:cubicBezTo>
                <a:cubicBezTo>
                  <a:pt x="13480" y="2678"/>
                  <a:pt x="13480" y="2678"/>
                  <a:pt x="13480" y="2678"/>
                </a:cubicBezTo>
                <a:cubicBezTo>
                  <a:pt x="13739" y="2678"/>
                  <a:pt x="13739" y="2678"/>
                  <a:pt x="13739" y="2678"/>
                </a:cubicBezTo>
                <a:cubicBezTo>
                  <a:pt x="13146" y="1073"/>
                  <a:pt x="13146" y="1073"/>
                  <a:pt x="13146" y="1073"/>
                </a:cubicBezTo>
                <a:lnTo>
                  <a:pt x="12847" y="1073"/>
                </a:lnTo>
                <a:close/>
                <a:moveTo>
                  <a:pt x="12712" y="2106"/>
                </a:moveTo>
                <a:lnTo>
                  <a:pt x="12712" y="2106"/>
                </a:lnTo>
                <a:cubicBezTo>
                  <a:pt x="12987" y="1351"/>
                  <a:pt x="12987" y="1351"/>
                  <a:pt x="12987" y="1351"/>
                </a:cubicBezTo>
                <a:cubicBezTo>
                  <a:pt x="13004" y="1351"/>
                  <a:pt x="13004" y="1351"/>
                  <a:pt x="13004" y="1351"/>
                </a:cubicBezTo>
                <a:cubicBezTo>
                  <a:pt x="13277" y="2106"/>
                  <a:pt x="13277" y="2106"/>
                  <a:pt x="13277" y="2106"/>
                </a:cubicBezTo>
                <a:lnTo>
                  <a:pt x="12712" y="2106"/>
                </a:lnTo>
                <a:close/>
                <a:moveTo>
                  <a:pt x="13727" y="1073"/>
                </a:moveTo>
                <a:lnTo>
                  <a:pt x="13727" y="1073"/>
                </a:lnTo>
                <a:cubicBezTo>
                  <a:pt x="14918" y="1073"/>
                  <a:pt x="14918" y="1073"/>
                  <a:pt x="14918" y="1073"/>
                </a:cubicBezTo>
                <a:cubicBezTo>
                  <a:pt x="14918" y="1295"/>
                  <a:pt x="14918" y="1295"/>
                  <a:pt x="14918" y="1295"/>
                </a:cubicBezTo>
                <a:cubicBezTo>
                  <a:pt x="14445" y="1295"/>
                  <a:pt x="14445" y="1295"/>
                  <a:pt x="14445" y="1295"/>
                </a:cubicBezTo>
                <a:cubicBezTo>
                  <a:pt x="14445" y="2678"/>
                  <a:pt x="14445" y="2678"/>
                  <a:pt x="14445" y="2678"/>
                </a:cubicBezTo>
                <a:cubicBezTo>
                  <a:pt x="14200" y="2678"/>
                  <a:pt x="14200" y="2678"/>
                  <a:pt x="14200" y="2678"/>
                </a:cubicBezTo>
                <a:cubicBezTo>
                  <a:pt x="14200" y="1295"/>
                  <a:pt x="14200" y="1295"/>
                  <a:pt x="14200" y="1295"/>
                </a:cubicBezTo>
                <a:cubicBezTo>
                  <a:pt x="13727" y="1295"/>
                  <a:pt x="13727" y="1295"/>
                  <a:pt x="13727" y="1295"/>
                </a:cubicBezTo>
                <a:lnTo>
                  <a:pt x="13727" y="1073"/>
                </a:lnTo>
                <a:close/>
                <a:moveTo>
                  <a:pt x="16241" y="2230"/>
                </a:moveTo>
                <a:lnTo>
                  <a:pt x="16241" y="2230"/>
                </a:lnTo>
                <a:cubicBezTo>
                  <a:pt x="16241" y="2498"/>
                  <a:pt x="16029" y="2706"/>
                  <a:pt x="15663" y="2706"/>
                </a:cubicBezTo>
                <a:cubicBezTo>
                  <a:pt x="15320" y="2706"/>
                  <a:pt x="15072" y="2493"/>
                  <a:pt x="15072" y="2185"/>
                </a:cubicBezTo>
                <a:cubicBezTo>
                  <a:pt x="15313" y="2185"/>
                  <a:pt x="15313" y="2185"/>
                  <a:pt x="15313" y="2185"/>
                </a:cubicBezTo>
                <a:cubicBezTo>
                  <a:pt x="15315" y="2349"/>
                  <a:pt x="15450" y="2479"/>
                  <a:pt x="15672" y="2479"/>
                </a:cubicBezTo>
                <a:cubicBezTo>
                  <a:pt x="15861" y="2479"/>
                  <a:pt x="15987" y="2393"/>
                  <a:pt x="15987" y="2248"/>
                </a:cubicBezTo>
                <a:cubicBezTo>
                  <a:pt x="15987" y="1815"/>
                  <a:pt x="15124" y="2136"/>
                  <a:pt x="15124" y="1491"/>
                </a:cubicBezTo>
                <a:cubicBezTo>
                  <a:pt x="15124" y="1248"/>
                  <a:pt x="15320" y="1045"/>
                  <a:pt x="15658" y="1045"/>
                </a:cubicBezTo>
                <a:cubicBezTo>
                  <a:pt x="15929" y="1045"/>
                  <a:pt x="16199" y="1190"/>
                  <a:pt x="16204" y="1526"/>
                </a:cubicBezTo>
                <a:cubicBezTo>
                  <a:pt x="15957" y="1526"/>
                  <a:pt x="15957" y="1526"/>
                  <a:pt x="15957" y="1526"/>
                </a:cubicBezTo>
                <a:cubicBezTo>
                  <a:pt x="15957" y="1367"/>
                  <a:pt x="15849" y="1267"/>
                  <a:pt x="15656" y="1267"/>
                </a:cubicBezTo>
                <a:cubicBezTo>
                  <a:pt x="15460" y="1267"/>
                  <a:pt x="15369" y="1372"/>
                  <a:pt x="15369" y="1486"/>
                </a:cubicBezTo>
                <a:cubicBezTo>
                  <a:pt x="15369" y="1874"/>
                  <a:pt x="16241" y="1582"/>
                  <a:pt x="16241" y="2230"/>
                </a:cubicBezTo>
                <a:close/>
                <a:moveTo>
                  <a:pt x="16974" y="1073"/>
                </a:moveTo>
                <a:lnTo>
                  <a:pt x="16974" y="1073"/>
                </a:lnTo>
                <a:cubicBezTo>
                  <a:pt x="16384" y="2678"/>
                  <a:pt x="16384" y="2678"/>
                  <a:pt x="16384" y="2678"/>
                </a:cubicBezTo>
                <a:cubicBezTo>
                  <a:pt x="16636" y="2678"/>
                  <a:pt x="16636" y="2678"/>
                  <a:pt x="16636" y="2678"/>
                </a:cubicBezTo>
                <a:cubicBezTo>
                  <a:pt x="16762" y="2328"/>
                  <a:pt x="16762" y="2328"/>
                  <a:pt x="16762" y="2328"/>
                </a:cubicBezTo>
                <a:cubicBezTo>
                  <a:pt x="17480" y="2328"/>
                  <a:pt x="17480" y="2328"/>
                  <a:pt x="17480" y="2328"/>
                </a:cubicBezTo>
                <a:cubicBezTo>
                  <a:pt x="17606" y="2678"/>
                  <a:pt x="17606" y="2678"/>
                  <a:pt x="17606" y="2678"/>
                </a:cubicBezTo>
                <a:cubicBezTo>
                  <a:pt x="17865" y="2678"/>
                  <a:pt x="17865" y="2678"/>
                  <a:pt x="17865" y="2678"/>
                </a:cubicBezTo>
                <a:cubicBezTo>
                  <a:pt x="17273" y="1073"/>
                  <a:pt x="17273" y="1073"/>
                  <a:pt x="17273" y="1073"/>
                </a:cubicBezTo>
                <a:lnTo>
                  <a:pt x="16974" y="1073"/>
                </a:lnTo>
                <a:close/>
                <a:moveTo>
                  <a:pt x="16839" y="2106"/>
                </a:moveTo>
                <a:lnTo>
                  <a:pt x="16839" y="2106"/>
                </a:lnTo>
                <a:cubicBezTo>
                  <a:pt x="17112" y="1351"/>
                  <a:pt x="17112" y="1351"/>
                  <a:pt x="17112" y="1351"/>
                </a:cubicBezTo>
                <a:cubicBezTo>
                  <a:pt x="17128" y="1351"/>
                  <a:pt x="17128" y="1351"/>
                  <a:pt x="17128" y="1351"/>
                </a:cubicBezTo>
                <a:cubicBezTo>
                  <a:pt x="17403" y="2106"/>
                  <a:pt x="17403" y="2106"/>
                  <a:pt x="17403" y="2106"/>
                </a:cubicBezTo>
                <a:lnTo>
                  <a:pt x="16839" y="2106"/>
                </a:lnTo>
                <a:close/>
                <a:moveTo>
                  <a:pt x="18719" y="1736"/>
                </a:moveTo>
                <a:lnTo>
                  <a:pt x="18719" y="1736"/>
                </a:lnTo>
                <a:cubicBezTo>
                  <a:pt x="19305" y="2678"/>
                  <a:pt x="19305" y="2678"/>
                  <a:pt x="19305" y="2678"/>
                </a:cubicBezTo>
                <a:cubicBezTo>
                  <a:pt x="19011" y="2678"/>
                  <a:pt x="19011" y="2678"/>
                  <a:pt x="19011" y="2678"/>
                </a:cubicBezTo>
                <a:cubicBezTo>
                  <a:pt x="18554" y="1931"/>
                  <a:pt x="18554" y="1931"/>
                  <a:pt x="18554" y="1931"/>
                </a:cubicBezTo>
                <a:cubicBezTo>
                  <a:pt x="18353" y="2167"/>
                  <a:pt x="18353" y="2167"/>
                  <a:pt x="18353" y="2167"/>
                </a:cubicBezTo>
                <a:cubicBezTo>
                  <a:pt x="18353" y="2678"/>
                  <a:pt x="18353" y="2678"/>
                  <a:pt x="18353" y="2678"/>
                </a:cubicBezTo>
                <a:cubicBezTo>
                  <a:pt x="18108" y="2678"/>
                  <a:pt x="18108" y="2678"/>
                  <a:pt x="18108" y="2678"/>
                </a:cubicBezTo>
                <a:cubicBezTo>
                  <a:pt x="18108" y="1073"/>
                  <a:pt x="18108" y="1073"/>
                  <a:pt x="18108" y="1073"/>
                </a:cubicBezTo>
                <a:cubicBezTo>
                  <a:pt x="18353" y="1073"/>
                  <a:pt x="18353" y="1073"/>
                  <a:pt x="18353" y="1073"/>
                </a:cubicBezTo>
                <a:cubicBezTo>
                  <a:pt x="18353" y="1813"/>
                  <a:pt x="18353" y="1813"/>
                  <a:pt x="18353" y="1813"/>
                </a:cubicBezTo>
                <a:cubicBezTo>
                  <a:pt x="18367" y="1813"/>
                  <a:pt x="18367" y="1813"/>
                  <a:pt x="18367" y="1813"/>
                </a:cubicBezTo>
                <a:cubicBezTo>
                  <a:pt x="18978" y="1073"/>
                  <a:pt x="18978" y="1073"/>
                  <a:pt x="18978" y="1073"/>
                </a:cubicBezTo>
                <a:cubicBezTo>
                  <a:pt x="19282" y="1073"/>
                  <a:pt x="19282" y="1073"/>
                  <a:pt x="19282" y="1073"/>
                </a:cubicBezTo>
                <a:lnTo>
                  <a:pt x="18719" y="1736"/>
                </a:lnTo>
                <a:close/>
                <a:moveTo>
                  <a:pt x="19982" y="1073"/>
                </a:moveTo>
                <a:lnTo>
                  <a:pt x="19982" y="1073"/>
                </a:lnTo>
                <a:cubicBezTo>
                  <a:pt x="19391" y="2678"/>
                  <a:pt x="19391" y="2678"/>
                  <a:pt x="19391" y="2678"/>
                </a:cubicBezTo>
                <a:cubicBezTo>
                  <a:pt x="19646" y="2678"/>
                  <a:pt x="19646" y="2678"/>
                  <a:pt x="19646" y="2678"/>
                </a:cubicBezTo>
                <a:cubicBezTo>
                  <a:pt x="19769" y="2328"/>
                  <a:pt x="19769" y="2328"/>
                  <a:pt x="19769" y="2328"/>
                </a:cubicBezTo>
                <a:cubicBezTo>
                  <a:pt x="20488" y="2328"/>
                  <a:pt x="20488" y="2328"/>
                  <a:pt x="20488" y="2328"/>
                </a:cubicBezTo>
                <a:cubicBezTo>
                  <a:pt x="20614" y="2678"/>
                  <a:pt x="20614" y="2678"/>
                  <a:pt x="20614" y="2678"/>
                </a:cubicBezTo>
                <a:cubicBezTo>
                  <a:pt x="20875" y="2678"/>
                  <a:pt x="20875" y="2678"/>
                  <a:pt x="20875" y="2678"/>
                </a:cubicBezTo>
                <a:cubicBezTo>
                  <a:pt x="20280" y="1073"/>
                  <a:pt x="20280" y="1073"/>
                  <a:pt x="20280" y="1073"/>
                </a:cubicBezTo>
                <a:lnTo>
                  <a:pt x="19982" y="1073"/>
                </a:lnTo>
                <a:close/>
                <a:moveTo>
                  <a:pt x="19849" y="2106"/>
                </a:moveTo>
                <a:lnTo>
                  <a:pt x="19849" y="2106"/>
                </a:lnTo>
                <a:cubicBezTo>
                  <a:pt x="20122" y="1351"/>
                  <a:pt x="20122" y="1351"/>
                  <a:pt x="20122" y="1351"/>
                </a:cubicBezTo>
                <a:cubicBezTo>
                  <a:pt x="20138" y="1351"/>
                  <a:pt x="20138" y="1351"/>
                  <a:pt x="20138" y="1351"/>
                </a:cubicBezTo>
                <a:cubicBezTo>
                  <a:pt x="20411" y="2106"/>
                  <a:pt x="20411" y="2106"/>
                  <a:pt x="20411" y="2106"/>
                </a:cubicBezTo>
                <a:lnTo>
                  <a:pt x="19849" y="2106"/>
                </a:lnTo>
                <a:close/>
                <a:moveTo>
                  <a:pt x="21622" y="1073"/>
                </a:moveTo>
                <a:lnTo>
                  <a:pt x="21622" y="1073"/>
                </a:lnTo>
                <a:cubicBezTo>
                  <a:pt x="21116" y="1073"/>
                  <a:pt x="21116" y="1073"/>
                  <a:pt x="21116" y="1073"/>
                </a:cubicBezTo>
                <a:cubicBezTo>
                  <a:pt x="21116" y="2678"/>
                  <a:pt x="21116" y="2678"/>
                  <a:pt x="21116" y="2678"/>
                </a:cubicBezTo>
                <a:cubicBezTo>
                  <a:pt x="21622" y="2678"/>
                  <a:pt x="21622" y="2678"/>
                  <a:pt x="21622" y="2678"/>
                </a:cubicBezTo>
                <a:cubicBezTo>
                  <a:pt x="22131" y="2678"/>
                  <a:pt x="22429" y="2370"/>
                  <a:pt x="22429" y="1874"/>
                </a:cubicBezTo>
                <a:cubicBezTo>
                  <a:pt x="22429" y="1407"/>
                  <a:pt x="22131" y="1073"/>
                  <a:pt x="21622" y="1073"/>
                </a:cubicBezTo>
                <a:close/>
                <a:moveTo>
                  <a:pt x="21617" y="2461"/>
                </a:moveTo>
                <a:lnTo>
                  <a:pt x="21617" y="2461"/>
                </a:lnTo>
                <a:cubicBezTo>
                  <a:pt x="21363" y="2461"/>
                  <a:pt x="21363" y="2461"/>
                  <a:pt x="21363" y="2461"/>
                </a:cubicBezTo>
                <a:cubicBezTo>
                  <a:pt x="21363" y="1293"/>
                  <a:pt x="21363" y="1293"/>
                  <a:pt x="21363" y="1293"/>
                </a:cubicBezTo>
                <a:cubicBezTo>
                  <a:pt x="21617" y="1293"/>
                  <a:pt x="21617" y="1293"/>
                  <a:pt x="21617" y="1293"/>
                </a:cubicBezTo>
                <a:cubicBezTo>
                  <a:pt x="21951" y="1293"/>
                  <a:pt x="22180" y="1500"/>
                  <a:pt x="22180" y="1874"/>
                </a:cubicBezTo>
                <a:cubicBezTo>
                  <a:pt x="22180" y="2262"/>
                  <a:pt x="21946" y="2461"/>
                  <a:pt x="21617" y="2461"/>
                </a:cubicBezTo>
                <a:close/>
                <a:moveTo>
                  <a:pt x="22987" y="2461"/>
                </a:moveTo>
                <a:lnTo>
                  <a:pt x="22987" y="2461"/>
                </a:lnTo>
                <a:cubicBezTo>
                  <a:pt x="23710" y="2461"/>
                  <a:pt x="23710" y="2461"/>
                  <a:pt x="23710" y="2461"/>
                </a:cubicBezTo>
                <a:cubicBezTo>
                  <a:pt x="23710" y="2678"/>
                  <a:pt x="23710" y="2678"/>
                  <a:pt x="23710" y="2678"/>
                </a:cubicBezTo>
                <a:cubicBezTo>
                  <a:pt x="22740" y="2678"/>
                  <a:pt x="22740" y="2678"/>
                  <a:pt x="22740" y="2678"/>
                </a:cubicBezTo>
                <a:cubicBezTo>
                  <a:pt x="22740" y="1073"/>
                  <a:pt x="22740" y="1073"/>
                  <a:pt x="22740" y="1073"/>
                </a:cubicBezTo>
                <a:cubicBezTo>
                  <a:pt x="23687" y="1073"/>
                  <a:pt x="23687" y="1073"/>
                  <a:pt x="23687" y="1073"/>
                </a:cubicBezTo>
                <a:cubicBezTo>
                  <a:pt x="23687" y="1293"/>
                  <a:pt x="23687" y="1293"/>
                  <a:pt x="23687" y="1293"/>
                </a:cubicBezTo>
                <a:cubicBezTo>
                  <a:pt x="22987" y="1293"/>
                  <a:pt x="22987" y="1293"/>
                  <a:pt x="22987" y="1293"/>
                </a:cubicBezTo>
                <a:cubicBezTo>
                  <a:pt x="22987" y="1757"/>
                  <a:pt x="22987" y="1757"/>
                  <a:pt x="22987" y="1757"/>
                </a:cubicBezTo>
                <a:cubicBezTo>
                  <a:pt x="23587" y="1757"/>
                  <a:pt x="23587" y="1757"/>
                  <a:pt x="23587" y="1757"/>
                </a:cubicBezTo>
                <a:cubicBezTo>
                  <a:pt x="23587" y="1971"/>
                  <a:pt x="23587" y="1971"/>
                  <a:pt x="23587" y="1971"/>
                </a:cubicBezTo>
                <a:cubicBezTo>
                  <a:pt x="22987" y="1971"/>
                  <a:pt x="22987" y="1971"/>
                  <a:pt x="22987" y="1971"/>
                </a:cubicBezTo>
                <a:lnTo>
                  <a:pt x="22987" y="2461"/>
                </a:lnTo>
                <a:close/>
                <a:moveTo>
                  <a:pt x="25383" y="1073"/>
                </a:moveTo>
                <a:lnTo>
                  <a:pt x="25383" y="1073"/>
                </a:lnTo>
                <a:cubicBezTo>
                  <a:pt x="25668" y="1073"/>
                  <a:pt x="25668" y="1073"/>
                  <a:pt x="25668" y="1073"/>
                </a:cubicBezTo>
                <a:cubicBezTo>
                  <a:pt x="25668" y="2678"/>
                  <a:pt x="25668" y="2678"/>
                  <a:pt x="25668" y="2678"/>
                </a:cubicBezTo>
                <a:cubicBezTo>
                  <a:pt x="25430" y="2678"/>
                  <a:pt x="25430" y="2678"/>
                  <a:pt x="25430" y="2678"/>
                </a:cubicBezTo>
                <a:cubicBezTo>
                  <a:pt x="25430" y="1580"/>
                  <a:pt x="25430" y="1580"/>
                  <a:pt x="25430" y="1580"/>
                </a:cubicBezTo>
                <a:cubicBezTo>
                  <a:pt x="25416" y="1580"/>
                  <a:pt x="25416" y="1580"/>
                  <a:pt x="25416" y="1580"/>
                </a:cubicBezTo>
                <a:cubicBezTo>
                  <a:pt x="24982" y="2678"/>
                  <a:pt x="24982" y="2678"/>
                  <a:pt x="24982" y="2678"/>
                </a:cubicBezTo>
                <a:cubicBezTo>
                  <a:pt x="24746" y="2678"/>
                  <a:pt x="24746" y="2678"/>
                  <a:pt x="24746" y="2678"/>
                </a:cubicBezTo>
                <a:cubicBezTo>
                  <a:pt x="24270" y="1568"/>
                  <a:pt x="24270" y="1568"/>
                  <a:pt x="24270" y="1568"/>
                </a:cubicBezTo>
                <a:cubicBezTo>
                  <a:pt x="24259" y="1568"/>
                  <a:pt x="24259" y="1568"/>
                  <a:pt x="24259" y="1568"/>
                </a:cubicBezTo>
                <a:cubicBezTo>
                  <a:pt x="24259" y="2678"/>
                  <a:pt x="24259" y="2678"/>
                  <a:pt x="24259" y="2678"/>
                </a:cubicBezTo>
                <a:cubicBezTo>
                  <a:pt x="24021" y="2678"/>
                  <a:pt x="24021" y="2678"/>
                  <a:pt x="24021" y="2678"/>
                </a:cubicBezTo>
                <a:cubicBezTo>
                  <a:pt x="24021" y="1073"/>
                  <a:pt x="24021" y="1073"/>
                  <a:pt x="24021" y="1073"/>
                </a:cubicBezTo>
                <a:cubicBezTo>
                  <a:pt x="24308" y="1073"/>
                  <a:pt x="24308" y="1073"/>
                  <a:pt x="24308" y="1073"/>
                </a:cubicBezTo>
                <a:cubicBezTo>
                  <a:pt x="24863" y="2365"/>
                  <a:pt x="24863" y="2365"/>
                  <a:pt x="24863" y="2365"/>
                </a:cubicBezTo>
                <a:cubicBezTo>
                  <a:pt x="24877" y="2365"/>
                  <a:pt x="24877" y="2365"/>
                  <a:pt x="24877" y="2365"/>
                </a:cubicBezTo>
                <a:lnTo>
                  <a:pt x="25383" y="1073"/>
                </a:lnTo>
                <a:close/>
                <a:moveTo>
                  <a:pt x="26074" y="1073"/>
                </a:moveTo>
                <a:lnTo>
                  <a:pt x="26074" y="1073"/>
                </a:lnTo>
                <a:cubicBezTo>
                  <a:pt x="26319" y="1073"/>
                  <a:pt x="26319" y="1073"/>
                  <a:pt x="26319" y="1073"/>
                </a:cubicBezTo>
                <a:cubicBezTo>
                  <a:pt x="26319" y="2678"/>
                  <a:pt x="26319" y="2678"/>
                  <a:pt x="26319" y="2678"/>
                </a:cubicBezTo>
                <a:cubicBezTo>
                  <a:pt x="26074" y="2678"/>
                  <a:pt x="26074" y="2678"/>
                  <a:pt x="26074" y="2678"/>
                </a:cubicBezTo>
                <a:lnTo>
                  <a:pt x="26074" y="1073"/>
                </a:lnTo>
                <a:close/>
                <a:moveTo>
                  <a:pt x="27999" y="1073"/>
                </a:moveTo>
                <a:lnTo>
                  <a:pt x="27999" y="1073"/>
                </a:lnTo>
                <a:cubicBezTo>
                  <a:pt x="27999" y="2678"/>
                  <a:pt x="27999" y="2678"/>
                  <a:pt x="27999" y="2678"/>
                </a:cubicBezTo>
                <a:cubicBezTo>
                  <a:pt x="27735" y="2678"/>
                  <a:pt x="27735" y="2678"/>
                  <a:pt x="27735" y="2678"/>
                </a:cubicBezTo>
                <a:cubicBezTo>
                  <a:pt x="26982" y="1491"/>
                  <a:pt x="26982" y="1491"/>
                  <a:pt x="26982" y="1491"/>
                </a:cubicBezTo>
                <a:cubicBezTo>
                  <a:pt x="26968" y="1491"/>
                  <a:pt x="26968" y="1491"/>
                  <a:pt x="26968" y="1491"/>
                </a:cubicBezTo>
                <a:cubicBezTo>
                  <a:pt x="26968" y="2678"/>
                  <a:pt x="26968" y="2678"/>
                  <a:pt x="26968" y="2678"/>
                </a:cubicBezTo>
                <a:cubicBezTo>
                  <a:pt x="26725" y="2678"/>
                  <a:pt x="26725" y="2678"/>
                  <a:pt x="26725" y="2678"/>
                </a:cubicBezTo>
                <a:cubicBezTo>
                  <a:pt x="26725" y="1073"/>
                  <a:pt x="26725" y="1073"/>
                  <a:pt x="26725" y="1073"/>
                </a:cubicBezTo>
                <a:cubicBezTo>
                  <a:pt x="26989" y="1073"/>
                  <a:pt x="26989" y="1073"/>
                  <a:pt x="26989" y="1073"/>
                </a:cubicBezTo>
                <a:cubicBezTo>
                  <a:pt x="27745" y="2260"/>
                  <a:pt x="27745" y="2260"/>
                  <a:pt x="27745" y="2260"/>
                </a:cubicBezTo>
                <a:cubicBezTo>
                  <a:pt x="27759" y="2260"/>
                  <a:pt x="27759" y="2260"/>
                  <a:pt x="27759" y="2260"/>
                </a:cubicBezTo>
                <a:cubicBezTo>
                  <a:pt x="27759" y="1073"/>
                  <a:pt x="27759" y="1073"/>
                  <a:pt x="27759" y="1073"/>
                </a:cubicBezTo>
                <a:lnTo>
                  <a:pt x="27999" y="107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sv-SE" sz="2116"/>
          </a:p>
        </p:txBody>
      </p:sp>
    </p:spTree>
    <p:extLst>
      <p:ext uri="{BB962C8B-B14F-4D97-AF65-F5344CB8AC3E}">
        <p14:creationId xmlns:p14="http://schemas.microsoft.com/office/powerpoint/2010/main" val="271003708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987">
          <p15:clr>
            <a:srgbClr val="FBAE40"/>
          </p15:clr>
        </p15:guide>
        <p15:guide id="2" pos="884">
          <p15:clr>
            <a:srgbClr val="FBAE40"/>
          </p15:clr>
        </p15:guide>
        <p15:guide id="3" pos="5647">
          <p15:clr>
            <a:srgbClr val="FBAE40"/>
          </p15:clr>
        </p15:guide>
        <p15:guide id="4" pos="544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_IMG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FB09026-6062-0B46-92FE-B53276F10D3A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6096934" y="1"/>
            <a:ext cx="6095067" cy="6858000"/>
          </a:xfrm>
          <a:solidFill>
            <a:schemeClr val="tx1">
              <a:lumMod val="75000"/>
              <a:lumOff val="25000"/>
            </a:schemeClr>
          </a:solidFill>
        </p:spPr>
        <p:txBody>
          <a:bodyPr anchor="ctr" anchorCtr="0"/>
          <a:lstStyle>
            <a:lvl1pPr marL="0" indent="0" algn="ctr">
              <a:spcBef>
                <a:spcPts val="0"/>
              </a:spcBef>
              <a:buNone/>
              <a:defRPr sz="1176" b="0" i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</a:defRPr>
            </a:lvl1pPr>
          </a:lstStyle>
          <a:p>
            <a:r>
              <a:rPr lang="sv-SE"/>
              <a:t>ⓘ</a:t>
            </a:r>
            <a:br>
              <a:rPr lang="sv-SE"/>
            </a:br>
            <a:r>
              <a:rPr lang="sv-SE"/>
              <a:t>LÄGG TILL BILD: </a:t>
            </a:r>
            <a:br>
              <a:rPr lang="sv-SE"/>
            </a:br>
            <a:r>
              <a:rPr lang="sv-SE"/>
              <a:t>Klicka på ikonen eller dra in en bild på sidan.</a:t>
            </a:r>
            <a:br>
              <a:rPr lang="sv-SE"/>
            </a:br>
            <a:br>
              <a:rPr lang="sv-SE"/>
            </a:br>
            <a:br>
              <a:rPr lang="sv-SE"/>
            </a:br>
            <a:br>
              <a:rPr lang="sv-SE"/>
            </a:br>
            <a:br>
              <a:rPr lang="sv-SE"/>
            </a:br>
            <a:r>
              <a:rPr lang="sv-SE"/>
              <a:t>ADD IMAGE: </a:t>
            </a:r>
            <a:br>
              <a:rPr lang="sv-SE"/>
            </a:br>
            <a:r>
              <a:rPr lang="sv-SE" err="1"/>
              <a:t>Click</a:t>
            </a:r>
            <a:r>
              <a:rPr lang="sv-SE"/>
              <a:t> the </a:t>
            </a:r>
            <a:r>
              <a:rPr lang="sv-SE" err="1"/>
              <a:t>icon</a:t>
            </a:r>
            <a:r>
              <a:rPr lang="sv-SE"/>
              <a:t> or drag an image </a:t>
            </a:r>
            <a:r>
              <a:rPr lang="sv-SE" err="1"/>
              <a:t>onto</a:t>
            </a:r>
            <a:r>
              <a:rPr lang="sv-SE"/>
              <a:t> the </a:t>
            </a:r>
            <a:r>
              <a:rPr lang="sv-SE" err="1"/>
              <a:t>slide</a:t>
            </a:r>
            <a:r>
              <a:rPr lang="sv-SE"/>
              <a:t>.</a:t>
            </a:r>
            <a:br>
              <a:rPr lang="sv-SE"/>
            </a:br>
            <a:endParaRPr lang="sv-SE"/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50E9A77C-BC1A-F14E-8261-E6C9ECCF20A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079533" y="7196081"/>
            <a:ext cx="1017399" cy="253979"/>
          </a:xfrm>
        </p:spPr>
        <p:txBody>
          <a:bodyPr/>
          <a:lstStyle/>
          <a:p>
            <a:r>
              <a:rPr lang="sv-SE"/>
              <a:t>2023-01-01</a:t>
            </a:r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9D42AACB-58F0-764A-9EB5-B05CF488E5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15929" y="7196081"/>
            <a:ext cx="4063604" cy="253979"/>
          </a:xfrm>
        </p:spPr>
        <p:txBody>
          <a:bodyPr/>
          <a:lstStyle/>
          <a:p>
            <a:r>
              <a:rPr lang="en-US"/>
              <a:t>Skolmatsakademin · PPT-mall</a:t>
            </a:r>
            <a:endParaRPr lang="sv-SE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AB87AFF9-56E7-9340-8730-56AC0703CA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54001" y="7196081"/>
            <a:ext cx="761532" cy="253979"/>
          </a:xfrm>
        </p:spPr>
        <p:txBody>
          <a:bodyPr/>
          <a:lstStyle/>
          <a:p>
            <a:fld id="{2066355A-084C-D24E-9AD2-7E4FC41EA627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89161BA0-BDB1-384F-9B51-98C95A40E401}"/>
              </a:ext>
            </a:extLst>
          </p:cNvPr>
          <p:cNvSpPr txBox="1">
            <a:spLocks/>
          </p:cNvSpPr>
          <p:nvPr userDrawn="1"/>
        </p:nvSpPr>
        <p:spPr>
          <a:xfrm>
            <a:off x="-3471346" y="19516"/>
            <a:ext cx="3048467" cy="3797600"/>
          </a:xfrm>
          <a:prstGeom prst="rect">
            <a:avLst/>
          </a:prstGeom>
          <a:solidFill>
            <a:srgbClr val="FEFEFE"/>
          </a:solidFill>
        </p:spPr>
        <p:txBody>
          <a:bodyPr lIns="253979" tIns="253979" rIns="253979" bIns="253979">
            <a:spAutoFit/>
          </a:bodyPr>
          <a:lstStyle>
            <a:lvl1pPr marL="0" indent="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None/>
              <a:defRPr sz="900" b="1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8000" indent="-10800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52000" indent="-10800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Char char="–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96000" indent="-10800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Char char="»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51305" indent="-259210" algn="l" defTabSz="518419" rtl="0" eaLnBrk="1" latinLnBrk="0" hangingPunct="1">
              <a:spcBef>
                <a:spcPct val="20000"/>
              </a:spcBef>
              <a:buFont typeface="Arial"/>
              <a:buChar char="•"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69724" indent="-259210" algn="l" defTabSz="518419" rtl="0" eaLnBrk="1" latinLnBrk="0" hangingPunct="1">
              <a:spcBef>
                <a:spcPct val="20000"/>
              </a:spcBef>
              <a:buFont typeface="Arial"/>
              <a:buChar char="•"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88143" indent="-259210" algn="l" defTabSz="518419" rtl="0" eaLnBrk="1" latinLnBrk="0" hangingPunct="1">
              <a:spcBef>
                <a:spcPct val="20000"/>
              </a:spcBef>
              <a:buFont typeface="Arial"/>
              <a:buChar char="•"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06562" indent="-259210" algn="l" defTabSz="518419" rtl="0" eaLnBrk="1" latinLnBrk="0" hangingPunct="1">
              <a:spcBef>
                <a:spcPct val="20000"/>
              </a:spcBef>
              <a:buFont typeface="Arial"/>
              <a:buChar char="•"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spcBef>
                <a:spcPts val="823"/>
              </a:spcBef>
            </a:pPr>
            <a:r>
              <a:rPr lang="sv-SE" sz="823" b="1" i="0" noProof="0">
                <a:latin typeface="+mn-lt"/>
                <a:ea typeface="+mn-ea"/>
              </a:rPr>
              <a:t>Titelsida</a:t>
            </a:r>
          </a:p>
          <a:p>
            <a:pPr>
              <a:spcBef>
                <a:spcPts val="823"/>
              </a:spcBef>
            </a:pPr>
            <a:r>
              <a:rPr lang="sv-SE" sz="823" b="0" i="0" noProof="0">
                <a:latin typeface="+mn-lt"/>
                <a:ea typeface="+mn-ea"/>
              </a:rPr>
              <a:t>Du byter bakgrund genom att högerklicka på bakgrunden och välja </a:t>
            </a:r>
            <a:r>
              <a:rPr lang="sv-SE" sz="823" b="0" i="0" u="sng" noProof="0">
                <a:latin typeface="+mn-lt"/>
                <a:ea typeface="+mn-ea"/>
              </a:rPr>
              <a:t>Formatera bakgrund</a:t>
            </a:r>
            <a:r>
              <a:rPr lang="sv-SE" sz="823" b="0" i="0" noProof="0">
                <a:latin typeface="+mn-lt"/>
                <a:ea typeface="+mn-ea"/>
              </a:rPr>
              <a:t>.</a:t>
            </a:r>
          </a:p>
          <a:p>
            <a:pPr>
              <a:spcBef>
                <a:spcPts val="823"/>
              </a:spcBef>
            </a:pPr>
            <a:r>
              <a:rPr lang="sv-SE" sz="823" b="0" i="0" noProof="0">
                <a:latin typeface="+mn-lt"/>
                <a:ea typeface="+mn-ea"/>
              </a:rPr>
              <a:t>Byt rubriknivå genom att sätta markören i stycket och använd </a:t>
            </a:r>
            <a:r>
              <a:rPr lang="sv-SE" sz="823" b="0" i="0" u="sng" noProof="0">
                <a:latin typeface="+mn-lt"/>
                <a:ea typeface="+mn-ea"/>
              </a:rPr>
              <a:t>knapparna för ökat och minskat indrag</a:t>
            </a:r>
            <a:r>
              <a:rPr lang="sv-SE" sz="823" b="0" i="0" noProof="0">
                <a:latin typeface="+mn-lt"/>
                <a:ea typeface="+mn-ea"/>
              </a:rPr>
              <a:t>.</a:t>
            </a:r>
          </a:p>
          <a:p>
            <a:pPr>
              <a:spcBef>
                <a:spcPts val="823"/>
              </a:spcBef>
            </a:pPr>
            <a:r>
              <a:rPr lang="sv-SE" sz="823" b="0" i="0" noProof="0">
                <a:latin typeface="+mn-lt"/>
                <a:ea typeface="+mn-ea"/>
              </a:rPr>
              <a:t>Nivå 1: Titel</a:t>
            </a:r>
            <a:br>
              <a:rPr lang="sv-SE" sz="823" b="0" i="0" noProof="0">
                <a:latin typeface="+mn-lt"/>
                <a:ea typeface="+mn-ea"/>
              </a:rPr>
            </a:br>
            <a:r>
              <a:rPr lang="sv-SE" sz="823" b="0" i="0" noProof="0">
                <a:latin typeface="+mn-lt"/>
                <a:ea typeface="+mn-ea"/>
              </a:rPr>
              <a:t>Nivå 2: </a:t>
            </a:r>
            <a:r>
              <a:rPr lang="sv-SE" sz="823" b="0" i="0" noProof="0" err="1">
                <a:latin typeface="+mn-lt"/>
                <a:ea typeface="+mn-ea"/>
              </a:rPr>
              <a:t>Förtitel</a:t>
            </a:r>
            <a:br>
              <a:rPr lang="sv-SE" sz="823" b="0" i="0" noProof="0">
                <a:latin typeface="+mn-lt"/>
                <a:ea typeface="+mn-ea"/>
              </a:rPr>
            </a:br>
            <a:r>
              <a:rPr lang="sv-SE" sz="823" b="0" i="0" noProof="0">
                <a:latin typeface="+mn-lt"/>
                <a:ea typeface="+mn-ea"/>
              </a:rPr>
              <a:t>Nivå 3-4: Eftertitlar</a:t>
            </a:r>
            <a:br>
              <a:rPr lang="sv-SE" sz="823" b="0" i="0" noProof="0">
                <a:latin typeface="+mn-lt"/>
                <a:ea typeface="+mn-ea"/>
              </a:rPr>
            </a:br>
            <a:endParaRPr lang="sv-SE" sz="823" b="0" i="0" noProof="0">
              <a:latin typeface="+mn-lt"/>
              <a:ea typeface="+mn-ea"/>
            </a:endParaRPr>
          </a:p>
          <a:p>
            <a:pPr lvl="1">
              <a:spcBef>
                <a:spcPts val="823"/>
              </a:spcBef>
            </a:pPr>
            <a:r>
              <a:rPr lang="en-GB" sz="823" b="1" i="0" noProof="0">
                <a:latin typeface="+mn-lt"/>
                <a:ea typeface="+mn-ea"/>
              </a:rPr>
              <a:t>Title Slide</a:t>
            </a:r>
          </a:p>
          <a:p>
            <a:pPr>
              <a:spcBef>
                <a:spcPts val="823"/>
              </a:spcBef>
            </a:pPr>
            <a:r>
              <a:rPr lang="en-GB" sz="823" b="0" i="0" noProof="0">
                <a:latin typeface="+mn-lt"/>
                <a:ea typeface="+mn-ea"/>
              </a:rPr>
              <a:t>To change the background, right click on the background and select </a:t>
            </a:r>
            <a:r>
              <a:rPr lang="en-GB" sz="823" b="0" i="0" u="sng" noProof="0">
                <a:latin typeface="+mn-lt"/>
                <a:ea typeface="+mn-ea"/>
              </a:rPr>
              <a:t>Format background</a:t>
            </a:r>
            <a:r>
              <a:rPr lang="en-GB" sz="823" b="0" i="0" noProof="0">
                <a:latin typeface="+mn-lt"/>
                <a:ea typeface="+mn-ea"/>
              </a:rPr>
              <a:t>.</a:t>
            </a:r>
          </a:p>
          <a:p>
            <a:pPr>
              <a:spcBef>
                <a:spcPts val="823"/>
              </a:spcBef>
            </a:pPr>
            <a:r>
              <a:rPr lang="en-GB" sz="823" b="0" i="0" noProof="0">
                <a:latin typeface="+mn-lt"/>
                <a:ea typeface="+mn-ea"/>
              </a:rPr>
              <a:t>To change the heading level, put the marker inside the paragraph and use the </a:t>
            </a:r>
            <a:r>
              <a:rPr lang="en-GB" sz="823" b="0" i="0" u="sng" noProof="0">
                <a:latin typeface="+mn-lt"/>
                <a:ea typeface="+mn-ea"/>
              </a:rPr>
              <a:t>buttons for indents</a:t>
            </a:r>
            <a:r>
              <a:rPr lang="en-GB" sz="823" b="0" i="0" noProof="0">
                <a:latin typeface="+mn-lt"/>
                <a:ea typeface="+mn-ea"/>
              </a:rPr>
              <a:t>.</a:t>
            </a:r>
          </a:p>
          <a:p>
            <a:pPr>
              <a:spcBef>
                <a:spcPts val="823"/>
              </a:spcBef>
            </a:pPr>
            <a:r>
              <a:rPr lang="en-GB" sz="823" b="0" i="0" noProof="0">
                <a:latin typeface="+mn-lt"/>
                <a:ea typeface="+mn-ea"/>
              </a:rPr>
              <a:t>Level 1: Title</a:t>
            </a:r>
            <a:br>
              <a:rPr lang="en-GB" sz="823" b="0" i="0" noProof="0">
                <a:latin typeface="+mn-lt"/>
                <a:ea typeface="+mn-ea"/>
              </a:rPr>
            </a:br>
            <a:r>
              <a:rPr lang="en-GB" sz="823" b="0" i="0" noProof="0">
                <a:latin typeface="+mn-lt"/>
                <a:ea typeface="+mn-ea"/>
              </a:rPr>
              <a:t>Level 2: </a:t>
            </a:r>
            <a:r>
              <a:rPr lang="en-GB" sz="823" b="0" i="0" noProof="0" err="1">
                <a:latin typeface="+mn-lt"/>
                <a:ea typeface="+mn-ea"/>
              </a:rPr>
              <a:t>Pretitle</a:t>
            </a:r>
            <a:br>
              <a:rPr lang="en-GB" sz="823" b="0" i="0" noProof="0">
                <a:latin typeface="+mn-lt"/>
                <a:ea typeface="+mn-ea"/>
              </a:rPr>
            </a:br>
            <a:r>
              <a:rPr lang="en-GB" sz="823" b="0" i="0" noProof="0">
                <a:latin typeface="+mn-lt"/>
                <a:ea typeface="+mn-ea"/>
              </a:rPr>
              <a:t>Level 3–4: Subheading</a:t>
            </a:r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967AFBFE-CC0F-3064-167E-73D88BA88763}"/>
              </a:ext>
            </a:extLst>
          </p:cNvPr>
          <p:cNvSpPr>
            <a:spLocks noGrp="1"/>
          </p:cNvSpPr>
          <p:nvPr>
            <p:ph type="body" sz="quarter" idx="1" hasCustomPrompt="1"/>
          </p:nvPr>
        </p:nvSpPr>
        <p:spPr>
          <a:xfrm>
            <a:off x="1015535" y="1142378"/>
            <a:ext cx="4064000" cy="4573246"/>
          </a:xfrm>
        </p:spPr>
        <p:txBody>
          <a:bodyPr anchor="b" anchorCtr="0"/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4703" b="0">
                <a:latin typeface="+mj-lt"/>
              </a:defRPr>
            </a:lvl1pPr>
            <a:lvl2pPr marL="0" indent="0">
              <a:lnSpc>
                <a:spcPct val="80000"/>
              </a:lnSpc>
              <a:spcBef>
                <a:spcPts val="1646"/>
              </a:spcBef>
              <a:spcAft>
                <a:spcPts val="1646"/>
              </a:spcAft>
              <a:buNone/>
              <a:defRPr lang="en-US" sz="1646" b="1" i="0" kern="1200" cap="all" spc="118" baseline="0" dirty="0">
                <a:solidFill>
                  <a:schemeClr val="tx1"/>
                </a:solidFill>
                <a:latin typeface="+mn-lt"/>
                <a:ea typeface="Source Serif Pro SemiBold" panose="02040703050405020204" pitchFamily="18" charset="0"/>
                <a:cs typeface="+mn-cs"/>
              </a:defRPr>
            </a:lvl2pPr>
            <a:lvl3pPr marL="0" indent="0">
              <a:lnSpc>
                <a:spcPct val="110000"/>
              </a:lnSpc>
              <a:spcBef>
                <a:spcPts val="1646"/>
              </a:spcBef>
              <a:buNone/>
              <a:defRPr lang="en-US" sz="1646" b="1" i="0" kern="1200" dirty="0">
                <a:solidFill>
                  <a:schemeClr val="tx1"/>
                </a:solidFill>
                <a:latin typeface="Source Serif Pro SemiBold" panose="02040703050405020204" pitchFamily="18" charset="0"/>
                <a:ea typeface="Source Serif Pro SemiBold" panose="02040703050405020204" pitchFamily="18" charset="0"/>
                <a:cs typeface="+mn-cs"/>
              </a:defRPr>
            </a:lvl3pPr>
            <a:lvl4pPr marL="0" indent="0">
              <a:lnSpc>
                <a:spcPct val="100000"/>
              </a:lnSpc>
              <a:spcBef>
                <a:spcPts val="1646"/>
              </a:spcBef>
              <a:spcAft>
                <a:spcPts val="0"/>
              </a:spcAft>
              <a:buNone/>
              <a:defRPr lang="en-US" sz="1293" b="0" i="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>
              <a:lnSpc>
                <a:spcPct val="100000"/>
              </a:lnSpc>
              <a:spcBef>
                <a:spcPts val="1646"/>
              </a:spcBef>
              <a:spcAft>
                <a:spcPts val="0"/>
              </a:spcAft>
              <a:buNone/>
              <a:defRPr lang="en-US" sz="1293" b="0" i="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0" indent="0">
              <a:spcBef>
                <a:spcPts val="1646"/>
              </a:spcBef>
              <a:buNone/>
              <a:defRPr sz="1293" b="0" i="0">
                <a:latin typeface="+mn-lt"/>
                <a:ea typeface="+mn-ea"/>
              </a:defRPr>
            </a:lvl6pPr>
          </a:lstStyle>
          <a:p>
            <a:pPr lvl="0"/>
            <a:r>
              <a:rPr lang="en-US"/>
              <a:t>Title 1</a:t>
            </a:r>
          </a:p>
          <a:p>
            <a:pPr lvl="1"/>
            <a:r>
              <a:rPr lang="en-US" err="1"/>
              <a:t>Pretitle</a:t>
            </a:r>
            <a:endParaRPr lang="en-US"/>
          </a:p>
          <a:p>
            <a:pPr lvl="2"/>
            <a:r>
              <a:rPr lang="en-US"/>
              <a:t>Subtitle 1</a:t>
            </a:r>
          </a:p>
          <a:p>
            <a:pPr lvl="3"/>
            <a:r>
              <a:rPr lang="en-US"/>
              <a:t>Subtitle 2</a:t>
            </a:r>
          </a:p>
          <a:p>
            <a:pPr lvl="4"/>
            <a:r>
              <a:rPr lang="en-US"/>
              <a:t>Level 5</a:t>
            </a:r>
          </a:p>
          <a:p>
            <a:pPr lvl="5"/>
            <a:r>
              <a:rPr lang="en-US"/>
              <a:t>Level 6</a:t>
            </a:r>
            <a:endParaRPr lang="sv-SE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5F26F79D-9850-40F2-90D5-486897091ECF}"/>
              </a:ext>
            </a:extLst>
          </p:cNvPr>
          <p:cNvPicPr>
            <a:picLocks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-423299"/>
            <a:ext cx="12192044" cy="423299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FE117E9F-31A8-A1EA-C70C-D0297CC2F1C7}"/>
              </a:ext>
            </a:extLst>
          </p:cNvPr>
          <p:cNvPicPr>
            <a:picLocks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420844" y="1873"/>
            <a:ext cx="423335" cy="6857441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1B346656-FD0E-66EB-8A23-3D938B106ECC}"/>
              </a:ext>
            </a:extLst>
          </p:cNvPr>
          <p:cNvPicPr>
            <a:picLocks/>
          </p:cNvPicPr>
          <p:nvPr userDrawn="1"/>
        </p:nvPicPr>
        <p:blipFill>
          <a:blip r:embed="rId3"/>
          <a:stretch>
            <a:fillRect/>
          </a:stretch>
        </p:blipFill>
        <p:spPr>
          <a:xfrm flipH="1">
            <a:off x="12194534" y="1873"/>
            <a:ext cx="423335" cy="6857441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EAEB79BD-D94C-8B28-2FE8-C7AE53143B16}"/>
              </a:ext>
            </a:extLst>
          </p:cNvPr>
          <p:cNvPicPr>
            <a:picLocks/>
          </p:cNvPicPr>
          <p:nvPr userDrawn="1"/>
        </p:nvPicPr>
        <p:blipFill>
          <a:blip r:embed="rId2"/>
          <a:stretch>
            <a:fillRect/>
          </a:stretch>
        </p:blipFill>
        <p:spPr>
          <a:xfrm flipV="1">
            <a:off x="0" y="6859315"/>
            <a:ext cx="12192044" cy="423299"/>
          </a:xfrm>
          <a:prstGeom prst="rect">
            <a:avLst/>
          </a:prstGeom>
        </p:spPr>
      </p:pic>
      <p:sp>
        <p:nvSpPr>
          <p:cNvPr id="2" name="Freeform 1">
            <a:extLst>
              <a:ext uri="{FF2B5EF4-FFF2-40B4-BE49-F238E27FC236}">
                <a16:creationId xmlns:a16="http://schemas.microsoft.com/office/drawing/2014/main" id="{6D9F6F26-77EF-C0D6-42DB-79909C6F0819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1013002" y="761585"/>
            <a:ext cx="3158842" cy="423299"/>
          </a:xfrm>
          <a:custGeom>
            <a:avLst/>
            <a:gdLst>
              <a:gd name="T0" fmla="*/ 3752 w 28000"/>
              <a:gd name="T1" fmla="*/ 1876 h 3752"/>
              <a:gd name="T2" fmla="*/ 243 w 28000"/>
              <a:gd name="T3" fmla="*/ 1430 h 3752"/>
              <a:gd name="T4" fmla="*/ 898 w 28000"/>
              <a:gd name="T5" fmla="*/ 1612 h 3752"/>
              <a:gd name="T6" fmla="*/ 807 w 28000"/>
              <a:gd name="T7" fmla="*/ 3189 h 3752"/>
              <a:gd name="T8" fmla="*/ 1288 w 28000"/>
              <a:gd name="T9" fmla="*/ 3007 h 3752"/>
              <a:gd name="T10" fmla="*/ 294 w 28000"/>
              <a:gd name="T11" fmla="*/ 2482 h 3752"/>
              <a:gd name="T12" fmla="*/ 1388 w 28000"/>
              <a:gd name="T13" fmla="*/ 2482 h 3752"/>
              <a:gd name="T14" fmla="*/ 1496 w 28000"/>
              <a:gd name="T15" fmla="*/ 3527 h 3752"/>
              <a:gd name="T16" fmla="*/ 3129 w 28000"/>
              <a:gd name="T17" fmla="*/ 1876 h 3752"/>
              <a:gd name="T18" fmla="*/ 1972 w 28000"/>
              <a:gd name="T19" fmla="*/ 810 h 3752"/>
              <a:gd name="T20" fmla="*/ 1876 w 28000"/>
              <a:gd name="T21" fmla="*/ 623 h 3752"/>
              <a:gd name="T22" fmla="*/ 471 w 28000"/>
              <a:gd name="T23" fmla="*/ 929 h 3752"/>
              <a:gd name="T24" fmla="*/ 2639 w 28000"/>
              <a:gd name="T25" fmla="*/ 2227 h 3752"/>
              <a:gd name="T26" fmla="*/ 2373 w 28000"/>
              <a:gd name="T27" fmla="*/ 3151 h 3752"/>
              <a:gd name="T28" fmla="*/ 2644 w 28000"/>
              <a:gd name="T29" fmla="*/ 2820 h 3752"/>
              <a:gd name="T30" fmla="*/ 2105 w 28000"/>
              <a:gd name="T31" fmla="*/ 2482 h 3752"/>
              <a:gd name="T32" fmla="*/ 2644 w 28000"/>
              <a:gd name="T33" fmla="*/ 2820 h 3752"/>
              <a:gd name="T34" fmla="*/ 4730 w 28000"/>
              <a:gd name="T35" fmla="*/ 2185 h 3752"/>
              <a:gd name="T36" fmla="*/ 5623 w 28000"/>
              <a:gd name="T37" fmla="*/ 1526 h 3752"/>
              <a:gd name="T38" fmla="*/ 6573 w 28000"/>
              <a:gd name="T39" fmla="*/ 1736 h 3752"/>
              <a:gd name="T40" fmla="*/ 6209 w 28000"/>
              <a:gd name="T41" fmla="*/ 2167 h 3752"/>
              <a:gd name="T42" fmla="*/ 6209 w 28000"/>
              <a:gd name="T43" fmla="*/ 1813 h 3752"/>
              <a:gd name="T44" fmla="*/ 8003 w 28000"/>
              <a:gd name="T45" fmla="*/ 1045 h 3752"/>
              <a:gd name="T46" fmla="*/ 8003 w 28000"/>
              <a:gd name="T47" fmla="*/ 1045 h 3752"/>
              <a:gd name="T48" fmla="*/ 8584 w 28000"/>
              <a:gd name="T49" fmla="*/ 1876 h 3752"/>
              <a:gd name="T50" fmla="*/ 10059 w 28000"/>
              <a:gd name="T51" fmla="*/ 2678 h 3752"/>
              <a:gd name="T52" fmla="*/ 11727 w 28000"/>
              <a:gd name="T53" fmla="*/ 1073 h 3752"/>
              <a:gd name="T54" fmla="*/ 11776 w 28000"/>
              <a:gd name="T55" fmla="*/ 1580 h 3752"/>
              <a:gd name="T56" fmla="*/ 10603 w 28000"/>
              <a:gd name="T57" fmla="*/ 1568 h 3752"/>
              <a:gd name="T58" fmla="*/ 11207 w 28000"/>
              <a:gd name="T59" fmla="*/ 2365 h 3752"/>
              <a:gd name="T60" fmla="*/ 12257 w 28000"/>
              <a:gd name="T61" fmla="*/ 2678 h 3752"/>
              <a:gd name="T62" fmla="*/ 13739 w 28000"/>
              <a:gd name="T63" fmla="*/ 2678 h 3752"/>
              <a:gd name="T64" fmla="*/ 12987 w 28000"/>
              <a:gd name="T65" fmla="*/ 1351 h 3752"/>
              <a:gd name="T66" fmla="*/ 13727 w 28000"/>
              <a:gd name="T67" fmla="*/ 1073 h 3752"/>
              <a:gd name="T68" fmla="*/ 14200 w 28000"/>
              <a:gd name="T69" fmla="*/ 2678 h 3752"/>
              <a:gd name="T70" fmla="*/ 16241 w 28000"/>
              <a:gd name="T71" fmla="*/ 2230 h 3752"/>
              <a:gd name="T72" fmla="*/ 15987 w 28000"/>
              <a:gd name="T73" fmla="*/ 2248 h 3752"/>
              <a:gd name="T74" fmla="*/ 15656 w 28000"/>
              <a:gd name="T75" fmla="*/ 1267 h 3752"/>
              <a:gd name="T76" fmla="*/ 16384 w 28000"/>
              <a:gd name="T77" fmla="*/ 2678 h 3752"/>
              <a:gd name="T78" fmla="*/ 17865 w 28000"/>
              <a:gd name="T79" fmla="*/ 2678 h 3752"/>
              <a:gd name="T80" fmla="*/ 17112 w 28000"/>
              <a:gd name="T81" fmla="*/ 1351 h 3752"/>
              <a:gd name="T82" fmla="*/ 18719 w 28000"/>
              <a:gd name="T83" fmla="*/ 1736 h 3752"/>
              <a:gd name="T84" fmla="*/ 18353 w 28000"/>
              <a:gd name="T85" fmla="*/ 2678 h 3752"/>
              <a:gd name="T86" fmla="*/ 18367 w 28000"/>
              <a:gd name="T87" fmla="*/ 1813 h 3752"/>
              <a:gd name="T88" fmla="*/ 19982 w 28000"/>
              <a:gd name="T89" fmla="*/ 1073 h 3752"/>
              <a:gd name="T90" fmla="*/ 20614 w 28000"/>
              <a:gd name="T91" fmla="*/ 2678 h 3752"/>
              <a:gd name="T92" fmla="*/ 19849 w 28000"/>
              <a:gd name="T93" fmla="*/ 2106 h 3752"/>
              <a:gd name="T94" fmla="*/ 21622 w 28000"/>
              <a:gd name="T95" fmla="*/ 1073 h 3752"/>
              <a:gd name="T96" fmla="*/ 22429 w 28000"/>
              <a:gd name="T97" fmla="*/ 1874 h 3752"/>
              <a:gd name="T98" fmla="*/ 21363 w 28000"/>
              <a:gd name="T99" fmla="*/ 1293 h 3752"/>
              <a:gd name="T100" fmla="*/ 22987 w 28000"/>
              <a:gd name="T101" fmla="*/ 2461 h 3752"/>
              <a:gd name="T102" fmla="*/ 23687 w 28000"/>
              <a:gd name="T103" fmla="*/ 1073 h 3752"/>
              <a:gd name="T104" fmla="*/ 23587 w 28000"/>
              <a:gd name="T105" fmla="*/ 1971 h 3752"/>
              <a:gd name="T106" fmla="*/ 25668 w 28000"/>
              <a:gd name="T107" fmla="*/ 1073 h 3752"/>
              <a:gd name="T108" fmla="*/ 24982 w 28000"/>
              <a:gd name="T109" fmla="*/ 2678 h 3752"/>
              <a:gd name="T110" fmla="*/ 24021 w 28000"/>
              <a:gd name="T111" fmla="*/ 2678 h 3752"/>
              <a:gd name="T112" fmla="*/ 25383 w 28000"/>
              <a:gd name="T113" fmla="*/ 1073 h 3752"/>
              <a:gd name="T114" fmla="*/ 26074 w 28000"/>
              <a:gd name="T115" fmla="*/ 2678 h 3752"/>
              <a:gd name="T116" fmla="*/ 27735 w 28000"/>
              <a:gd name="T117" fmla="*/ 2678 h 3752"/>
              <a:gd name="T118" fmla="*/ 26725 w 28000"/>
              <a:gd name="T119" fmla="*/ 1073 h 3752"/>
              <a:gd name="T120" fmla="*/ 27999 w 28000"/>
              <a:gd name="T121" fmla="*/ 1073 h 37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28000" h="3752">
                <a:moveTo>
                  <a:pt x="1876" y="0"/>
                </a:moveTo>
                <a:lnTo>
                  <a:pt x="1876" y="0"/>
                </a:lnTo>
                <a:cubicBezTo>
                  <a:pt x="842" y="0"/>
                  <a:pt x="0" y="842"/>
                  <a:pt x="0" y="1876"/>
                </a:cubicBezTo>
                <a:cubicBezTo>
                  <a:pt x="0" y="2909"/>
                  <a:pt x="842" y="3751"/>
                  <a:pt x="1876" y="3751"/>
                </a:cubicBezTo>
                <a:cubicBezTo>
                  <a:pt x="2912" y="3751"/>
                  <a:pt x="3752" y="2909"/>
                  <a:pt x="3752" y="1876"/>
                </a:cubicBezTo>
                <a:cubicBezTo>
                  <a:pt x="3752" y="842"/>
                  <a:pt x="2912" y="0"/>
                  <a:pt x="1876" y="0"/>
                </a:cubicBezTo>
                <a:close/>
                <a:moveTo>
                  <a:pt x="376" y="1090"/>
                </a:moveTo>
                <a:lnTo>
                  <a:pt x="376" y="1090"/>
                </a:lnTo>
                <a:cubicBezTo>
                  <a:pt x="719" y="1430"/>
                  <a:pt x="719" y="1430"/>
                  <a:pt x="719" y="1430"/>
                </a:cubicBezTo>
                <a:cubicBezTo>
                  <a:pt x="243" y="1430"/>
                  <a:pt x="243" y="1430"/>
                  <a:pt x="243" y="1430"/>
                </a:cubicBezTo>
                <a:cubicBezTo>
                  <a:pt x="273" y="1311"/>
                  <a:pt x="320" y="1197"/>
                  <a:pt x="376" y="1090"/>
                </a:cubicBezTo>
                <a:close/>
                <a:moveTo>
                  <a:pt x="182" y="1876"/>
                </a:moveTo>
                <a:lnTo>
                  <a:pt x="182" y="1876"/>
                </a:lnTo>
                <a:cubicBezTo>
                  <a:pt x="182" y="1787"/>
                  <a:pt x="189" y="1699"/>
                  <a:pt x="203" y="1612"/>
                </a:cubicBezTo>
                <a:cubicBezTo>
                  <a:pt x="898" y="1612"/>
                  <a:pt x="898" y="1612"/>
                  <a:pt x="898" y="1612"/>
                </a:cubicBezTo>
                <a:cubicBezTo>
                  <a:pt x="1244" y="1957"/>
                  <a:pt x="1244" y="1957"/>
                  <a:pt x="1244" y="1957"/>
                </a:cubicBezTo>
                <a:cubicBezTo>
                  <a:pt x="184" y="1957"/>
                  <a:pt x="184" y="1957"/>
                  <a:pt x="184" y="1957"/>
                </a:cubicBezTo>
                <a:cubicBezTo>
                  <a:pt x="182" y="1929"/>
                  <a:pt x="182" y="1903"/>
                  <a:pt x="182" y="1876"/>
                </a:cubicBezTo>
                <a:close/>
                <a:moveTo>
                  <a:pt x="807" y="3189"/>
                </a:moveTo>
                <a:lnTo>
                  <a:pt x="807" y="3189"/>
                </a:lnTo>
                <a:cubicBezTo>
                  <a:pt x="1281" y="3189"/>
                  <a:pt x="1281" y="3189"/>
                  <a:pt x="1281" y="3189"/>
                </a:cubicBezTo>
                <a:cubicBezTo>
                  <a:pt x="1283" y="3282"/>
                  <a:pt x="1290" y="3378"/>
                  <a:pt x="1302" y="3469"/>
                </a:cubicBezTo>
                <a:cubicBezTo>
                  <a:pt x="1122" y="3403"/>
                  <a:pt x="954" y="3308"/>
                  <a:pt x="807" y="3189"/>
                </a:cubicBezTo>
                <a:close/>
                <a:moveTo>
                  <a:pt x="1288" y="3007"/>
                </a:moveTo>
                <a:lnTo>
                  <a:pt x="1288" y="3007"/>
                </a:lnTo>
                <a:cubicBezTo>
                  <a:pt x="616" y="3007"/>
                  <a:pt x="616" y="3007"/>
                  <a:pt x="616" y="3007"/>
                </a:cubicBezTo>
                <a:cubicBezTo>
                  <a:pt x="523" y="2904"/>
                  <a:pt x="443" y="2787"/>
                  <a:pt x="378" y="2664"/>
                </a:cubicBezTo>
                <a:cubicBezTo>
                  <a:pt x="1337" y="2664"/>
                  <a:pt x="1337" y="2664"/>
                  <a:pt x="1337" y="2664"/>
                </a:cubicBezTo>
                <a:cubicBezTo>
                  <a:pt x="1311" y="2776"/>
                  <a:pt x="1295" y="2890"/>
                  <a:pt x="1288" y="3007"/>
                </a:cubicBezTo>
                <a:close/>
                <a:moveTo>
                  <a:pt x="294" y="2482"/>
                </a:moveTo>
                <a:lnTo>
                  <a:pt x="294" y="2482"/>
                </a:lnTo>
                <a:cubicBezTo>
                  <a:pt x="252" y="2372"/>
                  <a:pt x="222" y="2258"/>
                  <a:pt x="203" y="2139"/>
                </a:cubicBezTo>
                <a:cubicBezTo>
                  <a:pt x="1426" y="2139"/>
                  <a:pt x="1426" y="2139"/>
                  <a:pt x="1426" y="2139"/>
                </a:cubicBezTo>
                <a:cubicBezTo>
                  <a:pt x="1498" y="2209"/>
                  <a:pt x="1498" y="2209"/>
                  <a:pt x="1498" y="2209"/>
                </a:cubicBezTo>
                <a:cubicBezTo>
                  <a:pt x="1456" y="2297"/>
                  <a:pt x="1419" y="2388"/>
                  <a:pt x="1388" y="2482"/>
                </a:cubicBezTo>
                <a:lnTo>
                  <a:pt x="294" y="2482"/>
                </a:lnTo>
                <a:close/>
                <a:moveTo>
                  <a:pt x="3570" y="1876"/>
                </a:moveTo>
                <a:lnTo>
                  <a:pt x="3570" y="1876"/>
                </a:lnTo>
                <a:cubicBezTo>
                  <a:pt x="3570" y="2808"/>
                  <a:pt x="2812" y="3569"/>
                  <a:pt x="1876" y="3569"/>
                </a:cubicBezTo>
                <a:cubicBezTo>
                  <a:pt x="1745" y="3569"/>
                  <a:pt x="1619" y="3555"/>
                  <a:pt x="1496" y="3527"/>
                </a:cubicBezTo>
                <a:cubicBezTo>
                  <a:pt x="1475" y="3408"/>
                  <a:pt x="1463" y="3284"/>
                  <a:pt x="1463" y="3163"/>
                </a:cubicBezTo>
                <a:cubicBezTo>
                  <a:pt x="1463" y="2563"/>
                  <a:pt x="1722" y="2008"/>
                  <a:pt x="2179" y="1624"/>
                </a:cubicBezTo>
                <a:cubicBezTo>
                  <a:pt x="2403" y="1836"/>
                  <a:pt x="2707" y="1966"/>
                  <a:pt x="3038" y="1966"/>
                </a:cubicBezTo>
                <a:cubicBezTo>
                  <a:pt x="3129" y="1966"/>
                  <a:pt x="3129" y="1966"/>
                  <a:pt x="3129" y="1966"/>
                </a:cubicBezTo>
                <a:cubicBezTo>
                  <a:pt x="3129" y="1876"/>
                  <a:pt x="3129" y="1876"/>
                  <a:pt x="3129" y="1876"/>
                </a:cubicBezTo>
                <a:cubicBezTo>
                  <a:pt x="3129" y="1636"/>
                  <a:pt x="3061" y="1412"/>
                  <a:pt x="2945" y="1220"/>
                </a:cubicBezTo>
                <a:cubicBezTo>
                  <a:pt x="3094" y="1178"/>
                  <a:pt x="3250" y="1155"/>
                  <a:pt x="3407" y="1148"/>
                </a:cubicBezTo>
                <a:cubicBezTo>
                  <a:pt x="3512" y="1370"/>
                  <a:pt x="3570" y="1617"/>
                  <a:pt x="3570" y="1876"/>
                </a:cubicBezTo>
                <a:close/>
                <a:moveTo>
                  <a:pt x="1972" y="810"/>
                </a:moveTo>
                <a:lnTo>
                  <a:pt x="1972" y="810"/>
                </a:lnTo>
                <a:cubicBezTo>
                  <a:pt x="2487" y="854"/>
                  <a:pt x="2898" y="1267"/>
                  <a:pt x="2945" y="1780"/>
                </a:cubicBezTo>
                <a:cubicBezTo>
                  <a:pt x="2429" y="1736"/>
                  <a:pt x="2016" y="1323"/>
                  <a:pt x="1972" y="810"/>
                </a:cubicBezTo>
                <a:close/>
                <a:moveTo>
                  <a:pt x="2830" y="1064"/>
                </a:moveTo>
                <a:lnTo>
                  <a:pt x="2830" y="1064"/>
                </a:lnTo>
                <a:cubicBezTo>
                  <a:pt x="2599" y="793"/>
                  <a:pt x="2259" y="623"/>
                  <a:pt x="1876" y="623"/>
                </a:cubicBezTo>
                <a:cubicBezTo>
                  <a:pt x="1785" y="623"/>
                  <a:pt x="1785" y="623"/>
                  <a:pt x="1785" y="623"/>
                </a:cubicBezTo>
                <a:cubicBezTo>
                  <a:pt x="1785" y="714"/>
                  <a:pt x="1785" y="714"/>
                  <a:pt x="1785" y="714"/>
                </a:cubicBezTo>
                <a:cubicBezTo>
                  <a:pt x="1785" y="1006"/>
                  <a:pt x="1888" y="1276"/>
                  <a:pt x="2056" y="1489"/>
                </a:cubicBezTo>
                <a:cubicBezTo>
                  <a:pt x="1867" y="1650"/>
                  <a:pt x="1710" y="1836"/>
                  <a:pt x="1587" y="2043"/>
                </a:cubicBezTo>
                <a:cubicBezTo>
                  <a:pt x="471" y="929"/>
                  <a:pt x="471" y="929"/>
                  <a:pt x="471" y="929"/>
                </a:cubicBezTo>
                <a:cubicBezTo>
                  <a:pt x="777" y="478"/>
                  <a:pt x="1293" y="182"/>
                  <a:pt x="1876" y="182"/>
                </a:cubicBezTo>
                <a:cubicBezTo>
                  <a:pt x="2478" y="182"/>
                  <a:pt x="3008" y="497"/>
                  <a:pt x="3309" y="973"/>
                </a:cubicBezTo>
                <a:cubicBezTo>
                  <a:pt x="3145" y="985"/>
                  <a:pt x="2984" y="1015"/>
                  <a:pt x="2830" y="1064"/>
                </a:cubicBezTo>
                <a:close/>
                <a:moveTo>
                  <a:pt x="2639" y="2227"/>
                </a:moveTo>
                <a:lnTo>
                  <a:pt x="2639" y="2227"/>
                </a:lnTo>
                <a:cubicBezTo>
                  <a:pt x="2525" y="2157"/>
                  <a:pt x="2392" y="2134"/>
                  <a:pt x="2261" y="2164"/>
                </a:cubicBezTo>
                <a:cubicBezTo>
                  <a:pt x="2133" y="2195"/>
                  <a:pt x="2021" y="2272"/>
                  <a:pt x="1951" y="2386"/>
                </a:cubicBezTo>
                <a:cubicBezTo>
                  <a:pt x="1878" y="2498"/>
                  <a:pt x="1857" y="2633"/>
                  <a:pt x="1888" y="2762"/>
                </a:cubicBezTo>
                <a:cubicBezTo>
                  <a:pt x="1916" y="2892"/>
                  <a:pt x="1995" y="3004"/>
                  <a:pt x="2109" y="3074"/>
                </a:cubicBezTo>
                <a:cubicBezTo>
                  <a:pt x="2189" y="3126"/>
                  <a:pt x="2280" y="3151"/>
                  <a:pt x="2373" y="3151"/>
                </a:cubicBezTo>
                <a:cubicBezTo>
                  <a:pt x="2410" y="3151"/>
                  <a:pt x="2448" y="3147"/>
                  <a:pt x="2485" y="3137"/>
                </a:cubicBezTo>
                <a:cubicBezTo>
                  <a:pt x="2616" y="3107"/>
                  <a:pt x="2725" y="3030"/>
                  <a:pt x="2798" y="2916"/>
                </a:cubicBezTo>
                <a:cubicBezTo>
                  <a:pt x="2868" y="2804"/>
                  <a:pt x="2891" y="2668"/>
                  <a:pt x="2861" y="2540"/>
                </a:cubicBezTo>
                <a:cubicBezTo>
                  <a:pt x="2830" y="2409"/>
                  <a:pt x="2751" y="2297"/>
                  <a:pt x="2639" y="2227"/>
                </a:cubicBezTo>
                <a:close/>
                <a:moveTo>
                  <a:pt x="2644" y="2820"/>
                </a:moveTo>
                <a:lnTo>
                  <a:pt x="2644" y="2820"/>
                </a:lnTo>
                <a:cubicBezTo>
                  <a:pt x="2597" y="2892"/>
                  <a:pt x="2527" y="2941"/>
                  <a:pt x="2445" y="2960"/>
                </a:cubicBezTo>
                <a:cubicBezTo>
                  <a:pt x="2361" y="2979"/>
                  <a:pt x="2277" y="2965"/>
                  <a:pt x="2205" y="2920"/>
                </a:cubicBezTo>
                <a:cubicBezTo>
                  <a:pt x="2133" y="2876"/>
                  <a:pt x="2084" y="2804"/>
                  <a:pt x="2065" y="2722"/>
                </a:cubicBezTo>
                <a:cubicBezTo>
                  <a:pt x="2044" y="2640"/>
                  <a:pt x="2060" y="2554"/>
                  <a:pt x="2105" y="2482"/>
                </a:cubicBezTo>
                <a:cubicBezTo>
                  <a:pt x="2149" y="2409"/>
                  <a:pt x="2219" y="2360"/>
                  <a:pt x="2303" y="2342"/>
                </a:cubicBezTo>
                <a:cubicBezTo>
                  <a:pt x="2326" y="2335"/>
                  <a:pt x="2350" y="2332"/>
                  <a:pt x="2375" y="2332"/>
                </a:cubicBezTo>
                <a:cubicBezTo>
                  <a:pt x="2434" y="2332"/>
                  <a:pt x="2492" y="2349"/>
                  <a:pt x="2543" y="2381"/>
                </a:cubicBezTo>
                <a:cubicBezTo>
                  <a:pt x="2613" y="2426"/>
                  <a:pt x="2665" y="2498"/>
                  <a:pt x="2683" y="2580"/>
                </a:cubicBezTo>
                <a:cubicBezTo>
                  <a:pt x="2702" y="2661"/>
                  <a:pt x="2688" y="2748"/>
                  <a:pt x="2644" y="2820"/>
                </a:cubicBezTo>
                <a:close/>
                <a:moveTo>
                  <a:pt x="5658" y="2230"/>
                </a:moveTo>
                <a:lnTo>
                  <a:pt x="5658" y="2230"/>
                </a:lnTo>
                <a:cubicBezTo>
                  <a:pt x="5658" y="2498"/>
                  <a:pt x="5446" y="2706"/>
                  <a:pt x="5080" y="2706"/>
                </a:cubicBezTo>
                <a:cubicBezTo>
                  <a:pt x="4737" y="2706"/>
                  <a:pt x="4492" y="2493"/>
                  <a:pt x="4492" y="2185"/>
                </a:cubicBezTo>
                <a:cubicBezTo>
                  <a:pt x="4730" y="2185"/>
                  <a:pt x="4730" y="2185"/>
                  <a:pt x="4730" y="2185"/>
                </a:cubicBezTo>
                <a:cubicBezTo>
                  <a:pt x="4732" y="2349"/>
                  <a:pt x="4867" y="2479"/>
                  <a:pt x="5089" y="2479"/>
                </a:cubicBezTo>
                <a:cubicBezTo>
                  <a:pt x="5278" y="2479"/>
                  <a:pt x="5406" y="2393"/>
                  <a:pt x="5406" y="2248"/>
                </a:cubicBezTo>
                <a:cubicBezTo>
                  <a:pt x="5406" y="1815"/>
                  <a:pt x="4541" y="2136"/>
                  <a:pt x="4541" y="1491"/>
                </a:cubicBezTo>
                <a:cubicBezTo>
                  <a:pt x="4541" y="1248"/>
                  <a:pt x="4737" y="1045"/>
                  <a:pt x="5075" y="1045"/>
                </a:cubicBezTo>
                <a:cubicBezTo>
                  <a:pt x="5346" y="1045"/>
                  <a:pt x="5619" y="1190"/>
                  <a:pt x="5623" y="1526"/>
                </a:cubicBezTo>
                <a:cubicBezTo>
                  <a:pt x="5374" y="1526"/>
                  <a:pt x="5374" y="1526"/>
                  <a:pt x="5374" y="1526"/>
                </a:cubicBezTo>
                <a:cubicBezTo>
                  <a:pt x="5374" y="1367"/>
                  <a:pt x="5266" y="1267"/>
                  <a:pt x="5073" y="1267"/>
                </a:cubicBezTo>
                <a:cubicBezTo>
                  <a:pt x="4877" y="1267"/>
                  <a:pt x="4786" y="1372"/>
                  <a:pt x="4786" y="1486"/>
                </a:cubicBezTo>
                <a:cubicBezTo>
                  <a:pt x="4786" y="1874"/>
                  <a:pt x="5658" y="1582"/>
                  <a:pt x="5658" y="2230"/>
                </a:cubicBezTo>
                <a:close/>
                <a:moveTo>
                  <a:pt x="6573" y="1736"/>
                </a:moveTo>
                <a:lnTo>
                  <a:pt x="6573" y="1736"/>
                </a:lnTo>
                <a:cubicBezTo>
                  <a:pt x="7161" y="2678"/>
                  <a:pt x="7161" y="2678"/>
                  <a:pt x="7161" y="2678"/>
                </a:cubicBezTo>
                <a:cubicBezTo>
                  <a:pt x="6867" y="2678"/>
                  <a:pt x="6867" y="2678"/>
                  <a:pt x="6867" y="2678"/>
                </a:cubicBezTo>
                <a:cubicBezTo>
                  <a:pt x="6410" y="1931"/>
                  <a:pt x="6410" y="1931"/>
                  <a:pt x="6410" y="1931"/>
                </a:cubicBezTo>
                <a:cubicBezTo>
                  <a:pt x="6209" y="2167"/>
                  <a:pt x="6209" y="2167"/>
                  <a:pt x="6209" y="2167"/>
                </a:cubicBezTo>
                <a:cubicBezTo>
                  <a:pt x="6209" y="2678"/>
                  <a:pt x="6209" y="2678"/>
                  <a:pt x="6209" y="2678"/>
                </a:cubicBezTo>
                <a:cubicBezTo>
                  <a:pt x="5962" y="2678"/>
                  <a:pt x="5962" y="2678"/>
                  <a:pt x="5962" y="2678"/>
                </a:cubicBezTo>
                <a:cubicBezTo>
                  <a:pt x="5962" y="1073"/>
                  <a:pt x="5962" y="1073"/>
                  <a:pt x="5962" y="1073"/>
                </a:cubicBezTo>
                <a:cubicBezTo>
                  <a:pt x="6209" y="1073"/>
                  <a:pt x="6209" y="1073"/>
                  <a:pt x="6209" y="1073"/>
                </a:cubicBezTo>
                <a:cubicBezTo>
                  <a:pt x="6209" y="1813"/>
                  <a:pt x="6209" y="1813"/>
                  <a:pt x="6209" y="1813"/>
                </a:cubicBezTo>
                <a:cubicBezTo>
                  <a:pt x="6223" y="1813"/>
                  <a:pt x="6223" y="1813"/>
                  <a:pt x="6223" y="1813"/>
                </a:cubicBezTo>
                <a:cubicBezTo>
                  <a:pt x="6834" y="1073"/>
                  <a:pt x="6834" y="1073"/>
                  <a:pt x="6834" y="1073"/>
                </a:cubicBezTo>
                <a:cubicBezTo>
                  <a:pt x="7138" y="1073"/>
                  <a:pt x="7138" y="1073"/>
                  <a:pt x="7138" y="1073"/>
                </a:cubicBezTo>
                <a:lnTo>
                  <a:pt x="6573" y="1736"/>
                </a:lnTo>
                <a:close/>
                <a:moveTo>
                  <a:pt x="8003" y="1045"/>
                </a:moveTo>
                <a:lnTo>
                  <a:pt x="8003" y="1045"/>
                </a:lnTo>
                <a:cubicBezTo>
                  <a:pt x="7525" y="1045"/>
                  <a:pt x="7170" y="1405"/>
                  <a:pt x="7170" y="1876"/>
                </a:cubicBezTo>
                <a:cubicBezTo>
                  <a:pt x="7170" y="2351"/>
                  <a:pt x="7523" y="2706"/>
                  <a:pt x="8001" y="2706"/>
                </a:cubicBezTo>
                <a:cubicBezTo>
                  <a:pt x="8484" y="2706"/>
                  <a:pt x="8836" y="2346"/>
                  <a:pt x="8836" y="1876"/>
                </a:cubicBezTo>
                <a:cubicBezTo>
                  <a:pt x="8836" y="1409"/>
                  <a:pt x="8486" y="1045"/>
                  <a:pt x="8003" y="1045"/>
                </a:cubicBezTo>
                <a:close/>
                <a:moveTo>
                  <a:pt x="8003" y="2472"/>
                </a:moveTo>
                <a:lnTo>
                  <a:pt x="8003" y="2472"/>
                </a:lnTo>
                <a:cubicBezTo>
                  <a:pt x="7670" y="2472"/>
                  <a:pt x="7425" y="2218"/>
                  <a:pt x="7425" y="1876"/>
                </a:cubicBezTo>
                <a:cubicBezTo>
                  <a:pt x="7425" y="1538"/>
                  <a:pt x="7670" y="1279"/>
                  <a:pt x="8003" y="1279"/>
                </a:cubicBezTo>
                <a:cubicBezTo>
                  <a:pt x="8339" y="1279"/>
                  <a:pt x="8584" y="1538"/>
                  <a:pt x="8584" y="1876"/>
                </a:cubicBezTo>
                <a:cubicBezTo>
                  <a:pt x="8584" y="2218"/>
                  <a:pt x="8339" y="2472"/>
                  <a:pt x="8003" y="2472"/>
                </a:cubicBezTo>
                <a:close/>
                <a:moveTo>
                  <a:pt x="9394" y="2456"/>
                </a:moveTo>
                <a:lnTo>
                  <a:pt x="9394" y="2456"/>
                </a:lnTo>
                <a:cubicBezTo>
                  <a:pt x="10059" y="2456"/>
                  <a:pt x="10059" y="2456"/>
                  <a:pt x="10059" y="2456"/>
                </a:cubicBezTo>
                <a:cubicBezTo>
                  <a:pt x="10059" y="2678"/>
                  <a:pt x="10059" y="2678"/>
                  <a:pt x="10059" y="2678"/>
                </a:cubicBezTo>
                <a:cubicBezTo>
                  <a:pt x="9147" y="2678"/>
                  <a:pt x="9147" y="2678"/>
                  <a:pt x="9147" y="2678"/>
                </a:cubicBezTo>
                <a:cubicBezTo>
                  <a:pt x="9147" y="1073"/>
                  <a:pt x="9147" y="1073"/>
                  <a:pt x="9147" y="1073"/>
                </a:cubicBezTo>
                <a:cubicBezTo>
                  <a:pt x="9394" y="1073"/>
                  <a:pt x="9394" y="1073"/>
                  <a:pt x="9394" y="1073"/>
                </a:cubicBezTo>
                <a:lnTo>
                  <a:pt x="9394" y="2456"/>
                </a:lnTo>
                <a:close/>
                <a:moveTo>
                  <a:pt x="11727" y="1073"/>
                </a:moveTo>
                <a:lnTo>
                  <a:pt x="11727" y="1073"/>
                </a:lnTo>
                <a:cubicBezTo>
                  <a:pt x="12012" y="1073"/>
                  <a:pt x="12012" y="1073"/>
                  <a:pt x="12012" y="1073"/>
                </a:cubicBezTo>
                <a:cubicBezTo>
                  <a:pt x="12012" y="2678"/>
                  <a:pt x="12012" y="2678"/>
                  <a:pt x="12012" y="2678"/>
                </a:cubicBezTo>
                <a:cubicBezTo>
                  <a:pt x="11776" y="2678"/>
                  <a:pt x="11776" y="2678"/>
                  <a:pt x="11776" y="2678"/>
                </a:cubicBezTo>
                <a:cubicBezTo>
                  <a:pt x="11776" y="1580"/>
                  <a:pt x="11776" y="1580"/>
                  <a:pt x="11776" y="1580"/>
                </a:cubicBezTo>
                <a:cubicBezTo>
                  <a:pt x="11762" y="1580"/>
                  <a:pt x="11762" y="1580"/>
                  <a:pt x="11762" y="1580"/>
                </a:cubicBezTo>
                <a:cubicBezTo>
                  <a:pt x="11328" y="2678"/>
                  <a:pt x="11328" y="2678"/>
                  <a:pt x="11328" y="2678"/>
                </a:cubicBezTo>
                <a:cubicBezTo>
                  <a:pt x="11090" y="2678"/>
                  <a:pt x="11090" y="2678"/>
                  <a:pt x="11090" y="2678"/>
                </a:cubicBezTo>
                <a:cubicBezTo>
                  <a:pt x="10617" y="1568"/>
                  <a:pt x="10617" y="1568"/>
                  <a:pt x="10617" y="1568"/>
                </a:cubicBezTo>
                <a:cubicBezTo>
                  <a:pt x="10603" y="1568"/>
                  <a:pt x="10603" y="1568"/>
                  <a:pt x="10603" y="1568"/>
                </a:cubicBezTo>
                <a:cubicBezTo>
                  <a:pt x="10603" y="2678"/>
                  <a:pt x="10603" y="2678"/>
                  <a:pt x="10603" y="2678"/>
                </a:cubicBezTo>
                <a:cubicBezTo>
                  <a:pt x="10365" y="2678"/>
                  <a:pt x="10365" y="2678"/>
                  <a:pt x="10365" y="2678"/>
                </a:cubicBezTo>
                <a:cubicBezTo>
                  <a:pt x="10365" y="1073"/>
                  <a:pt x="10365" y="1073"/>
                  <a:pt x="10365" y="1073"/>
                </a:cubicBezTo>
                <a:cubicBezTo>
                  <a:pt x="10654" y="1073"/>
                  <a:pt x="10654" y="1073"/>
                  <a:pt x="10654" y="1073"/>
                </a:cubicBezTo>
                <a:cubicBezTo>
                  <a:pt x="11207" y="2365"/>
                  <a:pt x="11207" y="2365"/>
                  <a:pt x="11207" y="2365"/>
                </a:cubicBezTo>
                <a:cubicBezTo>
                  <a:pt x="11221" y="2365"/>
                  <a:pt x="11221" y="2365"/>
                  <a:pt x="11221" y="2365"/>
                </a:cubicBezTo>
                <a:lnTo>
                  <a:pt x="11727" y="1073"/>
                </a:lnTo>
                <a:close/>
                <a:moveTo>
                  <a:pt x="12847" y="1073"/>
                </a:moveTo>
                <a:lnTo>
                  <a:pt x="12847" y="1073"/>
                </a:lnTo>
                <a:cubicBezTo>
                  <a:pt x="12257" y="2678"/>
                  <a:pt x="12257" y="2678"/>
                  <a:pt x="12257" y="2678"/>
                </a:cubicBezTo>
                <a:cubicBezTo>
                  <a:pt x="12509" y="2678"/>
                  <a:pt x="12509" y="2678"/>
                  <a:pt x="12509" y="2678"/>
                </a:cubicBezTo>
                <a:cubicBezTo>
                  <a:pt x="12635" y="2328"/>
                  <a:pt x="12635" y="2328"/>
                  <a:pt x="12635" y="2328"/>
                </a:cubicBezTo>
                <a:cubicBezTo>
                  <a:pt x="13354" y="2328"/>
                  <a:pt x="13354" y="2328"/>
                  <a:pt x="13354" y="2328"/>
                </a:cubicBezTo>
                <a:cubicBezTo>
                  <a:pt x="13480" y="2678"/>
                  <a:pt x="13480" y="2678"/>
                  <a:pt x="13480" y="2678"/>
                </a:cubicBezTo>
                <a:cubicBezTo>
                  <a:pt x="13739" y="2678"/>
                  <a:pt x="13739" y="2678"/>
                  <a:pt x="13739" y="2678"/>
                </a:cubicBezTo>
                <a:cubicBezTo>
                  <a:pt x="13146" y="1073"/>
                  <a:pt x="13146" y="1073"/>
                  <a:pt x="13146" y="1073"/>
                </a:cubicBezTo>
                <a:lnTo>
                  <a:pt x="12847" y="1073"/>
                </a:lnTo>
                <a:close/>
                <a:moveTo>
                  <a:pt x="12712" y="2106"/>
                </a:moveTo>
                <a:lnTo>
                  <a:pt x="12712" y="2106"/>
                </a:lnTo>
                <a:cubicBezTo>
                  <a:pt x="12987" y="1351"/>
                  <a:pt x="12987" y="1351"/>
                  <a:pt x="12987" y="1351"/>
                </a:cubicBezTo>
                <a:cubicBezTo>
                  <a:pt x="13004" y="1351"/>
                  <a:pt x="13004" y="1351"/>
                  <a:pt x="13004" y="1351"/>
                </a:cubicBezTo>
                <a:cubicBezTo>
                  <a:pt x="13277" y="2106"/>
                  <a:pt x="13277" y="2106"/>
                  <a:pt x="13277" y="2106"/>
                </a:cubicBezTo>
                <a:lnTo>
                  <a:pt x="12712" y="2106"/>
                </a:lnTo>
                <a:close/>
                <a:moveTo>
                  <a:pt x="13727" y="1073"/>
                </a:moveTo>
                <a:lnTo>
                  <a:pt x="13727" y="1073"/>
                </a:lnTo>
                <a:cubicBezTo>
                  <a:pt x="14918" y="1073"/>
                  <a:pt x="14918" y="1073"/>
                  <a:pt x="14918" y="1073"/>
                </a:cubicBezTo>
                <a:cubicBezTo>
                  <a:pt x="14918" y="1295"/>
                  <a:pt x="14918" y="1295"/>
                  <a:pt x="14918" y="1295"/>
                </a:cubicBezTo>
                <a:cubicBezTo>
                  <a:pt x="14445" y="1295"/>
                  <a:pt x="14445" y="1295"/>
                  <a:pt x="14445" y="1295"/>
                </a:cubicBezTo>
                <a:cubicBezTo>
                  <a:pt x="14445" y="2678"/>
                  <a:pt x="14445" y="2678"/>
                  <a:pt x="14445" y="2678"/>
                </a:cubicBezTo>
                <a:cubicBezTo>
                  <a:pt x="14200" y="2678"/>
                  <a:pt x="14200" y="2678"/>
                  <a:pt x="14200" y="2678"/>
                </a:cubicBezTo>
                <a:cubicBezTo>
                  <a:pt x="14200" y="1295"/>
                  <a:pt x="14200" y="1295"/>
                  <a:pt x="14200" y="1295"/>
                </a:cubicBezTo>
                <a:cubicBezTo>
                  <a:pt x="13727" y="1295"/>
                  <a:pt x="13727" y="1295"/>
                  <a:pt x="13727" y="1295"/>
                </a:cubicBezTo>
                <a:lnTo>
                  <a:pt x="13727" y="1073"/>
                </a:lnTo>
                <a:close/>
                <a:moveTo>
                  <a:pt x="16241" y="2230"/>
                </a:moveTo>
                <a:lnTo>
                  <a:pt x="16241" y="2230"/>
                </a:lnTo>
                <a:cubicBezTo>
                  <a:pt x="16241" y="2498"/>
                  <a:pt x="16029" y="2706"/>
                  <a:pt x="15663" y="2706"/>
                </a:cubicBezTo>
                <a:cubicBezTo>
                  <a:pt x="15320" y="2706"/>
                  <a:pt x="15072" y="2493"/>
                  <a:pt x="15072" y="2185"/>
                </a:cubicBezTo>
                <a:cubicBezTo>
                  <a:pt x="15313" y="2185"/>
                  <a:pt x="15313" y="2185"/>
                  <a:pt x="15313" y="2185"/>
                </a:cubicBezTo>
                <a:cubicBezTo>
                  <a:pt x="15315" y="2349"/>
                  <a:pt x="15450" y="2479"/>
                  <a:pt x="15672" y="2479"/>
                </a:cubicBezTo>
                <a:cubicBezTo>
                  <a:pt x="15861" y="2479"/>
                  <a:pt x="15987" y="2393"/>
                  <a:pt x="15987" y="2248"/>
                </a:cubicBezTo>
                <a:cubicBezTo>
                  <a:pt x="15987" y="1815"/>
                  <a:pt x="15124" y="2136"/>
                  <a:pt x="15124" y="1491"/>
                </a:cubicBezTo>
                <a:cubicBezTo>
                  <a:pt x="15124" y="1248"/>
                  <a:pt x="15320" y="1045"/>
                  <a:pt x="15658" y="1045"/>
                </a:cubicBezTo>
                <a:cubicBezTo>
                  <a:pt x="15929" y="1045"/>
                  <a:pt x="16199" y="1190"/>
                  <a:pt x="16204" y="1526"/>
                </a:cubicBezTo>
                <a:cubicBezTo>
                  <a:pt x="15957" y="1526"/>
                  <a:pt x="15957" y="1526"/>
                  <a:pt x="15957" y="1526"/>
                </a:cubicBezTo>
                <a:cubicBezTo>
                  <a:pt x="15957" y="1367"/>
                  <a:pt x="15849" y="1267"/>
                  <a:pt x="15656" y="1267"/>
                </a:cubicBezTo>
                <a:cubicBezTo>
                  <a:pt x="15460" y="1267"/>
                  <a:pt x="15369" y="1372"/>
                  <a:pt x="15369" y="1486"/>
                </a:cubicBezTo>
                <a:cubicBezTo>
                  <a:pt x="15369" y="1874"/>
                  <a:pt x="16241" y="1582"/>
                  <a:pt x="16241" y="2230"/>
                </a:cubicBezTo>
                <a:close/>
                <a:moveTo>
                  <a:pt x="16974" y="1073"/>
                </a:moveTo>
                <a:lnTo>
                  <a:pt x="16974" y="1073"/>
                </a:lnTo>
                <a:cubicBezTo>
                  <a:pt x="16384" y="2678"/>
                  <a:pt x="16384" y="2678"/>
                  <a:pt x="16384" y="2678"/>
                </a:cubicBezTo>
                <a:cubicBezTo>
                  <a:pt x="16636" y="2678"/>
                  <a:pt x="16636" y="2678"/>
                  <a:pt x="16636" y="2678"/>
                </a:cubicBezTo>
                <a:cubicBezTo>
                  <a:pt x="16762" y="2328"/>
                  <a:pt x="16762" y="2328"/>
                  <a:pt x="16762" y="2328"/>
                </a:cubicBezTo>
                <a:cubicBezTo>
                  <a:pt x="17480" y="2328"/>
                  <a:pt x="17480" y="2328"/>
                  <a:pt x="17480" y="2328"/>
                </a:cubicBezTo>
                <a:cubicBezTo>
                  <a:pt x="17606" y="2678"/>
                  <a:pt x="17606" y="2678"/>
                  <a:pt x="17606" y="2678"/>
                </a:cubicBezTo>
                <a:cubicBezTo>
                  <a:pt x="17865" y="2678"/>
                  <a:pt x="17865" y="2678"/>
                  <a:pt x="17865" y="2678"/>
                </a:cubicBezTo>
                <a:cubicBezTo>
                  <a:pt x="17273" y="1073"/>
                  <a:pt x="17273" y="1073"/>
                  <a:pt x="17273" y="1073"/>
                </a:cubicBezTo>
                <a:lnTo>
                  <a:pt x="16974" y="1073"/>
                </a:lnTo>
                <a:close/>
                <a:moveTo>
                  <a:pt x="16839" y="2106"/>
                </a:moveTo>
                <a:lnTo>
                  <a:pt x="16839" y="2106"/>
                </a:lnTo>
                <a:cubicBezTo>
                  <a:pt x="17112" y="1351"/>
                  <a:pt x="17112" y="1351"/>
                  <a:pt x="17112" y="1351"/>
                </a:cubicBezTo>
                <a:cubicBezTo>
                  <a:pt x="17128" y="1351"/>
                  <a:pt x="17128" y="1351"/>
                  <a:pt x="17128" y="1351"/>
                </a:cubicBezTo>
                <a:cubicBezTo>
                  <a:pt x="17403" y="2106"/>
                  <a:pt x="17403" y="2106"/>
                  <a:pt x="17403" y="2106"/>
                </a:cubicBezTo>
                <a:lnTo>
                  <a:pt x="16839" y="2106"/>
                </a:lnTo>
                <a:close/>
                <a:moveTo>
                  <a:pt x="18719" y="1736"/>
                </a:moveTo>
                <a:lnTo>
                  <a:pt x="18719" y="1736"/>
                </a:lnTo>
                <a:cubicBezTo>
                  <a:pt x="19305" y="2678"/>
                  <a:pt x="19305" y="2678"/>
                  <a:pt x="19305" y="2678"/>
                </a:cubicBezTo>
                <a:cubicBezTo>
                  <a:pt x="19011" y="2678"/>
                  <a:pt x="19011" y="2678"/>
                  <a:pt x="19011" y="2678"/>
                </a:cubicBezTo>
                <a:cubicBezTo>
                  <a:pt x="18554" y="1931"/>
                  <a:pt x="18554" y="1931"/>
                  <a:pt x="18554" y="1931"/>
                </a:cubicBezTo>
                <a:cubicBezTo>
                  <a:pt x="18353" y="2167"/>
                  <a:pt x="18353" y="2167"/>
                  <a:pt x="18353" y="2167"/>
                </a:cubicBezTo>
                <a:cubicBezTo>
                  <a:pt x="18353" y="2678"/>
                  <a:pt x="18353" y="2678"/>
                  <a:pt x="18353" y="2678"/>
                </a:cubicBezTo>
                <a:cubicBezTo>
                  <a:pt x="18108" y="2678"/>
                  <a:pt x="18108" y="2678"/>
                  <a:pt x="18108" y="2678"/>
                </a:cubicBezTo>
                <a:cubicBezTo>
                  <a:pt x="18108" y="1073"/>
                  <a:pt x="18108" y="1073"/>
                  <a:pt x="18108" y="1073"/>
                </a:cubicBezTo>
                <a:cubicBezTo>
                  <a:pt x="18353" y="1073"/>
                  <a:pt x="18353" y="1073"/>
                  <a:pt x="18353" y="1073"/>
                </a:cubicBezTo>
                <a:cubicBezTo>
                  <a:pt x="18353" y="1813"/>
                  <a:pt x="18353" y="1813"/>
                  <a:pt x="18353" y="1813"/>
                </a:cubicBezTo>
                <a:cubicBezTo>
                  <a:pt x="18367" y="1813"/>
                  <a:pt x="18367" y="1813"/>
                  <a:pt x="18367" y="1813"/>
                </a:cubicBezTo>
                <a:cubicBezTo>
                  <a:pt x="18978" y="1073"/>
                  <a:pt x="18978" y="1073"/>
                  <a:pt x="18978" y="1073"/>
                </a:cubicBezTo>
                <a:cubicBezTo>
                  <a:pt x="19282" y="1073"/>
                  <a:pt x="19282" y="1073"/>
                  <a:pt x="19282" y="1073"/>
                </a:cubicBezTo>
                <a:lnTo>
                  <a:pt x="18719" y="1736"/>
                </a:lnTo>
                <a:close/>
                <a:moveTo>
                  <a:pt x="19982" y="1073"/>
                </a:moveTo>
                <a:lnTo>
                  <a:pt x="19982" y="1073"/>
                </a:lnTo>
                <a:cubicBezTo>
                  <a:pt x="19391" y="2678"/>
                  <a:pt x="19391" y="2678"/>
                  <a:pt x="19391" y="2678"/>
                </a:cubicBezTo>
                <a:cubicBezTo>
                  <a:pt x="19646" y="2678"/>
                  <a:pt x="19646" y="2678"/>
                  <a:pt x="19646" y="2678"/>
                </a:cubicBezTo>
                <a:cubicBezTo>
                  <a:pt x="19769" y="2328"/>
                  <a:pt x="19769" y="2328"/>
                  <a:pt x="19769" y="2328"/>
                </a:cubicBezTo>
                <a:cubicBezTo>
                  <a:pt x="20488" y="2328"/>
                  <a:pt x="20488" y="2328"/>
                  <a:pt x="20488" y="2328"/>
                </a:cubicBezTo>
                <a:cubicBezTo>
                  <a:pt x="20614" y="2678"/>
                  <a:pt x="20614" y="2678"/>
                  <a:pt x="20614" y="2678"/>
                </a:cubicBezTo>
                <a:cubicBezTo>
                  <a:pt x="20875" y="2678"/>
                  <a:pt x="20875" y="2678"/>
                  <a:pt x="20875" y="2678"/>
                </a:cubicBezTo>
                <a:cubicBezTo>
                  <a:pt x="20280" y="1073"/>
                  <a:pt x="20280" y="1073"/>
                  <a:pt x="20280" y="1073"/>
                </a:cubicBezTo>
                <a:lnTo>
                  <a:pt x="19982" y="1073"/>
                </a:lnTo>
                <a:close/>
                <a:moveTo>
                  <a:pt x="19849" y="2106"/>
                </a:moveTo>
                <a:lnTo>
                  <a:pt x="19849" y="2106"/>
                </a:lnTo>
                <a:cubicBezTo>
                  <a:pt x="20122" y="1351"/>
                  <a:pt x="20122" y="1351"/>
                  <a:pt x="20122" y="1351"/>
                </a:cubicBezTo>
                <a:cubicBezTo>
                  <a:pt x="20138" y="1351"/>
                  <a:pt x="20138" y="1351"/>
                  <a:pt x="20138" y="1351"/>
                </a:cubicBezTo>
                <a:cubicBezTo>
                  <a:pt x="20411" y="2106"/>
                  <a:pt x="20411" y="2106"/>
                  <a:pt x="20411" y="2106"/>
                </a:cubicBezTo>
                <a:lnTo>
                  <a:pt x="19849" y="2106"/>
                </a:lnTo>
                <a:close/>
                <a:moveTo>
                  <a:pt x="21622" y="1073"/>
                </a:moveTo>
                <a:lnTo>
                  <a:pt x="21622" y="1073"/>
                </a:lnTo>
                <a:cubicBezTo>
                  <a:pt x="21116" y="1073"/>
                  <a:pt x="21116" y="1073"/>
                  <a:pt x="21116" y="1073"/>
                </a:cubicBezTo>
                <a:cubicBezTo>
                  <a:pt x="21116" y="2678"/>
                  <a:pt x="21116" y="2678"/>
                  <a:pt x="21116" y="2678"/>
                </a:cubicBezTo>
                <a:cubicBezTo>
                  <a:pt x="21622" y="2678"/>
                  <a:pt x="21622" y="2678"/>
                  <a:pt x="21622" y="2678"/>
                </a:cubicBezTo>
                <a:cubicBezTo>
                  <a:pt x="22131" y="2678"/>
                  <a:pt x="22429" y="2370"/>
                  <a:pt x="22429" y="1874"/>
                </a:cubicBezTo>
                <a:cubicBezTo>
                  <a:pt x="22429" y="1407"/>
                  <a:pt x="22131" y="1073"/>
                  <a:pt x="21622" y="1073"/>
                </a:cubicBezTo>
                <a:close/>
                <a:moveTo>
                  <a:pt x="21617" y="2461"/>
                </a:moveTo>
                <a:lnTo>
                  <a:pt x="21617" y="2461"/>
                </a:lnTo>
                <a:cubicBezTo>
                  <a:pt x="21363" y="2461"/>
                  <a:pt x="21363" y="2461"/>
                  <a:pt x="21363" y="2461"/>
                </a:cubicBezTo>
                <a:cubicBezTo>
                  <a:pt x="21363" y="1293"/>
                  <a:pt x="21363" y="1293"/>
                  <a:pt x="21363" y="1293"/>
                </a:cubicBezTo>
                <a:cubicBezTo>
                  <a:pt x="21617" y="1293"/>
                  <a:pt x="21617" y="1293"/>
                  <a:pt x="21617" y="1293"/>
                </a:cubicBezTo>
                <a:cubicBezTo>
                  <a:pt x="21951" y="1293"/>
                  <a:pt x="22180" y="1500"/>
                  <a:pt x="22180" y="1874"/>
                </a:cubicBezTo>
                <a:cubicBezTo>
                  <a:pt x="22180" y="2262"/>
                  <a:pt x="21946" y="2461"/>
                  <a:pt x="21617" y="2461"/>
                </a:cubicBezTo>
                <a:close/>
                <a:moveTo>
                  <a:pt x="22987" y="2461"/>
                </a:moveTo>
                <a:lnTo>
                  <a:pt x="22987" y="2461"/>
                </a:lnTo>
                <a:cubicBezTo>
                  <a:pt x="23710" y="2461"/>
                  <a:pt x="23710" y="2461"/>
                  <a:pt x="23710" y="2461"/>
                </a:cubicBezTo>
                <a:cubicBezTo>
                  <a:pt x="23710" y="2678"/>
                  <a:pt x="23710" y="2678"/>
                  <a:pt x="23710" y="2678"/>
                </a:cubicBezTo>
                <a:cubicBezTo>
                  <a:pt x="22740" y="2678"/>
                  <a:pt x="22740" y="2678"/>
                  <a:pt x="22740" y="2678"/>
                </a:cubicBezTo>
                <a:cubicBezTo>
                  <a:pt x="22740" y="1073"/>
                  <a:pt x="22740" y="1073"/>
                  <a:pt x="22740" y="1073"/>
                </a:cubicBezTo>
                <a:cubicBezTo>
                  <a:pt x="23687" y="1073"/>
                  <a:pt x="23687" y="1073"/>
                  <a:pt x="23687" y="1073"/>
                </a:cubicBezTo>
                <a:cubicBezTo>
                  <a:pt x="23687" y="1293"/>
                  <a:pt x="23687" y="1293"/>
                  <a:pt x="23687" y="1293"/>
                </a:cubicBezTo>
                <a:cubicBezTo>
                  <a:pt x="22987" y="1293"/>
                  <a:pt x="22987" y="1293"/>
                  <a:pt x="22987" y="1293"/>
                </a:cubicBezTo>
                <a:cubicBezTo>
                  <a:pt x="22987" y="1757"/>
                  <a:pt x="22987" y="1757"/>
                  <a:pt x="22987" y="1757"/>
                </a:cubicBezTo>
                <a:cubicBezTo>
                  <a:pt x="23587" y="1757"/>
                  <a:pt x="23587" y="1757"/>
                  <a:pt x="23587" y="1757"/>
                </a:cubicBezTo>
                <a:cubicBezTo>
                  <a:pt x="23587" y="1971"/>
                  <a:pt x="23587" y="1971"/>
                  <a:pt x="23587" y="1971"/>
                </a:cubicBezTo>
                <a:cubicBezTo>
                  <a:pt x="22987" y="1971"/>
                  <a:pt x="22987" y="1971"/>
                  <a:pt x="22987" y="1971"/>
                </a:cubicBezTo>
                <a:lnTo>
                  <a:pt x="22987" y="2461"/>
                </a:lnTo>
                <a:close/>
                <a:moveTo>
                  <a:pt x="25383" y="1073"/>
                </a:moveTo>
                <a:lnTo>
                  <a:pt x="25383" y="1073"/>
                </a:lnTo>
                <a:cubicBezTo>
                  <a:pt x="25668" y="1073"/>
                  <a:pt x="25668" y="1073"/>
                  <a:pt x="25668" y="1073"/>
                </a:cubicBezTo>
                <a:cubicBezTo>
                  <a:pt x="25668" y="2678"/>
                  <a:pt x="25668" y="2678"/>
                  <a:pt x="25668" y="2678"/>
                </a:cubicBezTo>
                <a:cubicBezTo>
                  <a:pt x="25430" y="2678"/>
                  <a:pt x="25430" y="2678"/>
                  <a:pt x="25430" y="2678"/>
                </a:cubicBezTo>
                <a:cubicBezTo>
                  <a:pt x="25430" y="1580"/>
                  <a:pt x="25430" y="1580"/>
                  <a:pt x="25430" y="1580"/>
                </a:cubicBezTo>
                <a:cubicBezTo>
                  <a:pt x="25416" y="1580"/>
                  <a:pt x="25416" y="1580"/>
                  <a:pt x="25416" y="1580"/>
                </a:cubicBezTo>
                <a:cubicBezTo>
                  <a:pt x="24982" y="2678"/>
                  <a:pt x="24982" y="2678"/>
                  <a:pt x="24982" y="2678"/>
                </a:cubicBezTo>
                <a:cubicBezTo>
                  <a:pt x="24746" y="2678"/>
                  <a:pt x="24746" y="2678"/>
                  <a:pt x="24746" y="2678"/>
                </a:cubicBezTo>
                <a:cubicBezTo>
                  <a:pt x="24270" y="1568"/>
                  <a:pt x="24270" y="1568"/>
                  <a:pt x="24270" y="1568"/>
                </a:cubicBezTo>
                <a:cubicBezTo>
                  <a:pt x="24259" y="1568"/>
                  <a:pt x="24259" y="1568"/>
                  <a:pt x="24259" y="1568"/>
                </a:cubicBezTo>
                <a:cubicBezTo>
                  <a:pt x="24259" y="2678"/>
                  <a:pt x="24259" y="2678"/>
                  <a:pt x="24259" y="2678"/>
                </a:cubicBezTo>
                <a:cubicBezTo>
                  <a:pt x="24021" y="2678"/>
                  <a:pt x="24021" y="2678"/>
                  <a:pt x="24021" y="2678"/>
                </a:cubicBezTo>
                <a:cubicBezTo>
                  <a:pt x="24021" y="1073"/>
                  <a:pt x="24021" y="1073"/>
                  <a:pt x="24021" y="1073"/>
                </a:cubicBezTo>
                <a:cubicBezTo>
                  <a:pt x="24308" y="1073"/>
                  <a:pt x="24308" y="1073"/>
                  <a:pt x="24308" y="1073"/>
                </a:cubicBezTo>
                <a:cubicBezTo>
                  <a:pt x="24863" y="2365"/>
                  <a:pt x="24863" y="2365"/>
                  <a:pt x="24863" y="2365"/>
                </a:cubicBezTo>
                <a:cubicBezTo>
                  <a:pt x="24877" y="2365"/>
                  <a:pt x="24877" y="2365"/>
                  <a:pt x="24877" y="2365"/>
                </a:cubicBezTo>
                <a:lnTo>
                  <a:pt x="25383" y="1073"/>
                </a:lnTo>
                <a:close/>
                <a:moveTo>
                  <a:pt x="26074" y="1073"/>
                </a:moveTo>
                <a:lnTo>
                  <a:pt x="26074" y="1073"/>
                </a:lnTo>
                <a:cubicBezTo>
                  <a:pt x="26319" y="1073"/>
                  <a:pt x="26319" y="1073"/>
                  <a:pt x="26319" y="1073"/>
                </a:cubicBezTo>
                <a:cubicBezTo>
                  <a:pt x="26319" y="2678"/>
                  <a:pt x="26319" y="2678"/>
                  <a:pt x="26319" y="2678"/>
                </a:cubicBezTo>
                <a:cubicBezTo>
                  <a:pt x="26074" y="2678"/>
                  <a:pt x="26074" y="2678"/>
                  <a:pt x="26074" y="2678"/>
                </a:cubicBezTo>
                <a:lnTo>
                  <a:pt x="26074" y="1073"/>
                </a:lnTo>
                <a:close/>
                <a:moveTo>
                  <a:pt x="27999" y="1073"/>
                </a:moveTo>
                <a:lnTo>
                  <a:pt x="27999" y="1073"/>
                </a:lnTo>
                <a:cubicBezTo>
                  <a:pt x="27999" y="2678"/>
                  <a:pt x="27999" y="2678"/>
                  <a:pt x="27999" y="2678"/>
                </a:cubicBezTo>
                <a:cubicBezTo>
                  <a:pt x="27735" y="2678"/>
                  <a:pt x="27735" y="2678"/>
                  <a:pt x="27735" y="2678"/>
                </a:cubicBezTo>
                <a:cubicBezTo>
                  <a:pt x="26982" y="1491"/>
                  <a:pt x="26982" y="1491"/>
                  <a:pt x="26982" y="1491"/>
                </a:cubicBezTo>
                <a:cubicBezTo>
                  <a:pt x="26968" y="1491"/>
                  <a:pt x="26968" y="1491"/>
                  <a:pt x="26968" y="1491"/>
                </a:cubicBezTo>
                <a:cubicBezTo>
                  <a:pt x="26968" y="2678"/>
                  <a:pt x="26968" y="2678"/>
                  <a:pt x="26968" y="2678"/>
                </a:cubicBezTo>
                <a:cubicBezTo>
                  <a:pt x="26725" y="2678"/>
                  <a:pt x="26725" y="2678"/>
                  <a:pt x="26725" y="2678"/>
                </a:cubicBezTo>
                <a:cubicBezTo>
                  <a:pt x="26725" y="1073"/>
                  <a:pt x="26725" y="1073"/>
                  <a:pt x="26725" y="1073"/>
                </a:cubicBezTo>
                <a:cubicBezTo>
                  <a:pt x="26989" y="1073"/>
                  <a:pt x="26989" y="1073"/>
                  <a:pt x="26989" y="1073"/>
                </a:cubicBezTo>
                <a:cubicBezTo>
                  <a:pt x="27745" y="2260"/>
                  <a:pt x="27745" y="2260"/>
                  <a:pt x="27745" y="2260"/>
                </a:cubicBezTo>
                <a:cubicBezTo>
                  <a:pt x="27759" y="2260"/>
                  <a:pt x="27759" y="2260"/>
                  <a:pt x="27759" y="2260"/>
                </a:cubicBezTo>
                <a:cubicBezTo>
                  <a:pt x="27759" y="1073"/>
                  <a:pt x="27759" y="1073"/>
                  <a:pt x="27759" y="1073"/>
                </a:cubicBezTo>
                <a:lnTo>
                  <a:pt x="27999" y="1073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  <a:effectLst/>
        </p:spPr>
        <p:txBody>
          <a:bodyPr wrap="none" anchor="ctr"/>
          <a:lstStyle/>
          <a:p>
            <a:endParaRPr lang="sv-SE" sz="2116"/>
          </a:p>
        </p:txBody>
      </p:sp>
    </p:spTree>
    <p:extLst>
      <p:ext uri="{BB962C8B-B14F-4D97-AF65-F5344CB8AC3E}">
        <p14:creationId xmlns:p14="http://schemas.microsoft.com/office/powerpoint/2010/main" val="350409051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44">
          <p15:clr>
            <a:srgbClr val="FBAE40"/>
          </p15:clr>
        </p15:guide>
        <p15:guide id="2" pos="2721">
          <p15:clr>
            <a:srgbClr val="FBAE40"/>
          </p15:clr>
        </p15:guide>
        <p15:guide id="3" orient="horz" pos="408">
          <p15:clr>
            <a:srgbClr val="FBAE40"/>
          </p15:clr>
        </p15:guide>
        <p15:guide id="4" pos="6123">
          <p15:clr>
            <a:srgbClr val="FBAE40"/>
          </p15:clr>
        </p15:guide>
        <p15:guide id="5" pos="5647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595EDC-EE3A-C147-87BE-7FCE717CDFD2}"/>
              </a:ext>
            </a:extLst>
          </p:cNvPr>
          <p:cNvSpPr>
            <a:spLocks noGrp="1"/>
          </p:cNvSpPr>
          <p:nvPr>
            <p:ph type="body" sz="quarter" idx="1" hasCustomPrompt="1"/>
          </p:nvPr>
        </p:nvSpPr>
        <p:spPr>
          <a:xfrm>
            <a:off x="1650242" y="1142378"/>
            <a:ext cx="8891517" cy="4573246"/>
          </a:xfrm>
        </p:spPr>
        <p:txBody>
          <a:bodyPr anchor="ctr" anchorCtr="0"/>
          <a:lstStyle>
            <a:lvl1pPr marL="0" indent="0" algn="ctr">
              <a:lnSpc>
                <a:spcPct val="90000"/>
              </a:lnSpc>
              <a:spcBef>
                <a:spcPts val="0"/>
              </a:spcBef>
              <a:buNone/>
              <a:defRPr sz="4703" b="0">
                <a:latin typeface="+mj-lt"/>
              </a:defRPr>
            </a:lvl1pPr>
            <a:lvl2pPr marL="0" indent="0" algn="ctr">
              <a:lnSpc>
                <a:spcPct val="90000"/>
              </a:lnSpc>
              <a:spcBef>
                <a:spcPts val="1646"/>
              </a:spcBef>
              <a:spcAft>
                <a:spcPts val="1646"/>
              </a:spcAft>
              <a:buNone/>
              <a:defRPr lang="en-US" sz="1411" b="1" i="0" kern="1200" cap="all" spc="118" baseline="0" dirty="0">
                <a:solidFill>
                  <a:schemeClr val="tx1"/>
                </a:solidFill>
                <a:latin typeface="+mn-lt"/>
                <a:ea typeface="Source Serif Pro SemiBold" panose="02040703050405020204" pitchFamily="18" charset="0"/>
                <a:cs typeface="+mn-cs"/>
              </a:defRPr>
            </a:lvl2pPr>
            <a:lvl3pPr marL="0" indent="0" algn="ctr">
              <a:lnSpc>
                <a:spcPct val="90000"/>
              </a:lnSpc>
              <a:spcBef>
                <a:spcPts val="1646"/>
              </a:spcBef>
              <a:buNone/>
              <a:defRPr lang="en-US" sz="1411" b="1" i="0" kern="1200" dirty="0">
                <a:solidFill>
                  <a:schemeClr val="tx1"/>
                </a:solidFill>
                <a:latin typeface="Source Serif Pro SemiBold" panose="02040703050405020204" pitchFamily="18" charset="0"/>
                <a:ea typeface="Source Serif Pro SemiBold" panose="02040703050405020204" pitchFamily="18" charset="0"/>
                <a:cs typeface="+mn-cs"/>
              </a:defRPr>
            </a:lvl3pPr>
            <a:lvl4pPr marL="0" indent="0" algn="ctr">
              <a:lnSpc>
                <a:spcPct val="100000"/>
              </a:lnSpc>
              <a:spcBef>
                <a:spcPts val="1646"/>
              </a:spcBef>
              <a:spcAft>
                <a:spcPts val="0"/>
              </a:spcAft>
              <a:buNone/>
              <a:defRPr lang="en-US" sz="1411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ctr">
              <a:lnSpc>
                <a:spcPct val="100000"/>
              </a:lnSpc>
              <a:spcBef>
                <a:spcPts val="1646"/>
              </a:spcBef>
              <a:spcAft>
                <a:spcPts val="0"/>
              </a:spcAft>
              <a:buNone/>
              <a:defRPr lang="en-US" sz="1411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0" indent="0" algn="ctr">
              <a:spcBef>
                <a:spcPts val="1646"/>
              </a:spcBef>
              <a:buNone/>
              <a:defRPr sz="1411"/>
            </a:lvl6pPr>
          </a:lstStyle>
          <a:p>
            <a:pPr lvl="0"/>
            <a:r>
              <a:rPr lang="en-US"/>
              <a:t>Heading</a:t>
            </a:r>
          </a:p>
          <a:p>
            <a:pPr lvl="1"/>
            <a:r>
              <a:rPr lang="en-US" err="1"/>
              <a:t>Preheading</a:t>
            </a:r>
            <a:endParaRPr lang="en-US"/>
          </a:p>
          <a:p>
            <a:pPr lvl="2"/>
            <a:r>
              <a:rPr lang="en-US"/>
              <a:t>Subheading 1</a:t>
            </a:r>
          </a:p>
          <a:p>
            <a:pPr lvl="3"/>
            <a:r>
              <a:rPr lang="en-US"/>
              <a:t>Subheading 2</a:t>
            </a:r>
          </a:p>
          <a:p>
            <a:pPr lvl="4"/>
            <a:r>
              <a:rPr lang="en-US"/>
              <a:t>Level 5</a:t>
            </a:r>
          </a:p>
          <a:p>
            <a:pPr lvl="5"/>
            <a:r>
              <a:rPr lang="en-US"/>
              <a:t>Level 6</a:t>
            </a:r>
            <a:endParaRPr lang="sv-SE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735D1F6-644E-A344-84A8-6DADA42B17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2023-01-01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12E0FD-F5C7-5A48-90C2-90CBD42B1C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Skolmatsakademin · PPT-mall</a:t>
            </a:r>
            <a:endParaRPr lang="sv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73371BD-FEB3-2A41-8DB1-7867897FA8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317102DB-69A0-E540-9231-C74FC69F8A50}"/>
              </a:ext>
            </a:extLst>
          </p:cNvPr>
          <p:cNvSpPr txBox="1">
            <a:spLocks/>
          </p:cNvSpPr>
          <p:nvPr userDrawn="1"/>
        </p:nvSpPr>
        <p:spPr>
          <a:xfrm>
            <a:off x="-3471346" y="19516"/>
            <a:ext cx="3048467" cy="3797600"/>
          </a:xfrm>
          <a:prstGeom prst="rect">
            <a:avLst/>
          </a:prstGeom>
          <a:solidFill>
            <a:srgbClr val="FEFEFE"/>
          </a:solidFill>
        </p:spPr>
        <p:txBody>
          <a:bodyPr lIns="253979" tIns="253979" rIns="253979" bIns="253979">
            <a:spAutoFit/>
          </a:bodyPr>
          <a:lstStyle>
            <a:lvl1pPr marL="0" indent="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None/>
              <a:defRPr sz="900" b="1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8000" indent="-10800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52000" indent="-10800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Char char="–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96000" indent="-10800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Char char="»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51305" indent="-259210" algn="l" defTabSz="518419" rtl="0" eaLnBrk="1" latinLnBrk="0" hangingPunct="1">
              <a:spcBef>
                <a:spcPct val="20000"/>
              </a:spcBef>
              <a:buFont typeface="Arial"/>
              <a:buChar char="•"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69724" indent="-259210" algn="l" defTabSz="518419" rtl="0" eaLnBrk="1" latinLnBrk="0" hangingPunct="1">
              <a:spcBef>
                <a:spcPct val="20000"/>
              </a:spcBef>
              <a:buFont typeface="Arial"/>
              <a:buChar char="•"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88143" indent="-259210" algn="l" defTabSz="518419" rtl="0" eaLnBrk="1" latinLnBrk="0" hangingPunct="1">
              <a:spcBef>
                <a:spcPct val="20000"/>
              </a:spcBef>
              <a:buFont typeface="Arial"/>
              <a:buChar char="•"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06562" indent="-259210" algn="l" defTabSz="518419" rtl="0" eaLnBrk="1" latinLnBrk="0" hangingPunct="1">
              <a:spcBef>
                <a:spcPct val="20000"/>
              </a:spcBef>
              <a:buFont typeface="Arial"/>
              <a:buChar char="•"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spcBef>
                <a:spcPts val="823"/>
              </a:spcBef>
            </a:pPr>
            <a:r>
              <a:rPr lang="sv-SE" sz="823" b="1" i="0" noProof="0">
                <a:latin typeface="+mn-lt"/>
                <a:ea typeface="+mn-ea"/>
              </a:rPr>
              <a:t>Citat</a:t>
            </a:r>
          </a:p>
          <a:p>
            <a:pPr>
              <a:spcBef>
                <a:spcPts val="823"/>
              </a:spcBef>
            </a:pPr>
            <a:r>
              <a:rPr lang="sv-SE" sz="823" b="0" i="0" noProof="0">
                <a:latin typeface="+mn-lt"/>
                <a:ea typeface="+mn-ea"/>
              </a:rPr>
              <a:t>Du byter bakgrund genom att högerklicka på bakgrunden och välja </a:t>
            </a:r>
            <a:r>
              <a:rPr lang="sv-SE" sz="823" b="0" i="0" u="sng" noProof="0">
                <a:latin typeface="+mn-lt"/>
                <a:ea typeface="+mn-ea"/>
              </a:rPr>
              <a:t>Formatera bakgrund</a:t>
            </a:r>
            <a:r>
              <a:rPr lang="sv-SE" sz="823" b="0" i="0" noProof="0">
                <a:latin typeface="+mn-lt"/>
                <a:ea typeface="+mn-ea"/>
              </a:rPr>
              <a:t>.</a:t>
            </a:r>
          </a:p>
          <a:p>
            <a:pPr>
              <a:spcBef>
                <a:spcPts val="823"/>
              </a:spcBef>
            </a:pPr>
            <a:r>
              <a:rPr lang="sv-SE" sz="823" b="0" i="0" noProof="0">
                <a:latin typeface="+mn-lt"/>
                <a:ea typeface="+mn-ea"/>
              </a:rPr>
              <a:t>Byt rubriknivå genom att sätta markören i stycket och använd </a:t>
            </a:r>
            <a:r>
              <a:rPr lang="sv-SE" sz="823" b="0" i="0" u="sng" noProof="0">
                <a:latin typeface="+mn-lt"/>
                <a:ea typeface="+mn-ea"/>
              </a:rPr>
              <a:t>knapparna för ökat och minskat indrag</a:t>
            </a:r>
            <a:r>
              <a:rPr lang="sv-SE" sz="823" b="0" i="0" noProof="0">
                <a:latin typeface="+mn-lt"/>
                <a:ea typeface="+mn-ea"/>
              </a:rPr>
              <a:t>.</a:t>
            </a:r>
          </a:p>
          <a:p>
            <a:pPr>
              <a:spcBef>
                <a:spcPts val="823"/>
              </a:spcBef>
            </a:pPr>
            <a:r>
              <a:rPr lang="sv-SE" sz="823" b="0" i="0" noProof="0">
                <a:latin typeface="+mn-lt"/>
                <a:ea typeface="+mn-ea"/>
              </a:rPr>
              <a:t>Nivå 1: Citat</a:t>
            </a:r>
            <a:br>
              <a:rPr lang="sv-SE" sz="823" b="0" i="0" noProof="0">
                <a:latin typeface="+mn-lt"/>
                <a:ea typeface="+mn-ea"/>
              </a:rPr>
            </a:br>
            <a:r>
              <a:rPr lang="sv-SE" sz="823" b="0" i="0" noProof="0">
                <a:latin typeface="+mn-lt"/>
                <a:ea typeface="+mn-ea"/>
              </a:rPr>
              <a:t>Nivå 3: Förrubrik</a:t>
            </a:r>
            <a:br>
              <a:rPr lang="sv-SE" sz="823" b="0" i="0" noProof="0">
                <a:latin typeface="+mn-lt"/>
                <a:ea typeface="+mn-ea"/>
              </a:rPr>
            </a:br>
            <a:r>
              <a:rPr lang="sv-SE" sz="823" b="0" i="0" noProof="0">
                <a:latin typeface="+mn-lt"/>
                <a:ea typeface="+mn-ea"/>
              </a:rPr>
              <a:t>Nivå 3–4: Efterrubrik</a:t>
            </a:r>
            <a:br>
              <a:rPr lang="sv-SE" sz="823" b="0" i="0" noProof="0">
                <a:latin typeface="+mn-lt"/>
                <a:ea typeface="+mn-ea"/>
              </a:rPr>
            </a:br>
            <a:endParaRPr lang="sv-SE" sz="823" b="0" i="0" noProof="0">
              <a:latin typeface="+mn-lt"/>
              <a:ea typeface="+mn-ea"/>
            </a:endParaRPr>
          </a:p>
          <a:p>
            <a:pPr lvl="1">
              <a:spcBef>
                <a:spcPts val="823"/>
              </a:spcBef>
            </a:pPr>
            <a:r>
              <a:rPr lang="en-GB" sz="823" b="1" i="0" noProof="0">
                <a:latin typeface="+mn-lt"/>
                <a:ea typeface="+mn-ea"/>
              </a:rPr>
              <a:t>Quote</a:t>
            </a:r>
          </a:p>
          <a:p>
            <a:pPr>
              <a:spcBef>
                <a:spcPts val="823"/>
              </a:spcBef>
            </a:pPr>
            <a:r>
              <a:rPr lang="en-GB" sz="823" b="0" i="0" noProof="0">
                <a:latin typeface="+mn-lt"/>
                <a:ea typeface="+mn-ea"/>
              </a:rPr>
              <a:t>To change the background, right click on the background and select </a:t>
            </a:r>
            <a:r>
              <a:rPr lang="en-GB" sz="823" b="0" i="0" u="sng" noProof="0">
                <a:latin typeface="+mn-lt"/>
                <a:ea typeface="+mn-ea"/>
              </a:rPr>
              <a:t>Format background</a:t>
            </a:r>
            <a:r>
              <a:rPr lang="en-GB" sz="823" b="0" i="0" noProof="0">
                <a:latin typeface="+mn-lt"/>
                <a:ea typeface="+mn-ea"/>
              </a:rPr>
              <a:t>.</a:t>
            </a:r>
          </a:p>
          <a:p>
            <a:pPr>
              <a:spcBef>
                <a:spcPts val="823"/>
              </a:spcBef>
            </a:pPr>
            <a:r>
              <a:rPr lang="en-GB" sz="823" b="0" i="0" noProof="0">
                <a:latin typeface="+mn-lt"/>
                <a:ea typeface="+mn-ea"/>
              </a:rPr>
              <a:t>To change the heading level, put the marker inside the paragraph and use the </a:t>
            </a:r>
            <a:r>
              <a:rPr lang="en-GB" sz="823" b="0" i="0" u="sng" noProof="0">
                <a:latin typeface="+mn-lt"/>
                <a:ea typeface="+mn-ea"/>
              </a:rPr>
              <a:t>buttons for indents</a:t>
            </a:r>
            <a:r>
              <a:rPr lang="en-GB" sz="823" b="0" i="0" noProof="0">
                <a:latin typeface="+mn-lt"/>
                <a:ea typeface="+mn-ea"/>
              </a:rPr>
              <a:t>.</a:t>
            </a:r>
          </a:p>
          <a:p>
            <a:pPr>
              <a:spcBef>
                <a:spcPts val="823"/>
              </a:spcBef>
            </a:pPr>
            <a:r>
              <a:rPr lang="en-GB" sz="823" b="0" i="0" noProof="0">
                <a:latin typeface="+mn-lt"/>
                <a:ea typeface="+mn-ea"/>
              </a:rPr>
              <a:t>Level 1: Quote</a:t>
            </a:r>
            <a:br>
              <a:rPr lang="en-GB" sz="823" b="0" i="0" noProof="0">
                <a:latin typeface="+mn-lt"/>
                <a:ea typeface="+mn-ea"/>
              </a:rPr>
            </a:br>
            <a:r>
              <a:rPr lang="en-GB" sz="823" b="0" i="0" noProof="0">
                <a:latin typeface="+mn-lt"/>
                <a:ea typeface="+mn-ea"/>
              </a:rPr>
              <a:t>Level 2: </a:t>
            </a:r>
            <a:r>
              <a:rPr lang="en-GB" sz="823" b="0" i="0" noProof="0" err="1">
                <a:latin typeface="+mn-lt"/>
                <a:ea typeface="+mn-ea"/>
              </a:rPr>
              <a:t>Preheading</a:t>
            </a:r>
            <a:br>
              <a:rPr lang="en-GB" sz="823" b="0" i="0" noProof="0">
                <a:latin typeface="+mn-lt"/>
                <a:ea typeface="+mn-ea"/>
              </a:rPr>
            </a:br>
            <a:r>
              <a:rPr lang="en-GB" sz="823" b="0" i="0" noProof="0">
                <a:latin typeface="+mn-lt"/>
                <a:ea typeface="+mn-ea"/>
              </a:rPr>
              <a:t>Level 3–4: Subheading</a:t>
            </a:r>
          </a:p>
        </p:txBody>
      </p:sp>
    </p:spTree>
    <p:extLst>
      <p:ext uri="{BB962C8B-B14F-4D97-AF65-F5344CB8AC3E}">
        <p14:creationId xmlns:p14="http://schemas.microsoft.com/office/powerpoint/2010/main" val="2714288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987">
          <p15:clr>
            <a:srgbClr val="FBAE40"/>
          </p15:clr>
        </p15:guide>
        <p15:guide id="2" pos="884">
          <p15:clr>
            <a:srgbClr val="FBAE40"/>
          </p15:clr>
        </p15:guide>
        <p15:guide id="3" pos="5647">
          <p15:clr>
            <a:srgbClr val="FBAE40"/>
          </p15:clr>
        </p15:guide>
        <p15:guide id="4" pos="544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_Dark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735D1F6-644E-A344-84A8-6DADA42B17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/>
              <a:t>2023-01-01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12E0FD-F5C7-5A48-90C2-90CBD42B1C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Skolmatsakademin · PPT-mall</a:t>
            </a:r>
            <a:endParaRPr lang="sv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73371BD-FEB3-2A41-8DB1-7867897FA8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66355A-084C-D24E-9AD2-7E4FC41EA627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317102DB-69A0-E540-9231-C74FC69F8A50}"/>
              </a:ext>
            </a:extLst>
          </p:cNvPr>
          <p:cNvSpPr txBox="1">
            <a:spLocks/>
          </p:cNvSpPr>
          <p:nvPr userDrawn="1"/>
        </p:nvSpPr>
        <p:spPr>
          <a:xfrm>
            <a:off x="-3471346" y="19516"/>
            <a:ext cx="3048467" cy="3797600"/>
          </a:xfrm>
          <a:prstGeom prst="rect">
            <a:avLst/>
          </a:prstGeom>
          <a:solidFill>
            <a:srgbClr val="FEFEFE"/>
          </a:solidFill>
        </p:spPr>
        <p:txBody>
          <a:bodyPr lIns="253979" tIns="253979" rIns="253979" bIns="253979">
            <a:spAutoFit/>
          </a:bodyPr>
          <a:lstStyle>
            <a:lvl1pPr marL="0" indent="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None/>
              <a:defRPr sz="900" b="1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8000" indent="-10800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52000" indent="-10800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Char char="–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96000" indent="-10800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Char char="»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51305" indent="-259210" algn="l" defTabSz="518419" rtl="0" eaLnBrk="1" latinLnBrk="0" hangingPunct="1">
              <a:spcBef>
                <a:spcPct val="20000"/>
              </a:spcBef>
              <a:buFont typeface="Arial"/>
              <a:buChar char="•"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69724" indent="-259210" algn="l" defTabSz="518419" rtl="0" eaLnBrk="1" latinLnBrk="0" hangingPunct="1">
              <a:spcBef>
                <a:spcPct val="20000"/>
              </a:spcBef>
              <a:buFont typeface="Arial"/>
              <a:buChar char="•"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88143" indent="-259210" algn="l" defTabSz="518419" rtl="0" eaLnBrk="1" latinLnBrk="0" hangingPunct="1">
              <a:spcBef>
                <a:spcPct val="20000"/>
              </a:spcBef>
              <a:buFont typeface="Arial"/>
              <a:buChar char="•"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06562" indent="-259210" algn="l" defTabSz="518419" rtl="0" eaLnBrk="1" latinLnBrk="0" hangingPunct="1">
              <a:spcBef>
                <a:spcPct val="20000"/>
              </a:spcBef>
              <a:buFont typeface="Arial"/>
              <a:buChar char="•"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spcBef>
                <a:spcPts val="823"/>
              </a:spcBef>
            </a:pPr>
            <a:r>
              <a:rPr lang="sv-SE" sz="823" b="1" i="0" noProof="0">
                <a:latin typeface="+mn-lt"/>
                <a:ea typeface="+mn-ea"/>
              </a:rPr>
              <a:t>Citat</a:t>
            </a:r>
          </a:p>
          <a:p>
            <a:pPr>
              <a:spcBef>
                <a:spcPts val="823"/>
              </a:spcBef>
            </a:pPr>
            <a:r>
              <a:rPr lang="sv-SE" sz="823" b="0" i="0" noProof="0">
                <a:latin typeface="+mn-lt"/>
                <a:ea typeface="+mn-ea"/>
              </a:rPr>
              <a:t>Du byter bakgrund genom att högerklicka på bakgrunden och välja </a:t>
            </a:r>
            <a:r>
              <a:rPr lang="sv-SE" sz="823" b="0" i="0" u="sng" noProof="0">
                <a:latin typeface="+mn-lt"/>
                <a:ea typeface="+mn-ea"/>
              </a:rPr>
              <a:t>Formatera bakgrund</a:t>
            </a:r>
            <a:r>
              <a:rPr lang="sv-SE" sz="823" b="0" i="0" noProof="0">
                <a:latin typeface="+mn-lt"/>
                <a:ea typeface="+mn-ea"/>
              </a:rPr>
              <a:t>.</a:t>
            </a:r>
          </a:p>
          <a:p>
            <a:pPr>
              <a:spcBef>
                <a:spcPts val="823"/>
              </a:spcBef>
            </a:pPr>
            <a:r>
              <a:rPr lang="sv-SE" sz="823" b="0" i="0" noProof="0">
                <a:latin typeface="+mn-lt"/>
                <a:ea typeface="+mn-ea"/>
              </a:rPr>
              <a:t>Byt rubriknivå genom att sätta markören i stycket och använd </a:t>
            </a:r>
            <a:r>
              <a:rPr lang="sv-SE" sz="823" b="0" i="0" u="sng" noProof="0">
                <a:latin typeface="+mn-lt"/>
                <a:ea typeface="+mn-ea"/>
              </a:rPr>
              <a:t>knapparna för ökat och minskat indrag</a:t>
            </a:r>
            <a:r>
              <a:rPr lang="sv-SE" sz="823" b="0" i="0" noProof="0">
                <a:latin typeface="+mn-lt"/>
                <a:ea typeface="+mn-ea"/>
              </a:rPr>
              <a:t>.</a:t>
            </a:r>
          </a:p>
          <a:p>
            <a:pPr>
              <a:spcBef>
                <a:spcPts val="823"/>
              </a:spcBef>
            </a:pPr>
            <a:r>
              <a:rPr lang="sv-SE" sz="823" b="0" i="0" noProof="0">
                <a:latin typeface="+mn-lt"/>
                <a:ea typeface="+mn-ea"/>
              </a:rPr>
              <a:t>Nivå 1: Citat</a:t>
            </a:r>
            <a:br>
              <a:rPr lang="sv-SE" sz="823" b="0" i="0" noProof="0">
                <a:latin typeface="+mn-lt"/>
                <a:ea typeface="+mn-ea"/>
              </a:rPr>
            </a:br>
            <a:r>
              <a:rPr lang="sv-SE" sz="823" b="0" i="0" noProof="0">
                <a:latin typeface="+mn-lt"/>
                <a:ea typeface="+mn-ea"/>
              </a:rPr>
              <a:t>Nivå 3: Förrubrik</a:t>
            </a:r>
            <a:br>
              <a:rPr lang="sv-SE" sz="823" b="0" i="0" noProof="0">
                <a:latin typeface="+mn-lt"/>
                <a:ea typeface="+mn-ea"/>
              </a:rPr>
            </a:br>
            <a:r>
              <a:rPr lang="sv-SE" sz="823" b="0" i="0" noProof="0">
                <a:latin typeface="+mn-lt"/>
                <a:ea typeface="+mn-ea"/>
              </a:rPr>
              <a:t>Nivå 3–4: Efterrubrik</a:t>
            </a:r>
            <a:br>
              <a:rPr lang="sv-SE" sz="823" b="0" i="0" noProof="0">
                <a:latin typeface="+mn-lt"/>
                <a:ea typeface="+mn-ea"/>
              </a:rPr>
            </a:br>
            <a:endParaRPr lang="sv-SE" sz="823" b="0" i="0" noProof="0">
              <a:latin typeface="+mn-lt"/>
              <a:ea typeface="+mn-ea"/>
            </a:endParaRPr>
          </a:p>
          <a:p>
            <a:pPr lvl="1">
              <a:spcBef>
                <a:spcPts val="823"/>
              </a:spcBef>
            </a:pPr>
            <a:r>
              <a:rPr lang="en-GB" sz="823" b="1" i="0" noProof="0">
                <a:latin typeface="+mn-lt"/>
                <a:ea typeface="+mn-ea"/>
              </a:rPr>
              <a:t>Quote</a:t>
            </a:r>
          </a:p>
          <a:p>
            <a:pPr>
              <a:spcBef>
                <a:spcPts val="823"/>
              </a:spcBef>
            </a:pPr>
            <a:r>
              <a:rPr lang="en-GB" sz="823" b="0" i="0" noProof="0">
                <a:latin typeface="+mn-lt"/>
                <a:ea typeface="+mn-ea"/>
              </a:rPr>
              <a:t>To change the background, right click on the background and select </a:t>
            </a:r>
            <a:r>
              <a:rPr lang="en-GB" sz="823" b="0" i="0" u="sng" noProof="0">
                <a:latin typeface="+mn-lt"/>
                <a:ea typeface="+mn-ea"/>
              </a:rPr>
              <a:t>Format background</a:t>
            </a:r>
            <a:r>
              <a:rPr lang="en-GB" sz="823" b="0" i="0" noProof="0">
                <a:latin typeface="+mn-lt"/>
                <a:ea typeface="+mn-ea"/>
              </a:rPr>
              <a:t>.</a:t>
            </a:r>
          </a:p>
          <a:p>
            <a:pPr>
              <a:spcBef>
                <a:spcPts val="823"/>
              </a:spcBef>
            </a:pPr>
            <a:r>
              <a:rPr lang="en-GB" sz="823" b="0" i="0" noProof="0">
                <a:latin typeface="+mn-lt"/>
                <a:ea typeface="+mn-ea"/>
              </a:rPr>
              <a:t>To change the heading level, put the marker inside the paragraph and use the </a:t>
            </a:r>
            <a:r>
              <a:rPr lang="en-GB" sz="823" b="0" i="0" u="sng" noProof="0">
                <a:latin typeface="+mn-lt"/>
                <a:ea typeface="+mn-ea"/>
              </a:rPr>
              <a:t>buttons for indents</a:t>
            </a:r>
            <a:r>
              <a:rPr lang="en-GB" sz="823" b="0" i="0" noProof="0">
                <a:latin typeface="+mn-lt"/>
                <a:ea typeface="+mn-ea"/>
              </a:rPr>
              <a:t>.</a:t>
            </a:r>
          </a:p>
          <a:p>
            <a:pPr>
              <a:spcBef>
                <a:spcPts val="823"/>
              </a:spcBef>
            </a:pPr>
            <a:r>
              <a:rPr lang="en-GB" sz="823" b="0" i="0" noProof="0">
                <a:latin typeface="+mn-lt"/>
                <a:ea typeface="+mn-ea"/>
              </a:rPr>
              <a:t>Level 1: Quote</a:t>
            </a:r>
            <a:br>
              <a:rPr lang="en-GB" sz="823" b="0" i="0" noProof="0">
                <a:latin typeface="+mn-lt"/>
                <a:ea typeface="+mn-ea"/>
              </a:rPr>
            </a:br>
            <a:r>
              <a:rPr lang="en-GB" sz="823" b="0" i="0" noProof="0">
                <a:latin typeface="+mn-lt"/>
                <a:ea typeface="+mn-ea"/>
              </a:rPr>
              <a:t>Level 2: </a:t>
            </a:r>
            <a:r>
              <a:rPr lang="en-GB" sz="823" b="0" i="0" noProof="0" err="1">
                <a:latin typeface="+mn-lt"/>
                <a:ea typeface="+mn-ea"/>
              </a:rPr>
              <a:t>Preheading</a:t>
            </a:r>
            <a:br>
              <a:rPr lang="en-GB" sz="823" b="0" i="0" noProof="0">
                <a:latin typeface="+mn-lt"/>
                <a:ea typeface="+mn-ea"/>
              </a:rPr>
            </a:br>
            <a:r>
              <a:rPr lang="en-GB" sz="823" b="0" i="0" noProof="0">
                <a:latin typeface="+mn-lt"/>
                <a:ea typeface="+mn-ea"/>
              </a:rPr>
              <a:t>Level 3–4: Subheading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6ED540F-4047-DDE4-DD09-30C260803756}"/>
              </a:ext>
            </a:extLst>
          </p:cNvPr>
          <p:cNvPicPr>
            <a:picLocks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-423299"/>
            <a:ext cx="12192044" cy="42329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9F46B628-6CF4-5B65-8A25-1B4F971DF8C8}"/>
              </a:ext>
            </a:extLst>
          </p:cNvPr>
          <p:cNvPicPr>
            <a:picLocks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420844" y="1873"/>
            <a:ext cx="423335" cy="6857441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83CCE900-B63C-4F28-360F-E36D70A1ACF6}"/>
              </a:ext>
            </a:extLst>
          </p:cNvPr>
          <p:cNvPicPr>
            <a:picLocks/>
          </p:cNvPicPr>
          <p:nvPr userDrawn="1"/>
        </p:nvPicPr>
        <p:blipFill>
          <a:blip r:embed="rId3"/>
          <a:stretch>
            <a:fillRect/>
          </a:stretch>
        </p:blipFill>
        <p:spPr>
          <a:xfrm flipH="1">
            <a:off x="12194534" y="1873"/>
            <a:ext cx="423335" cy="6857441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C0052B30-FC51-4CCD-4A13-372019325E39}"/>
              </a:ext>
            </a:extLst>
          </p:cNvPr>
          <p:cNvPicPr>
            <a:picLocks/>
          </p:cNvPicPr>
          <p:nvPr userDrawn="1"/>
        </p:nvPicPr>
        <p:blipFill>
          <a:blip r:embed="rId2"/>
          <a:stretch>
            <a:fillRect/>
          </a:stretch>
        </p:blipFill>
        <p:spPr>
          <a:xfrm flipV="1">
            <a:off x="0" y="6859315"/>
            <a:ext cx="12192044" cy="423299"/>
          </a:xfrm>
          <a:prstGeom prst="rect">
            <a:avLst/>
          </a:prstGeom>
        </p:spPr>
      </p:pic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21016985-99FE-057A-4FBC-3060BCF2FB45}"/>
              </a:ext>
            </a:extLst>
          </p:cNvPr>
          <p:cNvSpPr>
            <a:spLocks noGrp="1"/>
          </p:cNvSpPr>
          <p:nvPr>
            <p:ph type="body" sz="quarter" idx="1" hasCustomPrompt="1"/>
          </p:nvPr>
        </p:nvSpPr>
        <p:spPr>
          <a:xfrm>
            <a:off x="1650242" y="1142378"/>
            <a:ext cx="8891517" cy="4573246"/>
          </a:xfrm>
        </p:spPr>
        <p:txBody>
          <a:bodyPr anchor="ctr" anchorCtr="0"/>
          <a:lstStyle>
            <a:lvl1pPr marL="0" indent="0" algn="ctr">
              <a:lnSpc>
                <a:spcPct val="90000"/>
              </a:lnSpc>
              <a:spcBef>
                <a:spcPts val="0"/>
              </a:spcBef>
              <a:buNone/>
              <a:defRPr sz="4703" b="0">
                <a:solidFill>
                  <a:schemeClr val="accent6"/>
                </a:solidFill>
                <a:latin typeface="+mj-lt"/>
              </a:defRPr>
            </a:lvl1pPr>
            <a:lvl2pPr marL="0" indent="0" algn="ctr">
              <a:lnSpc>
                <a:spcPct val="90000"/>
              </a:lnSpc>
              <a:spcBef>
                <a:spcPts val="1646"/>
              </a:spcBef>
              <a:spcAft>
                <a:spcPts val="1646"/>
              </a:spcAft>
              <a:buNone/>
              <a:defRPr lang="en-US" sz="1411" b="1" i="0" kern="1200" cap="all" spc="118" baseline="0" dirty="0">
                <a:solidFill>
                  <a:schemeClr val="accent6"/>
                </a:solidFill>
                <a:latin typeface="+mn-lt"/>
                <a:ea typeface="Source Serif Pro SemiBold" panose="02040703050405020204" pitchFamily="18" charset="0"/>
                <a:cs typeface="+mn-cs"/>
              </a:defRPr>
            </a:lvl2pPr>
            <a:lvl3pPr marL="0" indent="0" algn="ctr">
              <a:lnSpc>
                <a:spcPct val="90000"/>
              </a:lnSpc>
              <a:spcBef>
                <a:spcPts val="1646"/>
              </a:spcBef>
              <a:buNone/>
              <a:defRPr lang="en-US" sz="1411" b="1" i="0" kern="1200" dirty="0">
                <a:solidFill>
                  <a:schemeClr val="accent6"/>
                </a:solidFill>
                <a:latin typeface="Source Serif Pro SemiBold" panose="02040703050405020204" pitchFamily="18" charset="0"/>
                <a:ea typeface="Source Serif Pro SemiBold" panose="02040703050405020204" pitchFamily="18" charset="0"/>
                <a:cs typeface="+mn-cs"/>
              </a:defRPr>
            </a:lvl3pPr>
            <a:lvl4pPr marL="0" indent="0" algn="ctr">
              <a:lnSpc>
                <a:spcPct val="100000"/>
              </a:lnSpc>
              <a:spcBef>
                <a:spcPts val="1646"/>
              </a:spcBef>
              <a:spcAft>
                <a:spcPts val="0"/>
              </a:spcAft>
              <a:buNone/>
              <a:defRPr lang="en-US" sz="1411" kern="1200" dirty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4pPr>
            <a:lvl5pPr marL="0" indent="0" algn="ctr">
              <a:lnSpc>
                <a:spcPct val="100000"/>
              </a:lnSpc>
              <a:spcBef>
                <a:spcPts val="1646"/>
              </a:spcBef>
              <a:spcAft>
                <a:spcPts val="0"/>
              </a:spcAft>
              <a:buNone/>
              <a:defRPr lang="en-US" sz="1411" kern="1200" dirty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5pPr>
            <a:lvl6pPr marL="0" indent="0" algn="ctr">
              <a:spcBef>
                <a:spcPts val="1646"/>
              </a:spcBef>
              <a:buNone/>
              <a:defRPr sz="1411">
                <a:solidFill>
                  <a:schemeClr val="accent6"/>
                </a:solidFill>
              </a:defRPr>
            </a:lvl6pPr>
          </a:lstStyle>
          <a:p>
            <a:pPr lvl="0"/>
            <a:r>
              <a:rPr lang="en-US"/>
              <a:t>Heading</a:t>
            </a:r>
          </a:p>
          <a:p>
            <a:pPr lvl="1"/>
            <a:r>
              <a:rPr lang="en-US" err="1"/>
              <a:t>Preheading</a:t>
            </a:r>
            <a:endParaRPr lang="en-US"/>
          </a:p>
          <a:p>
            <a:pPr lvl="2"/>
            <a:r>
              <a:rPr lang="en-US"/>
              <a:t>Subheading 1</a:t>
            </a:r>
          </a:p>
          <a:p>
            <a:pPr lvl="3"/>
            <a:r>
              <a:rPr lang="en-US"/>
              <a:t>Subheading 2</a:t>
            </a:r>
          </a:p>
          <a:p>
            <a:pPr lvl="4"/>
            <a:r>
              <a:rPr lang="en-US"/>
              <a:t>Level 5</a:t>
            </a:r>
          </a:p>
          <a:p>
            <a:pPr lvl="5"/>
            <a:r>
              <a:rPr lang="en-US"/>
              <a:t>Level 6</a:t>
            </a:r>
            <a:endParaRPr lang="sv-SE"/>
          </a:p>
        </p:txBody>
      </p:sp>
      <p:sp>
        <p:nvSpPr>
          <p:cNvPr id="3" name="Freeform 1">
            <a:extLst>
              <a:ext uri="{FF2B5EF4-FFF2-40B4-BE49-F238E27FC236}">
                <a16:creationId xmlns:a16="http://schemas.microsoft.com/office/drawing/2014/main" id="{D3ADE712-4481-D07E-251A-AB9D2681E1D8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10042811" y="6350159"/>
            <a:ext cx="1895305" cy="253979"/>
          </a:xfrm>
          <a:custGeom>
            <a:avLst/>
            <a:gdLst>
              <a:gd name="T0" fmla="*/ 3752 w 28000"/>
              <a:gd name="T1" fmla="*/ 1876 h 3752"/>
              <a:gd name="T2" fmla="*/ 243 w 28000"/>
              <a:gd name="T3" fmla="*/ 1430 h 3752"/>
              <a:gd name="T4" fmla="*/ 898 w 28000"/>
              <a:gd name="T5" fmla="*/ 1612 h 3752"/>
              <a:gd name="T6" fmla="*/ 807 w 28000"/>
              <a:gd name="T7" fmla="*/ 3189 h 3752"/>
              <a:gd name="T8" fmla="*/ 1288 w 28000"/>
              <a:gd name="T9" fmla="*/ 3007 h 3752"/>
              <a:gd name="T10" fmla="*/ 294 w 28000"/>
              <a:gd name="T11" fmla="*/ 2482 h 3752"/>
              <a:gd name="T12" fmla="*/ 1388 w 28000"/>
              <a:gd name="T13" fmla="*/ 2482 h 3752"/>
              <a:gd name="T14" fmla="*/ 1496 w 28000"/>
              <a:gd name="T15" fmla="*/ 3527 h 3752"/>
              <a:gd name="T16" fmla="*/ 3129 w 28000"/>
              <a:gd name="T17" fmla="*/ 1876 h 3752"/>
              <a:gd name="T18" fmla="*/ 1972 w 28000"/>
              <a:gd name="T19" fmla="*/ 810 h 3752"/>
              <a:gd name="T20" fmla="*/ 1876 w 28000"/>
              <a:gd name="T21" fmla="*/ 623 h 3752"/>
              <a:gd name="T22" fmla="*/ 471 w 28000"/>
              <a:gd name="T23" fmla="*/ 929 h 3752"/>
              <a:gd name="T24" fmla="*/ 2639 w 28000"/>
              <a:gd name="T25" fmla="*/ 2227 h 3752"/>
              <a:gd name="T26" fmla="*/ 2373 w 28000"/>
              <a:gd name="T27" fmla="*/ 3151 h 3752"/>
              <a:gd name="T28" fmla="*/ 2644 w 28000"/>
              <a:gd name="T29" fmla="*/ 2820 h 3752"/>
              <a:gd name="T30" fmla="*/ 2105 w 28000"/>
              <a:gd name="T31" fmla="*/ 2482 h 3752"/>
              <a:gd name="T32" fmla="*/ 2644 w 28000"/>
              <a:gd name="T33" fmla="*/ 2820 h 3752"/>
              <a:gd name="T34" fmla="*/ 4730 w 28000"/>
              <a:gd name="T35" fmla="*/ 2185 h 3752"/>
              <a:gd name="T36" fmla="*/ 5623 w 28000"/>
              <a:gd name="T37" fmla="*/ 1526 h 3752"/>
              <a:gd name="T38" fmla="*/ 6573 w 28000"/>
              <a:gd name="T39" fmla="*/ 1736 h 3752"/>
              <a:gd name="T40" fmla="*/ 6209 w 28000"/>
              <a:gd name="T41" fmla="*/ 2167 h 3752"/>
              <a:gd name="T42" fmla="*/ 6209 w 28000"/>
              <a:gd name="T43" fmla="*/ 1813 h 3752"/>
              <a:gd name="T44" fmla="*/ 8003 w 28000"/>
              <a:gd name="T45" fmla="*/ 1045 h 3752"/>
              <a:gd name="T46" fmla="*/ 8003 w 28000"/>
              <a:gd name="T47" fmla="*/ 1045 h 3752"/>
              <a:gd name="T48" fmla="*/ 8584 w 28000"/>
              <a:gd name="T49" fmla="*/ 1876 h 3752"/>
              <a:gd name="T50" fmla="*/ 10059 w 28000"/>
              <a:gd name="T51" fmla="*/ 2678 h 3752"/>
              <a:gd name="T52" fmla="*/ 11727 w 28000"/>
              <a:gd name="T53" fmla="*/ 1073 h 3752"/>
              <a:gd name="T54" fmla="*/ 11776 w 28000"/>
              <a:gd name="T55" fmla="*/ 1580 h 3752"/>
              <a:gd name="T56" fmla="*/ 10603 w 28000"/>
              <a:gd name="T57" fmla="*/ 1568 h 3752"/>
              <a:gd name="T58" fmla="*/ 11207 w 28000"/>
              <a:gd name="T59" fmla="*/ 2365 h 3752"/>
              <a:gd name="T60" fmla="*/ 12257 w 28000"/>
              <a:gd name="T61" fmla="*/ 2678 h 3752"/>
              <a:gd name="T62" fmla="*/ 13739 w 28000"/>
              <a:gd name="T63" fmla="*/ 2678 h 3752"/>
              <a:gd name="T64" fmla="*/ 12987 w 28000"/>
              <a:gd name="T65" fmla="*/ 1351 h 3752"/>
              <a:gd name="T66" fmla="*/ 13727 w 28000"/>
              <a:gd name="T67" fmla="*/ 1073 h 3752"/>
              <a:gd name="T68" fmla="*/ 14200 w 28000"/>
              <a:gd name="T69" fmla="*/ 2678 h 3752"/>
              <a:gd name="T70" fmla="*/ 16241 w 28000"/>
              <a:gd name="T71" fmla="*/ 2230 h 3752"/>
              <a:gd name="T72" fmla="*/ 15987 w 28000"/>
              <a:gd name="T73" fmla="*/ 2248 h 3752"/>
              <a:gd name="T74" fmla="*/ 15656 w 28000"/>
              <a:gd name="T75" fmla="*/ 1267 h 3752"/>
              <a:gd name="T76" fmla="*/ 16384 w 28000"/>
              <a:gd name="T77" fmla="*/ 2678 h 3752"/>
              <a:gd name="T78" fmla="*/ 17865 w 28000"/>
              <a:gd name="T79" fmla="*/ 2678 h 3752"/>
              <a:gd name="T80" fmla="*/ 17112 w 28000"/>
              <a:gd name="T81" fmla="*/ 1351 h 3752"/>
              <a:gd name="T82" fmla="*/ 18719 w 28000"/>
              <a:gd name="T83" fmla="*/ 1736 h 3752"/>
              <a:gd name="T84" fmla="*/ 18353 w 28000"/>
              <a:gd name="T85" fmla="*/ 2678 h 3752"/>
              <a:gd name="T86" fmla="*/ 18367 w 28000"/>
              <a:gd name="T87" fmla="*/ 1813 h 3752"/>
              <a:gd name="T88" fmla="*/ 19982 w 28000"/>
              <a:gd name="T89" fmla="*/ 1073 h 3752"/>
              <a:gd name="T90" fmla="*/ 20614 w 28000"/>
              <a:gd name="T91" fmla="*/ 2678 h 3752"/>
              <a:gd name="T92" fmla="*/ 19849 w 28000"/>
              <a:gd name="T93" fmla="*/ 2106 h 3752"/>
              <a:gd name="T94" fmla="*/ 21622 w 28000"/>
              <a:gd name="T95" fmla="*/ 1073 h 3752"/>
              <a:gd name="T96" fmla="*/ 22429 w 28000"/>
              <a:gd name="T97" fmla="*/ 1874 h 3752"/>
              <a:gd name="T98" fmla="*/ 21363 w 28000"/>
              <a:gd name="T99" fmla="*/ 1293 h 3752"/>
              <a:gd name="T100" fmla="*/ 22987 w 28000"/>
              <a:gd name="T101" fmla="*/ 2461 h 3752"/>
              <a:gd name="T102" fmla="*/ 23687 w 28000"/>
              <a:gd name="T103" fmla="*/ 1073 h 3752"/>
              <a:gd name="T104" fmla="*/ 23587 w 28000"/>
              <a:gd name="T105" fmla="*/ 1971 h 3752"/>
              <a:gd name="T106" fmla="*/ 25668 w 28000"/>
              <a:gd name="T107" fmla="*/ 1073 h 3752"/>
              <a:gd name="T108" fmla="*/ 24982 w 28000"/>
              <a:gd name="T109" fmla="*/ 2678 h 3752"/>
              <a:gd name="T110" fmla="*/ 24021 w 28000"/>
              <a:gd name="T111" fmla="*/ 2678 h 3752"/>
              <a:gd name="T112" fmla="*/ 25383 w 28000"/>
              <a:gd name="T113" fmla="*/ 1073 h 3752"/>
              <a:gd name="T114" fmla="*/ 26074 w 28000"/>
              <a:gd name="T115" fmla="*/ 2678 h 3752"/>
              <a:gd name="T116" fmla="*/ 27735 w 28000"/>
              <a:gd name="T117" fmla="*/ 2678 h 3752"/>
              <a:gd name="T118" fmla="*/ 26725 w 28000"/>
              <a:gd name="T119" fmla="*/ 1073 h 3752"/>
              <a:gd name="T120" fmla="*/ 27999 w 28000"/>
              <a:gd name="T121" fmla="*/ 1073 h 37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28000" h="3752">
                <a:moveTo>
                  <a:pt x="1876" y="0"/>
                </a:moveTo>
                <a:lnTo>
                  <a:pt x="1876" y="0"/>
                </a:lnTo>
                <a:cubicBezTo>
                  <a:pt x="842" y="0"/>
                  <a:pt x="0" y="842"/>
                  <a:pt x="0" y="1876"/>
                </a:cubicBezTo>
                <a:cubicBezTo>
                  <a:pt x="0" y="2909"/>
                  <a:pt x="842" y="3751"/>
                  <a:pt x="1876" y="3751"/>
                </a:cubicBezTo>
                <a:cubicBezTo>
                  <a:pt x="2912" y="3751"/>
                  <a:pt x="3752" y="2909"/>
                  <a:pt x="3752" y="1876"/>
                </a:cubicBezTo>
                <a:cubicBezTo>
                  <a:pt x="3752" y="842"/>
                  <a:pt x="2912" y="0"/>
                  <a:pt x="1876" y="0"/>
                </a:cubicBezTo>
                <a:close/>
                <a:moveTo>
                  <a:pt x="376" y="1090"/>
                </a:moveTo>
                <a:lnTo>
                  <a:pt x="376" y="1090"/>
                </a:lnTo>
                <a:cubicBezTo>
                  <a:pt x="719" y="1430"/>
                  <a:pt x="719" y="1430"/>
                  <a:pt x="719" y="1430"/>
                </a:cubicBezTo>
                <a:cubicBezTo>
                  <a:pt x="243" y="1430"/>
                  <a:pt x="243" y="1430"/>
                  <a:pt x="243" y="1430"/>
                </a:cubicBezTo>
                <a:cubicBezTo>
                  <a:pt x="273" y="1311"/>
                  <a:pt x="320" y="1197"/>
                  <a:pt x="376" y="1090"/>
                </a:cubicBezTo>
                <a:close/>
                <a:moveTo>
                  <a:pt x="182" y="1876"/>
                </a:moveTo>
                <a:lnTo>
                  <a:pt x="182" y="1876"/>
                </a:lnTo>
                <a:cubicBezTo>
                  <a:pt x="182" y="1787"/>
                  <a:pt x="189" y="1699"/>
                  <a:pt x="203" y="1612"/>
                </a:cubicBezTo>
                <a:cubicBezTo>
                  <a:pt x="898" y="1612"/>
                  <a:pt x="898" y="1612"/>
                  <a:pt x="898" y="1612"/>
                </a:cubicBezTo>
                <a:cubicBezTo>
                  <a:pt x="1244" y="1957"/>
                  <a:pt x="1244" y="1957"/>
                  <a:pt x="1244" y="1957"/>
                </a:cubicBezTo>
                <a:cubicBezTo>
                  <a:pt x="184" y="1957"/>
                  <a:pt x="184" y="1957"/>
                  <a:pt x="184" y="1957"/>
                </a:cubicBezTo>
                <a:cubicBezTo>
                  <a:pt x="182" y="1929"/>
                  <a:pt x="182" y="1903"/>
                  <a:pt x="182" y="1876"/>
                </a:cubicBezTo>
                <a:close/>
                <a:moveTo>
                  <a:pt x="807" y="3189"/>
                </a:moveTo>
                <a:lnTo>
                  <a:pt x="807" y="3189"/>
                </a:lnTo>
                <a:cubicBezTo>
                  <a:pt x="1281" y="3189"/>
                  <a:pt x="1281" y="3189"/>
                  <a:pt x="1281" y="3189"/>
                </a:cubicBezTo>
                <a:cubicBezTo>
                  <a:pt x="1283" y="3282"/>
                  <a:pt x="1290" y="3378"/>
                  <a:pt x="1302" y="3469"/>
                </a:cubicBezTo>
                <a:cubicBezTo>
                  <a:pt x="1122" y="3403"/>
                  <a:pt x="954" y="3308"/>
                  <a:pt x="807" y="3189"/>
                </a:cubicBezTo>
                <a:close/>
                <a:moveTo>
                  <a:pt x="1288" y="3007"/>
                </a:moveTo>
                <a:lnTo>
                  <a:pt x="1288" y="3007"/>
                </a:lnTo>
                <a:cubicBezTo>
                  <a:pt x="616" y="3007"/>
                  <a:pt x="616" y="3007"/>
                  <a:pt x="616" y="3007"/>
                </a:cubicBezTo>
                <a:cubicBezTo>
                  <a:pt x="523" y="2904"/>
                  <a:pt x="443" y="2787"/>
                  <a:pt x="378" y="2664"/>
                </a:cubicBezTo>
                <a:cubicBezTo>
                  <a:pt x="1337" y="2664"/>
                  <a:pt x="1337" y="2664"/>
                  <a:pt x="1337" y="2664"/>
                </a:cubicBezTo>
                <a:cubicBezTo>
                  <a:pt x="1311" y="2776"/>
                  <a:pt x="1295" y="2890"/>
                  <a:pt x="1288" y="3007"/>
                </a:cubicBezTo>
                <a:close/>
                <a:moveTo>
                  <a:pt x="294" y="2482"/>
                </a:moveTo>
                <a:lnTo>
                  <a:pt x="294" y="2482"/>
                </a:lnTo>
                <a:cubicBezTo>
                  <a:pt x="252" y="2372"/>
                  <a:pt x="222" y="2258"/>
                  <a:pt x="203" y="2139"/>
                </a:cubicBezTo>
                <a:cubicBezTo>
                  <a:pt x="1426" y="2139"/>
                  <a:pt x="1426" y="2139"/>
                  <a:pt x="1426" y="2139"/>
                </a:cubicBezTo>
                <a:cubicBezTo>
                  <a:pt x="1498" y="2209"/>
                  <a:pt x="1498" y="2209"/>
                  <a:pt x="1498" y="2209"/>
                </a:cubicBezTo>
                <a:cubicBezTo>
                  <a:pt x="1456" y="2297"/>
                  <a:pt x="1419" y="2388"/>
                  <a:pt x="1388" y="2482"/>
                </a:cubicBezTo>
                <a:lnTo>
                  <a:pt x="294" y="2482"/>
                </a:lnTo>
                <a:close/>
                <a:moveTo>
                  <a:pt x="3570" y="1876"/>
                </a:moveTo>
                <a:lnTo>
                  <a:pt x="3570" y="1876"/>
                </a:lnTo>
                <a:cubicBezTo>
                  <a:pt x="3570" y="2808"/>
                  <a:pt x="2812" y="3569"/>
                  <a:pt x="1876" y="3569"/>
                </a:cubicBezTo>
                <a:cubicBezTo>
                  <a:pt x="1745" y="3569"/>
                  <a:pt x="1619" y="3555"/>
                  <a:pt x="1496" y="3527"/>
                </a:cubicBezTo>
                <a:cubicBezTo>
                  <a:pt x="1475" y="3408"/>
                  <a:pt x="1463" y="3284"/>
                  <a:pt x="1463" y="3163"/>
                </a:cubicBezTo>
                <a:cubicBezTo>
                  <a:pt x="1463" y="2563"/>
                  <a:pt x="1722" y="2008"/>
                  <a:pt x="2179" y="1624"/>
                </a:cubicBezTo>
                <a:cubicBezTo>
                  <a:pt x="2403" y="1836"/>
                  <a:pt x="2707" y="1966"/>
                  <a:pt x="3038" y="1966"/>
                </a:cubicBezTo>
                <a:cubicBezTo>
                  <a:pt x="3129" y="1966"/>
                  <a:pt x="3129" y="1966"/>
                  <a:pt x="3129" y="1966"/>
                </a:cubicBezTo>
                <a:cubicBezTo>
                  <a:pt x="3129" y="1876"/>
                  <a:pt x="3129" y="1876"/>
                  <a:pt x="3129" y="1876"/>
                </a:cubicBezTo>
                <a:cubicBezTo>
                  <a:pt x="3129" y="1636"/>
                  <a:pt x="3061" y="1412"/>
                  <a:pt x="2945" y="1220"/>
                </a:cubicBezTo>
                <a:cubicBezTo>
                  <a:pt x="3094" y="1178"/>
                  <a:pt x="3250" y="1155"/>
                  <a:pt x="3407" y="1148"/>
                </a:cubicBezTo>
                <a:cubicBezTo>
                  <a:pt x="3512" y="1370"/>
                  <a:pt x="3570" y="1617"/>
                  <a:pt x="3570" y="1876"/>
                </a:cubicBezTo>
                <a:close/>
                <a:moveTo>
                  <a:pt x="1972" y="810"/>
                </a:moveTo>
                <a:lnTo>
                  <a:pt x="1972" y="810"/>
                </a:lnTo>
                <a:cubicBezTo>
                  <a:pt x="2487" y="854"/>
                  <a:pt x="2898" y="1267"/>
                  <a:pt x="2945" y="1780"/>
                </a:cubicBezTo>
                <a:cubicBezTo>
                  <a:pt x="2429" y="1736"/>
                  <a:pt x="2016" y="1323"/>
                  <a:pt x="1972" y="810"/>
                </a:cubicBezTo>
                <a:close/>
                <a:moveTo>
                  <a:pt x="2830" y="1064"/>
                </a:moveTo>
                <a:lnTo>
                  <a:pt x="2830" y="1064"/>
                </a:lnTo>
                <a:cubicBezTo>
                  <a:pt x="2599" y="793"/>
                  <a:pt x="2259" y="623"/>
                  <a:pt x="1876" y="623"/>
                </a:cubicBezTo>
                <a:cubicBezTo>
                  <a:pt x="1785" y="623"/>
                  <a:pt x="1785" y="623"/>
                  <a:pt x="1785" y="623"/>
                </a:cubicBezTo>
                <a:cubicBezTo>
                  <a:pt x="1785" y="714"/>
                  <a:pt x="1785" y="714"/>
                  <a:pt x="1785" y="714"/>
                </a:cubicBezTo>
                <a:cubicBezTo>
                  <a:pt x="1785" y="1006"/>
                  <a:pt x="1888" y="1276"/>
                  <a:pt x="2056" y="1489"/>
                </a:cubicBezTo>
                <a:cubicBezTo>
                  <a:pt x="1867" y="1650"/>
                  <a:pt x="1710" y="1836"/>
                  <a:pt x="1587" y="2043"/>
                </a:cubicBezTo>
                <a:cubicBezTo>
                  <a:pt x="471" y="929"/>
                  <a:pt x="471" y="929"/>
                  <a:pt x="471" y="929"/>
                </a:cubicBezTo>
                <a:cubicBezTo>
                  <a:pt x="777" y="478"/>
                  <a:pt x="1293" y="182"/>
                  <a:pt x="1876" y="182"/>
                </a:cubicBezTo>
                <a:cubicBezTo>
                  <a:pt x="2478" y="182"/>
                  <a:pt x="3008" y="497"/>
                  <a:pt x="3309" y="973"/>
                </a:cubicBezTo>
                <a:cubicBezTo>
                  <a:pt x="3145" y="985"/>
                  <a:pt x="2984" y="1015"/>
                  <a:pt x="2830" y="1064"/>
                </a:cubicBezTo>
                <a:close/>
                <a:moveTo>
                  <a:pt x="2639" y="2227"/>
                </a:moveTo>
                <a:lnTo>
                  <a:pt x="2639" y="2227"/>
                </a:lnTo>
                <a:cubicBezTo>
                  <a:pt x="2525" y="2157"/>
                  <a:pt x="2392" y="2134"/>
                  <a:pt x="2261" y="2164"/>
                </a:cubicBezTo>
                <a:cubicBezTo>
                  <a:pt x="2133" y="2195"/>
                  <a:pt x="2021" y="2272"/>
                  <a:pt x="1951" y="2386"/>
                </a:cubicBezTo>
                <a:cubicBezTo>
                  <a:pt x="1878" y="2498"/>
                  <a:pt x="1857" y="2633"/>
                  <a:pt x="1888" y="2762"/>
                </a:cubicBezTo>
                <a:cubicBezTo>
                  <a:pt x="1916" y="2892"/>
                  <a:pt x="1995" y="3004"/>
                  <a:pt x="2109" y="3074"/>
                </a:cubicBezTo>
                <a:cubicBezTo>
                  <a:pt x="2189" y="3126"/>
                  <a:pt x="2280" y="3151"/>
                  <a:pt x="2373" y="3151"/>
                </a:cubicBezTo>
                <a:cubicBezTo>
                  <a:pt x="2410" y="3151"/>
                  <a:pt x="2448" y="3147"/>
                  <a:pt x="2485" y="3137"/>
                </a:cubicBezTo>
                <a:cubicBezTo>
                  <a:pt x="2616" y="3107"/>
                  <a:pt x="2725" y="3030"/>
                  <a:pt x="2798" y="2916"/>
                </a:cubicBezTo>
                <a:cubicBezTo>
                  <a:pt x="2868" y="2804"/>
                  <a:pt x="2891" y="2668"/>
                  <a:pt x="2861" y="2540"/>
                </a:cubicBezTo>
                <a:cubicBezTo>
                  <a:pt x="2830" y="2409"/>
                  <a:pt x="2751" y="2297"/>
                  <a:pt x="2639" y="2227"/>
                </a:cubicBezTo>
                <a:close/>
                <a:moveTo>
                  <a:pt x="2644" y="2820"/>
                </a:moveTo>
                <a:lnTo>
                  <a:pt x="2644" y="2820"/>
                </a:lnTo>
                <a:cubicBezTo>
                  <a:pt x="2597" y="2892"/>
                  <a:pt x="2527" y="2941"/>
                  <a:pt x="2445" y="2960"/>
                </a:cubicBezTo>
                <a:cubicBezTo>
                  <a:pt x="2361" y="2979"/>
                  <a:pt x="2277" y="2965"/>
                  <a:pt x="2205" y="2920"/>
                </a:cubicBezTo>
                <a:cubicBezTo>
                  <a:pt x="2133" y="2876"/>
                  <a:pt x="2084" y="2804"/>
                  <a:pt x="2065" y="2722"/>
                </a:cubicBezTo>
                <a:cubicBezTo>
                  <a:pt x="2044" y="2640"/>
                  <a:pt x="2060" y="2554"/>
                  <a:pt x="2105" y="2482"/>
                </a:cubicBezTo>
                <a:cubicBezTo>
                  <a:pt x="2149" y="2409"/>
                  <a:pt x="2219" y="2360"/>
                  <a:pt x="2303" y="2342"/>
                </a:cubicBezTo>
                <a:cubicBezTo>
                  <a:pt x="2326" y="2335"/>
                  <a:pt x="2350" y="2332"/>
                  <a:pt x="2375" y="2332"/>
                </a:cubicBezTo>
                <a:cubicBezTo>
                  <a:pt x="2434" y="2332"/>
                  <a:pt x="2492" y="2349"/>
                  <a:pt x="2543" y="2381"/>
                </a:cubicBezTo>
                <a:cubicBezTo>
                  <a:pt x="2613" y="2426"/>
                  <a:pt x="2665" y="2498"/>
                  <a:pt x="2683" y="2580"/>
                </a:cubicBezTo>
                <a:cubicBezTo>
                  <a:pt x="2702" y="2661"/>
                  <a:pt x="2688" y="2748"/>
                  <a:pt x="2644" y="2820"/>
                </a:cubicBezTo>
                <a:close/>
                <a:moveTo>
                  <a:pt x="5658" y="2230"/>
                </a:moveTo>
                <a:lnTo>
                  <a:pt x="5658" y="2230"/>
                </a:lnTo>
                <a:cubicBezTo>
                  <a:pt x="5658" y="2498"/>
                  <a:pt x="5446" y="2706"/>
                  <a:pt x="5080" y="2706"/>
                </a:cubicBezTo>
                <a:cubicBezTo>
                  <a:pt x="4737" y="2706"/>
                  <a:pt x="4492" y="2493"/>
                  <a:pt x="4492" y="2185"/>
                </a:cubicBezTo>
                <a:cubicBezTo>
                  <a:pt x="4730" y="2185"/>
                  <a:pt x="4730" y="2185"/>
                  <a:pt x="4730" y="2185"/>
                </a:cubicBezTo>
                <a:cubicBezTo>
                  <a:pt x="4732" y="2349"/>
                  <a:pt x="4867" y="2479"/>
                  <a:pt x="5089" y="2479"/>
                </a:cubicBezTo>
                <a:cubicBezTo>
                  <a:pt x="5278" y="2479"/>
                  <a:pt x="5406" y="2393"/>
                  <a:pt x="5406" y="2248"/>
                </a:cubicBezTo>
                <a:cubicBezTo>
                  <a:pt x="5406" y="1815"/>
                  <a:pt x="4541" y="2136"/>
                  <a:pt x="4541" y="1491"/>
                </a:cubicBezTo>
                <a:cubicBezTo>
                  <a:pt x="4541" y="1248"/>
                  <a:pt x="4737" y="1045"/>
                  <a:pt x="5075" y="1045"/>
                </a:cubicBezTo>
                <a:cubicBezTo>
                  <a:pt x="5346" y="1045"/>
                  <a:pt x="5619" y="1190"/>
                  <a:pt x="5623" y="1526"/>
                </a:cubicBezTo>
                <a:cubicBezTo>
                  <a:pt x="5374" y="1526"/>
                  <a:pt x="5374" y="1526"/>
                  <a:pt x="5374" y="1526"/>
                </a:cubicBezTo>
                <a:cubicBezTo>
                  <a:pt x="5374" y="1367"/>
                  <a:pt x="5266" y="1267"/>
                  <a:pt x="5073" y="1267"/>
                </a:cubicBezTo>
                <a:cubicBezTo>
                  <a:pt x="4877" y="1267"/>
                  <a:pt x="4786" y="1372"/>
                  <a:pt x="4786" y="1486"/>
                </a:cubicBezTo>
                <a:cubicBezTo>
                  <a:pt x="4786" y="1874"/>
                  <a:pt x="5658" y="1582"/>
                  <a:pt x="5658" y="2230"/>
                </a:cubicBezTo>
                <a:close/>
                <a:moveTo>
                  <a:pt x="6573" y="1736"/>
                </a:moveTo>
                <a:lnTo>
                  <a:pt x="6573" y="1736"/>
                </a:lnTo>
                <a:cubicBezTo>
                  <a:pt x="7161" y="2678"/>
                  <a:pt x="7161" y="2678"/>
                  <a:pt x="7161" y="2678"/>
                </a:cubicBezTo>
                <a:cubicBezTo>
                  <a:pt x="6867" y="2678"/>
                  <a:pt x="6867" y="2678"/>
                  <a:pt x="6867" y="2678"/>
                </a:cubicBezTo>
                <a:cubicBezTo>
                  <a:pt x="6410" y="1931"/>
                  <a:pt x="6410" y="1931"/>
                  <a:pt x="6410" y="1931"/>
                </a:cubicBezTo>
                <a:cubicBezTo>
                  <a:pt x="6209" y="2167"/>
                  <a:pt x="6209" y="2167"/>
                  <a:pt x="6209" y="2167"/>
                </a:cubicBezTo>
                <a:cubicBezTo>
                  <a:pt x="6209" y="2678"/>
                  <a:pt x="6209" y="2678"/>
                  <a:pt x="6209" y="2678"/>
                </a:cubicBezTo>
                <a:cubicBezTo>
                  <a:pt x="5962" y="2678"/>
                  <a:pt x="5962" y="2678"/>
                  <a:pt x="5962" y="2678"/>
                </a:cubicBezTo>
                <a:cubicBezTo>
                  <a:pt x="5962" y="1073"/>
                  <a:pt x="5962" y="1073"/>
                  <a:pt x="5962" y="1073"/>
                </a:cubicBezTo>
                <a:cubicBezTo>
                  <a:pt x="6209" y="1073"/>
                  <a:pt x="6209" y="1073"/>
                  <a:pt x="6209" y="1073"/>
                </a:cubicBezTo>
                <a:cubicBezTo>
                  <a:pt x="6209" y="1813"/>
                  <a:pt x="6209" y="1813"/>
                  <a:pt x="6209" y="1813"/>
                </a:cubicBezTo>
                <a:cubicBezTo>
                  <a:pt x="6223" y="1813"/>
                  <a:pt x="6223" y="1813"/>
                  <a:pt x="6223" y="1813"/>
                </a:cubicBezTo>
                <a:cubicBezTo>
                  <a:pt x="6834" y="1073"/>
                  <a:pt x="6834" y="1073"/>
                  <a:pt x="6834" y="1073"/>
                </a:cubicBezTo>
                <a:cubicBezTo>
                  <a:pt x="7138" y="1073"/>
                  <a:pt x="7138" y="1073"/>
                  <a:pt x="7138" y="1073"/>
                </a:cubicBezTo>
                <a:lnTo>
                  <a:pt x="6573" y="1736"/>
                </a:lnTo>
                <a:close/>
                <a:moveTo>
                  <a:pt x="8003" y="1045"/>
                </a:moveTo>
                <a:lnTo>
                  <a:pt x="8003" y="1045"/>
                </a:lnTo>
                <a:cubicBezTo>
                  <a:pt x="7525" y="1045"/>
                  <a:pt x="7170" y="1405"/>
                  <a:pt x="7170" y="1876"/>
                </a:cubicBezTo>
                <a:cubicBezTo>
                  <a:pt x="7170" y="2351"/>
                  <a:pt x="7523" y="2706"/>
                  <a:pt x="8001" y="2706"/>
                </a:cubicBezTo>
                <a:cubicBezTo>
                  <a:pt x="8484" y="2706"/>
                  <a:pt x="8836" y="2346"/>
                  <a:pt x="8836" y="1876"/>
                </a:cubicBezTo>
                <a:cubicBezTo>
                  <a:pt x="8836" y="1409"/>
                  <a:pt x="8486" y="1045"/>
                  <a:pt x="8003" y="1045"/>
                </a:cubicBezTo>
                <a:close/>
                <a:moveTo>
                  <a:pt x="8003" y="2472"/>
                </a:moveTo>
                <a:lnTo>
                  <a:pt x="8003" y="2472"/>
                </a:lnTo>
                <a:cubicBezTo>
                  <a:pt x="7670" y="2472"/>
                  <a:pt x="7425" y="2218"/>
                  <a:pt x="7425" y="1876"/>
                </a:cubicBezTo>
                <a:cubicBezTo>
                  <a:pt x="7425" y="1538"/>
                  <a:pt x="7670" y="1279"/>
                  <a:pt x="8003" y="1279"/>
                </a:cubicBezTo>
                <a:cubicBezTo>
                  <a:pt x="8339" y="1279"/>
                  <a:pt x="8584" y="1538"/>
                  <a:pt x="8584" y="1876"/>
                </a:cubicBezTo>
                <a:cubicBezTo>
                  <a:pt x="8584" y="2218"/>
                  <a:pt x="8339" y="2472"/>
                  <a:pt x="8003" y="2472"/>
                </a:cubicBezTo>
                <a:close/>
                <a:moveTo>
                  <a:pt x="9394" y="2456"/>
                </a:moveTo>
                <a:lnTo>
                  <a:pt x="9394" y="2456"/>
                </a:lnTo>
                <a:cubicBezTo>
                  <a:pt x="10059" y="2456"/>
                  <a:pt x="10059" y="2456"/>
                  <a:pt x="10059" y="2456"/>
                </a:cubicBezTo>
                <a:cubicBezTo>
                  <a:pt x="10059" y="2678"/>
                  <a:pt x="10059" y="2678"/>
                  <a:pt x="10059" y="2678"/>
                </a:cubicBezTo>
                <a:cubicBezTo>
                  <a:pt x="9147" y="2678"/>
                  <a:pt x="9147" y="2678"/>
                  <a:pt x="9147" y="2678"/>
                </a:cubicBezTo>
                <a:cubicBezTo>
                  <a:pt x="9147" y="1073"/>
                  <a:pt x="9147" y="1073"/>
                  <a:pt x="9147" y="1073"/>
                </a:cubicBezTo>
                <a:cubicBezTo>
                  <a:pt x="9394" y="1073"/>
                  <a:pt x="9394" y="1073"/>
                  <a:pt x="9394" y="1073"/>
                </a:cubicBezTo>
                <a:lnTo>
                  <a:pt x="9394" y="2456"/>
                </a:lnTo>
                <a:close/>
                <a:moveTo>
                  <a:pt x="11727" y="1073"/>
                </a:moveTo>
                <a:lnTo>
                  <a:pt x="11727" y="1073"/>
                </a:lnTo>
                <a:cubicBezTo>
                  <a:pt x="12012" y="1073"/>
                  <a:pt x="12012" y="1073"/>
                  <a:pt x="12012" y="1073"/>
                </a:cubicBezTo>
                <a:cubicBezTo>
                  <a:pt x="12012" y="2678"/>
                  <a:pt x="12012" y="2678"/>
                  <a:pt x="12012" y="2678"/>
                </a:cubicBezTo>
                <a:cubicBezTo>
                  <a:pt x="11776" y="2678"/>
                  <a:pt x="11776" y="2678"/>
                  <a:pt x="11776" y="2678"/>
                </a:cubicBezTo>
                <a:cubicBezTo>
                  <a:pt x="11776" y="1580"/>
                  <a:pt x="11776" y="1580"/>
                  <a:pt x="11776" y="1580"/>
                </a:cubicBezTo>
                <a:cubicBezTo>
                  <a:pt x="11762" y="1580"/>
                  <a:pt x="11762" y="1580"/>
                  <a:pt x="11762" y="1580"/>
                </a:cubicBezTo>
                <a:cubicBezTo>
                  <a:pt x="11328" y="2678"/>
                  <a:pt x="11328" y="2678"/>
                  <a:pt x="11328" y="2678"/>
                </a:cubicBezTo>
                <a:cubicBezTo>
                  <a:pt x="11090" y="2678"/>
                  <a:pt x="11090" y="2678"/>
                  <a:pt x="11090" y="2678"/>
                </a:cubicBezTo>
                <a:cubicBezTo>
                  <a:pt x="10617" y="1568"/>
                  <a:pt x="10617" y="1568"/>
                  <a:pt x="10617" y="1568"/>
                </a:cubicBezTo>
                <a:cubicBezTo>
                  <a:pt x="10603" y="1568"/>
                  <a:pt x="10603" y="1568"/>
                  <a:pt x="10603" y="1568"/>
                </a:cubicBezTo>
                <a:cubicBezTo>
                  <a:pt x="10603" y="2678"/>
                  <a:pt x="10603" y="2678"/>
                  <a:pt x="10603" y="2678"/>
                </a:cubicBezTo>
                <a:cubicBezTo>
                  <a:pt x="10365" y="2678"/>
                  <a:pt x="10365" y="2678"/>
                  <a:pt x="10365" y="2678"/>
                </a:cubicBezTo>
                <a:cubicBezTo>
                  <a:pt x="10365" y="1073"/>
                  <a:pt x="10365" y="1073"/>
                  <a:pt x="10365" y="1073"/>
                </a:cubicBezTo>
                <a:cubicBezTo>
                  <a:pt x="10654" y="1073"/>
                  <a:pt x="10654" y="1073"/>
                  <a:pt x="10654" y="1073"/>
                </a:cubicBezTo>
                <a:cubicBezTo>
                  <a:pt x="11207" y="2365"/>
                  <a:pt x="11207" y="2365"/>
                  <a:pt x="11207" y="2365"/>
                </a:cubicBezTo>
                <a:cubicBezTo>
                  <a:pt x="11221" y="2365"/>
                  <a:pt x="11221" y="2365"/>
                  <a:pt x="11221" y="2365"/>
                </a:cubicBezTo>
                <a:lnTo>
                  <a:pt x="11727" y="1073"/>
                </a:lnTo>
                <a:close/>
                <a:moveTo>
                  <a:pt x="12847" y="1073"/>
                </a:moveTo>
                <a:lnTo>
                  <a:pt x="12847" y="1073"/>
                </a:lnTo>
                <a:cubicBezTo>
                  <a:pt x="12257" y="2678"/>
                  <a:pt x="12257" y="2678"/>
                  <a:pt x="12257" y="2678"/>
                </a:cubicBezTo>
                <a:cubicBezTo>
                  <a:pt x="12509" y="2678"/>
                  <a:pt x="12509" y="2678"/>
                  <a:pt x="12509" y="2678"/>
                </a:cubicBezTo>
                <a:cubicBezTo>
                  <a:pt x="12635" y="2328"/>
                  <a:pt x="12635" y="2328"/>
                  <a:pt x="12635" y="2328"/>
                </a:cubicBezTo>
                <a:cubicBezTo>
                  <a:pt x="13354" y="2328"/>
                  <a:pt x="13354" y="2328"/>
                  <a:pt x="13354" y="2328"/>
                </a:cubicBezTo>
                <a:cubicBezTo>
                  <a:pt x="13480" y="2678"/>
                  <a:pt x="13480" y="2678"/>
                  <a:pt x="13480" y="2678"/>
                </a:cubicBezTo>
                <a:cubicBezTo>
                  <a:pt x="13739" y="2678"/>
                  <a:pt x="13739" y="2678"/>
                  <a:pt x="13739" y="2678"/>
                </a:cubicBezTo>
                <a:cubicBezTo>
                  <a:pt x="13146" y="1073"/>
                  <a:pt x="13146" y="1073"/>
                  <a:pt x="13146" y="1073"/>
                </a:cubicBezTo>
                <a:lnTo>
                  <a:pt x="12847" y="1073"/>
                </a:lnTo>
                <a:close/>
                <a:moveTo>
                  <a:pt x="12712" y="2106"/>
                </a:moveTo>
                <a:lnTo>
                  <a:pt x="12712" y="2106"/>
                </a:lnTo>
                <a:cubicBezTo>
                  <a:pt x="12987" y="1351"/>
                  <a:pt x="12987" y="1351"/>
                  <a:pt x="12987" y="1351"/>
                </a:cubicBezTo>
                <a:cubicBezTo>
                  <a:pt x="13004" y="1351"/>
                  <a:pt x="13004" y="1351"/>
                  <a:pt x="13004" y="1351"/>
                </a:cubicBezTo>
                <a:cubicBezTo>
                  <a:pt x="13277" y="2106"/>
                  <a:pt x="13277" y="2106"/>
                  <a:pt x="13277" y="2106"/>
                </a:cubicBezTo>
                <a:lnTo>
                  <a:pt x="12712" y="2106"/>
                </a:lnTo>
                <a:close/>
                <a:moveTo>
                  <a:pt x="13727" y="1073"/>
                </a:moveTo>
                <a:lnTo>
                  <a:pt x="13727" y="1073"/>
                </a:lnTo>
                <a:cubicBezTo>
                  <a:pt x="14918" y="1073"/>
                  <a:pt x="14918" y="1073"/>
                  <a:pt x="14918" y="1073"/>
                </a:cubicBezTo>
                <a:cubicBezTo>
                  <a:pt x="14918" y="1295"/>
                  <a:pt x="14918" y="1295"/>
                  <a:pt x="14918" y="1295"/>
                </a:cubicBezTo>
                <a:cubicBezTo>
                  <a:pt x="14445" y="1295"/>
                  <a:pt x="14445" y="1295"/>
                  <a:pt x="14445" y="1295"/>
                </a:cubicBezTo>
                <a:cubicBezTo>
                  <a:pt x="14445" y="2678"/>
                  <a:pt x="14445" y="2678"/>
                  <a:pt x="14445" y="2678"/>
                </a:cubicBezTo>
                <a:cubicBezTo>
                  <a:pt x="14200" y="2678"/>
                  <a:pt x="14200" y="2678"/>
                  <a:pt x="14200" y="2678"/>
                </a:cubicBezTo>
                <a:cubicBezTo>
                  <a:pt x="14200" y="1295"/>
                  <a:pt x="14200" y="1295"/>
                  <a:pt x="14200" y="1295"/>
                </a:cubicBezTo>
                <a:cubicBezTo>
                  <a:pt x="13727" y="1295"/>
                  <a:pt x="13727" y="1295"/>
                  <a:pt x="13727" y="1295"/>
                </a:cubicBezTo>
                <a:lnTo>
                  <a:pt x="13727" y="1073"/>
                </a:lnTo>
                <a:close/>
                <a:moveTo>
                  <a:pt x="16241" y="2230"/>
                </a:moveTo>
                <a:lnTo>
                  <a:pt x="16241" y="2230"/>
                </a:lnTo>
                <a:cubicBezTo>
                  <a:pt x="16241" y="2498"/>
                  <a:pt x="16029" y="2706"/>
                  <a:pt x="15663" y="2706"/>
                </a:cubicBezTo>
                <a:cubicBezTo>
                  <a:pt x="15320" y="2706"/>
                  <a:pt x="15072" y="2493"/>
                  <a:pt x="15072" y="2185"/>
                </a:cubicBezTo>
                <a:cubicBezTo>
                  <a:pt x="15313" y="2185"/>
                  <a:pt x="15313" y="2185"/>
                  <a:pt x="15313" y="2185"/>
                </a:cubicBezTo>
                <a:cubicBezTo>
                  <a:pt x="15315" y="2349"/>
                  <a:pt x="15450" y="2479"/>
                  <a:pt x="15672" y="2479"/>
                </a:cubicBezTo>
                <a:cubicBezTo>
                  <a:pt x="15861" y="2479"/>
                  <a:pt x="15987" y="2393"/>
                  <a:pt x="15987" y="2248"/>
                </a:cubicBezTo>
                <a:cubicBezTo>
                  <a:pt x="15987" y="1815"/>
                  <a:pt x="15124" y="2136"/>
                  <a:pt x="15124" y="1491"/>
                </a:cubicBezTo>
                <a:cubicBezTo>
                  <a:pt x="15124" y="1248"/>
                  <a:pt x="15320" y="1045"/>
                  <a:pt x="15658" y="1045"/>
                </a:cubicBezTo>
                <a:cubicBezTo>
                  <a:pt x="15929" y="1045"/>
                  <a:pt x="16199" y="1190"/>
                  <a:pt x="16204" y="1526"/>
                </a:cubicBezTo>
                <a:cubicBezTo>
                  <a:pt x="15957" y="1526"/>
                  <a:pt x="15957" y="1526"/>
                  <a:pt x="15957" y="1526"/>
                </a:cubicBezTo>
                <a:cubicBezTo>
                  <a:pt x="15957" y="1367"/>
                  <a:pt x="15849" y="1267"/>
                  <a:pt x="15656" y="1267"/>
                </a:cubicBezTo>
                <a:cubicBezTo>
                  <a:pt x="15460" y="1267"/>
                  <a:pt x="15369" y="1372"/>
                  <a:pt x="15369" y="1486"/>
                </a:cubicBezTo>
                <a:cubicBezTo>
                  <a:pt x="15369" y="1874"/>
                  <a:pt x="16241" y="1582"/>
                  <a:pt x="16241" y="2230"/>
                </a:cubicBezTo>
                <a:close/>
                <a:moveTo>
                  <a:pt x="16974" y="1073"/>
                </a:moveTo>
                <a:lnTo>
                  <a:pt x="16974" y="1073"/>
                </a:lnTo>
                <a:cubicBezTo>
                  <a:pt x="16384" y="2678"/>
                  <a:pt x="16384" y="2678"/>
                  <a:pt x="16384" y="2678"/>
                </a:cubicBezTo>
                <a:cubicBezTo>
                  <a:pt x="16636" y="2678"/>
                  <a:pt x="16636" y="2678"/>
                  <a:pt x="16636" y="2678"/>
                </a:cubicBezTo>
                <a:cubicBezTo>
                  <a:pt x="16762" y="2328"/>
                  <a:pt x="16762" y="2328"/>
                  <a:pt x="16762" y="2328"/>
                </a:cubicBezTo>
                <a:cubicBezTo>
                  <a:pt x="17480" y="2328"/>
                  <a:pt x="17480" y="2328"/>
                  <a:pt x="17480" y="2328"/>
                </a:cubicBezTo>
                <a:cubicBezTo>
                  <a:pt x="17606" y="2678"/>
                  <a:pt x="17606" y="2678"/>
                  <a:pt x="17606" y="2678"/>
                </a:cubicBezTo>
                <a:cubicBezTo>
                  <a:pt x="17865" y="2678"/>
                  <a:pt x="17865" y="2678"/>
                  <a:pt x="17865" y="2678"/>
                </a:cubicBezTo>
                <a:cubicBezTo>
                  <a:pt x="17273" y="1073"/>
                  <a:pt x="17273" y="1073"/>
                  <a:pt x="17273" y="1073"/>
                </a:cubicBezTo>
                <a:lnTo>
                  <a:pt x="16974" y="1073"/>
                </a:lnTo>
                <a:close/>
                <a:moveTo>
                  <a:pt x="16839" y="2106"/>
                </a:moveTo>
                <a:lnTo>
                  <a:pt x="16839" y="2106"/>
                </a:lnTo>
                <a:cubicBezTo>
                  <a:pt x="17112" y="1351"/>
                  <a:pt x="17112" y="1351"/>
                  <a:pt x="17112" y="1351"/>
                </a:cubicBezTo>
                <a:cubicBezTo>
                  <a:pt x="17128" y="1351"/>
                  <a:pt x="17128" y="1351"/>
                  <a:pt x="17128" y="1351"/>
                </a:cubicBezTo>
                <a:cubicBezTo>
                  <a:pt x="17403" y="2106"/>
                  <a:pt x="17403" y="2106"/>
                  <a:pt x="17403" y="2106"/>
                </a:cubicBezTo>
                <a:lnTo>
                  <a:pt x="16839" y="2106"/>
                </a:lnTo>
                <a:close/>
                <a:moveTo>
                  <a:pt x="18719" y="1736"/>
                </a:moveTo>
                <a:lnTo>
                  <a:pt x="18719" y="1736"/>
                </a:lnTo>
                <a:cubicBezTo>
                  <a:pt x="19305" y="2678"/>
                  <a:pt x="19305" y="2678"/>
                  <a:pt x="19305" y="2678"/>
                </a:cubicBezTo>
                <a:cubicBezTo>
                  <a:pt x="19011" y="2678"/>
                  <a:pt x="19011" y="2678"/>
                  <a:pt x="19011" y="2678"/>
                </a:cubicBezTo>
                <a:cubicBezTo>
                  <a:pt x="18554" y="1931"/>
                  <a:pt x="18554" y="1931"/>
                  <a:pt x="18554" y="1931"/>
                </a:cubicBezTo>
                <a:cubicBezTo>
                  <a:pt x="18353" y="2167"/>
                  <a:pt x="18353" y="2167"/>
                  <a:pt x="18353" y="2167"/>
                </a:cubicBezTo>
                <a:cubicBezTo>
                  <a:pt x="18353" y="2678"/>
                  <a:pt x="18353" y="2678"/>
                  <a:pt x="18353" y="2678"/>
                </a:cubicBezTo>
                <a:cubicBezTo>
                  <a:pt x="18108" y="2678"/>
                  <a:pt x="18108" y="2678"/>
                  <a:pt x="18108" y="2678"/>
                </a:cubicBezTo>
                <a:cubicBezTo>
                  <a:pt x="18108" y="1073"/>
                  <a:pt x="18108" y="1073"/>
                  <a:pt x="18108" y="1073"/>
                </a:cubicBezTo>
                <a:cubicBezTo>
                  <a:pt x="18353" y="1073"/>
                  <a:pt x="18353" y="1073"/>
                  <a:pt x="18353" y="1073"/>
                </a:cubicBezTo>
                <a:cubicBezTo>
                  <a:pt x="18353" y="1813"/>
                  <a:pt x="18353" y="1813"/>
                  <a:pt x="18353" y="1813"/>
                </a:cubicBezTo>
                <a:cubicBezTo>
                  <a:pt x="18367" y="1813"/>
                  <a:pt x="18367" y="1813"/>
                  <a:pt x="18367" y="1813"/>
                </a:cubicBezTo>
                <a:cubicBezTo>
                  <a:pt x="18978" y="1073"/>
                  <a:pt x="18978" y="1073"/>
                  <a:pt x="18978" y="1073"/>
                </a:cubicBezTo>
                <a:cubicBezTo>
                  <a:pt x="19282" y="1073"/>
                  <a:pt x="19282" y="1073"/>
                  <a:pt x="19282" y="1073"/>
                </a:cubicBezTo>
                <a:lnTo>
                  <a:pt x="18719" y="1736"/>
                </a:lnTo>
                <a:close/>
                <a:moveTo>
                  <a:pt x="19982" y="1073"/>
                </a:moveTo>
                <a:lnTo>
                  <a:pt x="19982" y="1073"/>
                </a:lnTo>
                <a:cubicBezTo>
                  <a:pt x="19391" y="2678"/>
                  <a:pt x="19391" y="2678"/>
                  <a:pt x="19391" y="2678"/>
                </a:cubicBezTo>
                <a:cubicBezTo>
                  <a:pt x="19646" y="2678"/>
                  <a:pt x="19646" y="2678"/>
                  <a:pt x="19646" y="2678"/>
                </a:cubicBezTo>
                <a:cubicBezTo>
                  <a:pt x="19769" y="2328"/>
                  <a:pt x="19769" y="2328"/>
                  <a:pt x="19769" y="2328"/>
                </a:cubicBezTo>
                <a:cubicBezTo>
                  <a:pt x="20488" y="2328"/>
                  <a:pt x="20488" y="2328"/>
                  <a:pt x="20488" y="2328"/>
                </a:cubicBezTo>
                <a:cubicBezTo>
                  <a:pt x="20614" y="2678"/>
                  <a:pt x="20614" y="2678"/>
                  <a:pt x="20614" y="2678"/>
                </a:cubicBezTo>
                <a:cubicBezTo>
                  <a:pt x="20875" y="2678"/>
                  <a:pt x="20875" y="2678"/>
                  <a:pt x="20875" y="2678"/>
                </a:cubicBezTo>
                <a:cubicBezTo>
                  <a:pt x="20280" y="1073"/>
                  <a:pt x="20280" y="1073"/>
                  <a:pt x="20280" y="1073"/>
                </a:cubicBezTo>
                <a:lnTo>
                  <a:pt x="19982" y="1073"/>
                </a:lnTo>
                <a:close/>
                <a:moveTo>
                  <a:pt x="19849" y="2106"/>
                </a:moveTo>
                <a:lnTo>
                  <a:pt x="19849" y="2106"/>
                </a:lnTo>
                <a:cubicBezTo>
                  <a:pt x="20122" y="1351"/>
                  <a:pt x="20122" y="1351"/>
                  <a:pt x="20122" y="1351"/>
                </a:cubicBezTo>
                <a:cubicBezTo>
                  <a:pt x="20138" y="1351"/>
                  <a:pt x="20138" y="1351"/>
                  <a:pt x="20138" y="1351"/>
                </a:cubicBezTo>
                <a:cubicBezTo>
                  <a:pt x="20411" y="2106"/>
                  <a:pt x="20411" y="2106"/>
                  <a:pt x="20411" y="2106"/>
                </a:cubicBezTo>
                <a:lnTo>
                  <a:pt x="19849" y="2106"/>
                </a:lnTo>
                <a:close/>
                <a:moveTo>
                  <a:pt x="21622" y="1073"/>
                </a:moveTo>
                <a:lnTo>
                  <a:pt x="21622" y="1073"/>
                </a:lnTo>
                <a:cubicBezTo>
                  <a:pt x="21116" y="1073"/>
                  <a:pt x="21116" y="1073"/>
                  <a:pt x="21116" y="1073"/>
                </a:cubicBezTo>
                <a:cubicBezTo>
                  <a:pt x="21116" y="2678"/>
                  <a:pt x="21116" y="2678"/>
                  <a:pt x="21116" y="2678"/>
                </a:cubicBezTo>
                <a:cubicBezTo>
                  <a:pt x="21622" y="2678"/>
                  <a:pt x="21622" y="2678"/>
                  <a:pt x="21622" y="2678"/>
                </a:cubicBezTo>
                <a:cubicBezTo>
                  <a:pt x="22131" y="2678"/>
                  <a:pt x="22429" y="2370"/>
                  <a:pt x="22429" y="1874"/>
                </a:cubicBezTo>
                <a:cubicBezTo>
                  <a:pt x="22429" y="1407"/>
                  <a:pt x="22131" y="1073"/>
                  <a:pt x="21622" y="1073"/>
                </a:cubicBezTo>
                <a:close/>
                <a:moveTo>
                  <a:pt x="21617" y="2461"/>
                </a:moveTo>
                <a:lnTo>
                  <a:pt x="21617" y="2461"/>
                </a:lnTo>
                <a:cubicBezTo>
                  <a:pt x="21363" y="2461"/>
                  <a:pt x="21363" y="2461"/>
                  <a:pt x="21363" y="2461"/>
                </a:cubicBezTo>
                <a:cubicBezTo>
                  <a:pt x="21363" y="1293"/>
                  <a:pt x="21363" y="1293"/>
                  <a:pt x="21363" y="1293"/>
                </a:cubicBezTo>
                <a:cubicBezTo>
                  <a:pt x="21617" y="1293"/>
                  <a:pt x="21617" y="1293"/>
                  <a:pt x="21617" y="1293"/>
                </a:cubicBezTo>
                <a:cubicBezTo>
                  <a:pt x="21951" y="1293"/>
                  <a:pt x="22180" y="1500"/>
                  <a:pt x="22180" y="1874"/>
                </a:cubicBezTo>
                <a:cubicBezTo>
                  <a:pt x="22180" y="2262"/>
                  <a:pt x="21946" y="2461"/>
                  <a:pt x="21617" y="2461"/>
                </a:cubicBezTo>
                <a:close/>
                <a:moveTo>
                  <a:pt x="22987" y="2461"/>
                </a:moveTo>
                <a:lnTo>
                  <a:pt x="22987" y="2461"/>
                </a:lnTo>
                <a:cubicBezTo>
                  <a:pt x="23710" y="2461"/>
                  <a:pt x="23710" y="2461"/>
                  <a:pt x="23710" y="2461"/>
                </a:cubicBezTo>
                <a:cubicBezTo>
                  <a:pt x="23710" y="2678"/>
                  <a:pt x="23710" y="2678"/>
                  <a:pt x="23710" y="2678"/>
                </a:cubicBezTo>
                <a:cubicBezTo>
                  <a:pt x="22740" y="2678"/>
                  <a:pt x="22740" y="2678"/>
                  <a:pt x="22740" y="2678"/>
                </a:cubicBezTo>
                <a:cubicBezTo>
                  <a:pt x="22740" y="1073"/>
                  <a:pt x="22740" y="1073"/>
                  <a:pt x="22740" y="1073"/>
                </a:cubicBezTo>
                <a:cubicBezTo>
                  <a:pt x="23687" y="1073"/>
                  <a:pt x="23687" y="1073"/>
                  <a:pt x="23687" y="1073"/>
                </a:cubicBezTo>
                <a:cubicBezTo>
                  <a:pt x="23687" y="1293"/>
                  <a:pt x="23687" y="1293"/>
                  <a:pt x="23687" y="1293"/>
                </a:cubicBezTo>
                <a:cubicBezTo>
                  <a:pt x="22987" y="1293"/>
                  <a:pt x="22987" y="1293"/>
                  <a:pt x="22987" y="1293"/>
                </a:cubicBezTo>
                <a:cubicBezTo>
                  <a:pt x="22987" y="1757"/>
                  <a:pt x="22987" y="1757"/>
                  <a:pt x="22987" y="1757"/>
                </a:cubicBezTo>
                <a:cubicBezTo>
                  <a:pt x="23587" y="1757"/>
                  <a:pt x="23587" y="1757"/>
                  <a:pt x="23587" y="1757"/>
                </a:cubicBezTo>
                <a:cubicBezTo>
                  <a:pt x="23587" y="1971"/>
                  <a:pt x="23587" y="1971"/>
                  <a:pt x="23587" y="1971"/>
                </a:cubicBezTo>
                <a:cubicBezTo>
                  <a:pt x="22987" y="1971"/>
                  <a:pt x="22987" y="1971"/>
                  <a:pt x="22987" y="1971"/>
                </a:cubicBezTo>
                <a:lnTo>
                  <a:pt x="22987" y="2461"/>
                </a:lnTo>
                <a:close/>
                <a:moveTo>
                  <a:pt x="25383" y="1073"/>
                </a:moveTo>
                <a:lnTo>
                  <a:pt x="25383" y="1073"/>
                </a:lnTo>
                <a:cubicBezTo>
                  <a:pt x="25668" y="1073"/>
                  <a:pt x="25668" y="1073"/>
                  <a:pt x="25668" y="1073"/>
                </a:cubicBezTo>
                <a:cubicBezTo>
                  <a:pt x="25668" y="2678"/>
                  <a:pt x="25668" y="2678"/>
                  <a:pt x="25668" y="2678"/>
                </a:cubicBezTo>
                <a:cubicBezTo>
                  <a:pt x="25430" y="2678"/>
                  <a:pt x="25430" y="2678"/>
                  <a:pt x="25430" y="2678"/>
                </a:cubicBezTo>
                <a:cubicBezTo>
                  <a:pt x="25430" y="1580"/>
                  <a:pt x="25430" y="1580"/>
                  <a:pt x="25430" y="1580"/>
                </a:cubicBezTo>
                <a:cubicBezTo>
                  <a:pt x="25416" y="1580"/>
                  <a:pt x="25416" y="1580"/>
                  <a:pt x="25416" y="1580"/>
                </a:cubicBezTo>
                <a:cubicBezTo>
                  <a:pt x="24982" y="2678"/>
                  <a:pt x="24982" y="2678"/>
                  <a:pt x="24982" y="2678"/>
                </a:cubicBezTo>
                <a:cubicBezTo>
                  <a:pt x="24746" y="2678"/>
                  <a:pt x="24746" y="2678"/>
                  <a:pt x="24746" y="2678"/>
                </a:cubicBezTo>
                <a:cubicBezTo>
                  <a:pt x="24270" y="1568"/>
                  <a:pt x="24270" y="1568"/>
                  <a:pt x="24270" y="1568"/>
                </a:cubicBezTo>
                <a:cubicBezTo>
                  <a:pt x="24259" y="1568"/>
                  <a:pt x="24259" y="1568"/>
                  <a:pt x="24259" y="1568"/>
                </a:cubicBezTo>
                <a:cubicBezTo>
                  <a:pt x="24259" y="2678"/>
                  <a:pt x="24259" y="2678"/>
                  <a:pt x="24259" y="2678"/>
                </a:cubicBezTo>
                <a:cubicBezTo>
                  <a:pt x="24021" y="2678"/>
                  <a:pt x="24021" y="2678"/>
                  <a:pt x="24021" y="2678"/>
                </a:cubicBezTo>
                <a:cubicBezTo>
                  <a:pt x="24021" y="1073"/>
                  <a:pt x="24021" y="1073"/>
                  <a:pt x="24021" y="1073"/>
                </a:cubicBezTo>
                <a:cubicBezTo>
                  <a:pt x="24308" y="1073"/>
                  <a:pt x="24308" y="1073"/>
                  <a:pt x="24308" y="1073"/>
                </a:cubicBezTo>
                <a:cubicBezTo>
                  <a:pt x="24863" y="2365"/>
                  <a:pt x="24863" y="2365"/>
                  <a:pt x="24863" y="2365"/>
                </a:cubicBezTo>
                <a:cubicBezTo>
                  <a:pt x="24877" y="2365"/>
                  <a:pt x="24877" y="2365"/>
                  <a:pt x="24877" y="2365"/>
                </a:cubicBezTo>
                <a:lnTo>
                  <a:pt x="25383" y="1073"/>
                </a:lnTo>
                <a:close/>
                <a:moveTo>
                  <a:pt x="26074" y="1073"/>
                </a:moveTo>
                <a:lnTo>
                  <a:pt x="26074" y="1073"/>
                </a:lnTo>
                <a:cubicBezTo>
                  <a:pt x="26319" y="1073"/>
                  <a:pt x="26319" y="1073"/>
                  <a:pt x="26319" y="1073"/>
                </a:cubicBezTo>
                <a:cubicBezTo>
                  <a:pt x="26319" y="2678"/>
                  <a:pt x="26319" y="2678"/>
                  <a:pt x="26319" y="2678"/>
                </a:cubicBezTo>
                <a:cubicBezTo>
                  <a:pt x="26074" y="2678"/>
                  <a:pt x="26074" y="2678"/>
                  <a:pt x="26074" y="2678"/>
                </a:cubicBezTo>
                <a:lnTo>
                  <a:pt x="26074" y="1073"/>
                </a:lnTo>
                <a:close/>
                <a:moveTo>
                  <a:pt x="27999" y="1073"/>
                </a:moveTo>
                <a:lnTo>
                  <a:pt x="27999" y="1073"/>
                </a:lnTo>
                <a:cubicBezTo>
                  <a:pt x="27999" y="2678"/>
                  <a:pt x="27999" y="2678"/>
                  <a:pt x="27999" y="2678"/>
                </a:cubicBezTo>
                <a:cubicBezTo>
                  <a:pt x="27735" y="2678"/>
                  <a:pt x="27735" y="2678"/>
                  <a:pt x="27735" y="2678"/>
                </a:cubicBezTo>
                <a:cubicBezTo>
                  <a:pt x="26982" y="1491"/>
                  <a:pt x="26982" y="1491"/>
                  <a:pt x="26982" y="1491"/>
                </a:cubicBezTo>
                <a:cubicBezTo>
                  <a:pt x="26968" y="1491"/>
                  <a:pt x="26968" y="1491"/>
                  <a:pt x="26968" y="1491"/>
                </a:cubicBezTo>
                <a:cubicBezTo>
                  <a:pt x="26968" y="2678"/>
                  <a:pt x="26968" y="2678"/>
                  <a:pt x="26968" y="2678"/>
                </a:cubicBezTo>
                <a:cubicBezTo>
                  <a:pt x="26725" y="2678"/>
                  <a:pt x="26725" y="2678"/>
                  <a:pt x="26725" y="2678"/>
                </a:cubicBezTo>
                <a:cubicBezTo>
                  <a:pt x="26725" y="1073"/>
                  <a:pt x="26725" y="1073"/>
                  <a:pt x="26725" y="1073"/>
                </a:cubicBezTo>
                <a:cubicBezTo>
                  <a:pt x="26989" y="1073"/>
                  <a:pt x="26989" y="1073"/>
                  <a:pt x="26989" y="1073"/>
                </a:cubicBezTo>
                <a:cubicBezTo>
                  <a:pt x="27745" y="2260"/>
                  <a:pt x="27745" y="2260"/>
                  <a:pt x="27745" y="2260"/>
                </a:cubicBezTo>
                <a:cubicBezTo>
                  <a:pt x="27759" y="2260"/>
                  <a:pt x="27759" y="2260"/>
                  <a:pt x="27759" y="2260"/>
                </a:cubicBezTo>
                <a:cubicBezTo>
                  <a:pt x="27759" y="1073"/>
                  <a:pt x="27759" y="1073"/>
                  <a:pt x="27759" y="1073"/>
                </a:cubicBezTo>
                <a:lnTo>
                  <a:pt x="27999" y="107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sv-SE" sz="2116"/>
          </a:p>
        </p:txBody>
      </p:sp>
    </p:spTree>
    <p:extLst>
      <p:ext uri="{BB962C8B-B14F-4D97-AF65-F5344CB8AC3E}">
        <p14:creationId xmlns:p14="http://schemas.microsoft.com/office/powerpoint/2010/main" val="15421829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987">
          <p15:clr>
            <a:srgbClr val="FBAE40"/>
          </p15:clr>
        </p15:guide>
        <p15:guide id="2" pos="884">
          <p15:clr>
            <a:srgbClr val="FBAE40"/>
          </p15:clr>
        </p15:guide>
        <p15:guide id="3" pos="5647">
          <p15:clr>
            <a:srgbClr val="FBAE40"/>
          </p15:clr>
        </p15:guide>
        <p15:guide id="4" pos="544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s_Sma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FE3E3EB-E653-C04E-BF48-2731DFAB47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2023-01-01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82B3C4A-2BF9-B742-BB03-F9788C588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Skolmatsakademin · PPT-mall</a:t>
            </a:r>
            <a:endParaRPr lang="sv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F4501F-0A6C-EC45-973E-F01984BA2F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1915F89-F2EC-254B-AB4F-4FA0CDFD8C84}"/>
              </a:ext>
            </a:extLst>
          </p:cNvPr>
          <p:cNvSpPr>
            <a:spLocks noGrp="1"/>
          </p:cNvSpPr>
          <p:nvPr>
            <p:ph type="body" sz="quarter" idx="2" hasCustomPrompt="1"/>
          </p:nvPr>
        </p:nvSpPr>
        <p:spPr>
          <a:xfrm>
            <a:off x="4571768" y="2329231"/>
            <a:ext cx="3048465" cy="3386391"/>
          </a:xfrm>
        </p:spPr>
        <p:txBody>
          <a:bodyPr/>
          <a:lstStyle>
            <a:lvl1pPr marL="0" indent="0" algn="ctr">
              <a:spcBef>
                <a:spcPts val="1646"/>
              </a:spcBef>
              <a:buNone/>
              <a:defRPr sz="1529" b="1" i="0">
                <a:latin typeface="+mn-lt"/>
                <a:ea typeface="+mn-ea"/>
              </a:defRPr>
            </a:lvl1pPr>
            <a:lvl2pPr marL="0" indent="0" algn="ctr">
              <a:spcBef>
                <a:spcPts val="705"/>
              </a:spcBef>
              <a:buNone/>
              <a:defRPr sz="1293" b="0" i="0">
                <a:latin typeface="+mn-lt"/>
                <a:ea typeface="+mn-ea"/>
              </a:defRPr>
            </a:lvl2pPr>
            <a:lvl3pPr marL="0" indent="0" algn="ctr">
              <a:spcBef>
                <a:spcPts val="705"/>
              </a:spcBef>
              <a:buNone/>
              <a:defRPr sz="1058" b="0" i="0">
                <a:latin typeface="+mn-lt"/>
                <a:ea typeface="+mn-ea"/>
              </a:defRPr>
            </a:lvl3pPr>
            <a:lvl4pPr marL="0" indent="0" algn="ctr">
              <a:spcBef>
                <a:spcPts val="705"/>
              </a:spcBef>
              <a:buNone/>
              <a:defRPr sz="1058" b="0" i="0">
                <a:latin typeface="+mn-lt"/>
                <a:ea typeface="+mn-ea"/>
              </a:defRPr>
            </a:lvl4pPr>
            <a:lvl5pPr marL="0" indent="0" algn="ctr">
              <a:spcBef>
                <a:spcPts val="705"/>
              </a:spcBef>
              <a:buNone/>
              <a:defRPr sz="1058" b="0" i="0">
                <a:latin typeface="+mn-lt"/>
                <a:ea typeface="+mn-ea"/>
              </a:defRPr>
            </a:lvl5pPr>
          </a:lstStyle>
          <a:p>
            <a:pPr lvl="0"/>
            <a:r>
              <a:rPr lang="en-US"/>
              <a:t>Name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32E8871E-8D2A-7D4A-89F9-337EF1FBE012}"/>
              </a:ext>
            </a:extLst>
          </p:cNvPr>
          <p:cNvSpPr>
            <a:spLocks noGrp="1"/>
          </p:cNvSpPr>
          <p:nvPr>
            <p:ph type="body" sz="quarter" idx="1" hasCustomPrompt="1"/>
          </p:nvPr>
        </p:nvSpPr>
        <p:spPr>
          <a:xfrm>
            <a:off x="1015535" y="2329231"/>
            <a:ext cx="3048465" cy="3386391"/>
          </a:xfrm>
        </p:spPr>
        <p:txBody>
          <a:bodyPr/>
          <a:lstStyle>
            <a:lvl1pPr marL="0" indent="0" algn="ctr">
              <a:spcBef>
                <a:spcPts val="1646"/>
              </a:spcBef>
              <a:buNone/>
              <a:defRPr sz="1529" b="1" i="0">
                <a:latin typeface="+mn-lt"/>
                <a:ea typeface="+mn-ea"/>
              </a:defRPr>
            </a:lvl1pPr>
            <a:lvl2pPr marL="0" indent="0" algn="ctr">
              <a:spcBef>
                <a:spcPts val="705"/>
              </a:spcBef>
              <a:buNone/>
              <a:defRPr sz="1293" b="0" i="0">
                <a:latin typeface="+mn-lt"/>
                <a:ea typeface="+mn-ea"/>
              </a:defRPr>
            </a:lvl2pPr>
            <a:lvl3pPr marL="0" indent="0" algn="ctr">
              <a:spcBef>
                <a:spcPts val="705"/>
              </a:spcBef>
              <a:buNone/>
              <a:defRPr sz="1058" b="0" i="0">
                <a:latin typeface="+mn-lt"/>
                <a:ea typeface="+mn-ea"/>
              </a:defRPr>
            </a:lvl3pPr>
            <a:lvl4pPr marL="0" indent="0" algn="ctr">
              <a:spcBef>
                <a:spcPts val="705"/>
              </a:spcBef>
              <a:buNone/>
              <a:defRPr sz="1058" b="0" i="0">
                <a:latin typeface="+mn-lt"/>
                <a:ea typeface="+mn-ea"/>
              </a:defRPr>
            </a:lvl4pPr>
            <a:lvl5pPr marL="0" indent="0" algn="ctr">
              <a:spcBef>
                <a:spcPts val="705"/>
              </a:spcBef>
              <a:buNone/>
              <a:defRPr sz="1058" b="0" i="0">
                <a:latin typeface="+mn-lt"/>
                <a:ea typeface="+mn-ea"/>
              </a:defRPr>
            </a:lvl5pPr>
          </a:lstStyle>
          <a:p>
            <a:pPr lvl="0"/>
            <a:r>
              <a:rPr lang="en-US"/>
              <a:t>Name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11" name="Text Placeholder 5">
            <a:extLst>
              <a:ext uri="{FF2B5EF4-FFF2-40B4-BE49-F238E27FC236}">
                <a16:creationId xmlns:a16="http://schemas.microsoft.com/office/drawing/2014/main" id="{8DC4ECA7-2400-644D-ACA8-29D49C66DCC8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8128002" y="2329231"/>
            <a:ext cx="3048465" cy="3386391"/>
          </a:xfrm>
        </p:spPr>
        <p:txBody>
          <a:bodyPr/>
          <a:lstStyle>
            <a:lvl1pPr marL="0" indent="0" algn="ctr">
              <a:spcBef>
                <a:spcPts val="1646"/>
              </a:spcBef>
              <a:buNone/>
              <a:defRPr sz="1529" b="1" i="0">
                <a:latin typeface="+mn-lt"/>
                <a:ea typeface="+mn-ea"/>
              </a:defRPr>
            </a:lvl1pPr>
            <a:lvl2pPr marL="0" indent="0" algn="ctr">
              <a:spcBef>
                <a:spcPts val="705"/>
              </a:spcBef>
              <a:buNone/>
              <a:defRPr sz="1293" b="0" i="0">
                <a:latin typeface="+mn-lt"/>
                <a:ea typeface="+mn-ea"/>
              </a:defRPr>
            </a:lvl2pPr>
            <a:lvl3pPr marL="0" indent="0" algn="ctr">
              <a:spcBef>
                <a:spcPts val="705"/>
              </a:spcBef>
              <a:buNone/>
              <a:defRPr sz="1058" b="0" i="0">
                <a:latin typeface="+mn-lt"/>
                <a:ea typeface="+mn-ea"/>
              </a:defRPr>
            </a:lvl3pPr>
            <a:lvl4pPr marL="0" indent="0" algn="ctr">
              <a:spcBef>
                <a:spcPts val="705"/>
              </a:spcBef>
              <a:buNone/>
              <a:defRPr sz="1058" b="0" i="0">
                <a:latin typeface="+mn-lt"/>
                <a:ea typeface="+mn-ea"/>
              </a:defRPr>
            </a:lvl4pPr>
            <a:lvl5pPr marL="0" indent="0" algn="ctr">
              <a:spcBef>
                <a:spcPts val="705"/>
              </a:spcBef>
              <a:buNone/>
              <a:defRPr sz="1058" b="0" i="0">
                <a:latin typeface="+mn-lt"/>
                <a:ea typeface="+mn-ea"/>
              </a:defRPr>
            </a:lvl5pPr>
          </a:lstStyle>
          <a:p>
            <a:pPr lvl="0"/>
            <a:r>
              <a:rPr lang="en-US"/>
              <a:t>Name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962CFD99-F6E5-F648-96A5-2CF505065D4B}"/>
              </a:ext>
            </a:extLst>
          </p:cNvPr>
          <p:cNvSpPr txBox="1">
            <a:spLocks/>
          </p:cNvSpPr>
          <p:nvPr userDrawn="1"/>
        </p:nvSpPr>
        <p:spPr>
          <a:xfrm>
            <a:off x="-2540009" y="0"/>
            <a:ext cx="2116674" cy="3440451"/>
          </a:xfrm>
          <a:prstGeom prst="rect">
            <a:avLst/>
          </a:prstGeom>
          <a:solidFill>
            <a:srgbClr val="FEFEFE"/>
          </a:solidFill>
        </p:spPr>
        <p:txBody>
          <a:bodyPr lIns="253979" tIns="253979" rIns="253979" bIns="253979">
            <a:spAutoFit/>
          </a:bodyPr>
          <a:lstStyle>
            <a:lvl1pPr marL="0" indent="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None/>
              <a:defRPr sz="900" b="1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8000" indent="-10800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52000" indent="-10800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Char char="–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96000" indent="-10800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Char char="»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51305" indent="-259210" algn="l" defTabSz="518419" rtl="0" eaLnBrk="1" latinLnBrk="0" hangingPunct="1">
              <a:spcBef>
                <a:spcPct val="20000"/>
              </a:spcBef>
              <a:buFont typeface="Arial"/>
              <a:buChar char="•"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69724" indent="-259210" algn="l" defTabSz="518419" rtl="0" eaLnBrk="1" latinLnBrk="0" hangingPunct="1">
              <a:spcBef>
                <a:spcPct val="20000"/>
              </a:spcBef>
              <a:buFont typeface="Arial"/>
              <a:buChar char="•"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88143" indent="-259210" algn="l" defTabSz="518419" rtl="0" eaLnBrk="1" latinLnBrk="0" hangingPunct="1">
              <a:spcBef>
                <a:spcPct val="20000"/>
              </a:spcBef>
              <a:buFont typeface="Arial"/>
              <a:buChar char="•"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06562" indent="-259210" algn="l" defTabSz="518419" rtl="0" eaLnBrk="1" latinLnBrk="0" hangingPunct="1">
              <a:spcBef>
                <a:spcPct val="20000"/>
              </a:spcBef>
              <a:buFont typeface="Arial"/>
              <a:buChar char="•"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spcBef>
                <a:spcPts val="823"/>
              </a:spcBef>
            </a:pPr>
            <a:r>
              <a:rPr lang="sv-SE" sz="823" b="1" i="0" noProof="0">
                <a:latin typeface="+mn-lt"/>
                <a:ea typeface="+mn-ea"/>
              </a:rPr>
              <a:t>kontakter</a:t>
            </a:r>
          </a:p>
          <a:p>
            <a:pPr>
              <a:spcBef>
                <a:spcPts val="823"/>
              </a:spcBef>
            </a:pPr>
            <a:r>
              <a:rPr lang="sv-SE" sz="823" b="0" i="0" noProof="0">
                <a:latin typeface="+mn-lt"/>
                <a:ea typeface="+mn-ea"/>
              </a:rPr>
              <a:t>Byt textnivå genom att sätta markören i stycket och använd </a:t>
            </a:r>
            <a:r>
              <a:rPr lang="sv-SE" sz="823" b="0" i="0" u="sng" noProof="0">
                <a:latin typeface="+mn-lt"/>
                <a:ea typeface="+mn-ea"/>
              </a:rPr>
              <a:t>knapparna för ökat och minskat indrag</a:t>
            </a:r>
            <a:r>
              <a:rPr lang="sv-SE" sz="823" b="0" i="0" noProof="0">
                <a:latin typeface="+mn-lt"/>
                <a:ea typeface="+mn-ea"/>
              </a:rPr>
              <a:t>.</a:t>
            </a:r>
          </a:p>
          <a:p>
            <a:pPr>
              <a:spcBef>
                <a:spcPts val="823"/>
              </a:spcBef>
            </a:pPr>
            <a:r>
              <a:rPr lang="sv-SE" sz="823" b="0" i="0" noProof="0">
                <a:latin typeface="+mn-lt"/>
                <a:ea typeface="+mn-ea"/>
              </a:rPr>
              <a:t>Nivå 1: Namn</a:t>
            </a:r>
            <a:br>
              <a:rPr lang="sv-SE" sz="823" b="0" i="0" noProof="0">
                <a:latin typeface="+mn-lt"/>
                <a:ea typeface="+mn-ea"/>
              </a:rPr>
            </a:br>
            <a:r>
              <a:rPr lang="sv-SE" sz="823" b="0" i="0" noProof="0">
                <a:latin typeface="+mn-lt"/>
                <a:ea typeface="+mn-ea"/>
              </a:rPr>
              <a:t>Nivå 2: Titel/info</a:t>
            </a:r>
            <a:br>
              <a:rPr lang="sv-SE" sz="823" b="0" i="0" noProof="0">
                <a:latin typeface="+mn-lt"/>
                <a:ea typeface="+mn-ea"/>
              </a:rPr>
            </a:br>
            <a:r>
              <a:rPr lang="sv-SE" sz="823" b="0" i="0" noProof="0">
                <a:latin typeface="+mn-lt"/>
                <a:ea typeface="+mn-ea"/>
              </a:rPr>
              <a:t>Nivå 3: Titel, Mindre</a:t>
            </a:r>
            <a:br>
              <a:rPr lang="sv-SE" sz="823" b="0" i="0" noProof="0">
                <a:latin typeface="+mn-lt"/>
                <a:ea typeface="+mn-ea"/>
              </a:rPr>
            </a:br>
            <a:endParaRPr lang="sv-SE" sz="823" b="0" i="0" noProof="0">
              <a:latin typeface="+mn-lt"/>
              <a:ea typeface="+mn-ea"/>
            </a:endParaRPr>
          </a:p>
          <a:p>
            <a:pPr lvl="1">
              <a:spcBef>
                <a:spcPts val="823"/>
              </a:spcBef>
            </a:pPr>
            <a:r>
              <a:rPr lang="en-GB" sz="823" b="1" i="0" noProof="0">
                <a:latin typeface="+mn-lt"/>
                <a:ea typeface="+mn-ea"/>
              </a:rPr>
              <a:t>contacts</a:t>
            </a:r>
          </a:p>
          <a:p>
            <a:pPr>
              <a:spcBef>
                <a:spcPts val="823"/>
              </a:spcBef>
            </a:pPr>
            <a:r>
              <a:rPr lang="en-GB" sz="823" b="0" i="0" noProof="0">
                <a:latin typeface="+mn-lt"/>
                <a:ea typeface="+mn-ea"/>
              </a:rPr>
              <a:t>To change the text level, put the marker inside the paragraph and use the </a:t>
            </a:r>
            <a:r>
              <a:rPr lang="en-GB" sz="823" b="0" i="0" u="sng" noProof="0">
                <a:latin typeface="+mn-lt"/>
                <a:ea typeface="+mn-ea"/>
              </a:rPr>
              <a:t>buttons for indents</a:t>
            </a:r>
            <a:r>
              <a:rPr lang="en-GB" sz="823" b="0" i="0" noProof="0">
                <a:latin typeface="+mn-lt"/>
                <a:ea typeface="+mn-ea"/>
              </a:rPr>
              <a:t>.</a:t>
            </a:r>
          </a:p>
          <a:p>
            <a:pPr>
              <a:spcBef>
                <a:spcPts val="823"/>
              </a:spcBef>
            </a:pPr>
            <a:r>
              <a:rPr lang="en-GB" sz="823" b="0" i="0" noProof="0">
                <a:latin typeface="+mn-lt"/>
                <a:ea typeface="+mn-ea"/>
              </a:rPr>
              <a:t>Level 1: Name</a:t>
            </a:r>
            <a:br>
              <a:rPr lang="en-GB" sz="823" b="0" i="0" noProof="0">
                <a:latin typeface="+mn-lt"/>
                <a:ea typeface="+mn-ea"/>
              </a:rPr>
            </a:br>
            <a:r>
              <a:rPr lang="en-GB" sz="823" b="0" i="0" noProof="0">
                <a:latin typeface="+mn-lt"/>
                <a:ea typeface="+mn-ea"/>
              </a:rPr>
              <a:t>Level 2: Title/info</a:t>
            </a:r>
            <a:br>
              <a:rPr lang="en-GB" sz="823" b="0" i="0" noProof="0">
                <a:latin typeface="+mn-lt"/>
                <a:ea typeface="+mn-ea"/>
              </a:rPr>
            </a:br>
            <a:r>
              <a:rPr lang="en-GB" sz="823" b="0" i="0" noProof="0">
                <a:latin typeface="+mn-lt"/>
                <a:ea typeface="+mn-ea"/>
              </a:rPr>
              <a:t>Level 3: Title, Smaller</a:t>
            </a:r>
          </a:p>
        </p:txBody>
      </p:sp>
    </p:spTree>
    <p:extLst>
      <p:ext uri="{BB962C8B-B14F-4D97-AF65-F5344CB8AC3E}">
        <p14:creationId xmlns:p14="http://schemas.microsoft.com/office/powerpoint/2010/main" val="27428040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44">
          <p15:clr>
            <a:srgbClr val="FBAE40"/>
          </p15:clr>
        </p15:guide>
        <p15:guide id="2" pos="5987">
          <p15:clr>
            <a:srgbClr val="FBAE40"/>
          </p15:clr>
        </p15:guide>
        <p15:guide id="3" pos="2177">
          <p15:clr>
            <a:srgbClr val="FBAE40"/>
          </p15:clr>
        </p15:guide>
        <p15:guide id="4" pos="2449">
          <p15:clr>
            <a:srgbClr val="FBAE40"/>
          </p15:clr>
        </p15:guide>
        <p15:guide id="5" pos="4082">
          <p15:clr>
            <a:srgbClr val="FBAE40"/>
          </p15:clr>
        </p15:guide>
        <p15:guide id="6" pos="4354">
          <p15:clr>
            <a:srgbClr val="FBAE40"/>
          </p15:clr>
        </p15:guide>
        <p15:guide id="7" pos="3129">
          <p15:clr>
            <a:srgbClr val="FBAE40"/>
          </p15:clr>
        </p15:guide>
        <p15:guide id="8" pos="3402">
          <p15:clr>
            <a:srgbClr val="FBAE40"/>
          </p15:clr>
        </p15:guide>
        <p15:guide id="9" pos="1496">
          <p15:clr>
            <a:srgbClr val="FBAE40"/>
          </p15:clr>
        </p15:guide>
        <p15:guide id="10" pos="5035">
          <p15:clr>
            <a:srgbClr val="FBAE40"/>
          </p15:clr>
        </p15:guide>
        <p15:guide id="11" pos="1224">
          <p15:clr>
            <a:srgbClr val="FBAE40"/>
          </p15:clr>
        </p15:guide>
        <p15:guide id="12" pos="5307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FE3E3EB-E653-C04E-BF48-2731DFAB47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2023-01-01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82B3C4A-2BF9-B742-BB03-F9788C588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Skolmatsakademin · PPT-mall</a:t>
            </a:r>
            <a:endParaRPr lang="sv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F4501F-0A6C-EC45-973E-F01984BA2F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3343D9D3-1687-1D41-9092-8D9E6C4E38EB}"/>
              </a:ext>
            </a:extLst>
          </p:cNvPr>
          <p:cNvSpPr>
            <a:spLocks noGrp="1"/>
          </p:cNvSpPr>
          <p:nvPr>
            <p:ph type="body" sz="quarter" idx="1" hasCustomPrompt="1"/>
          </p:nvPr>
        </p:nvSpPr>
        <p:spPr>
          <a:xfrm>
            <a:off x="1015533" y="2329231"/>
            <a:ext cx="3048467" cy="3386391"/>
          </a:xfrm>
        </p:spPr>
        <p:txBody>
          <a:bodyPr anchor="t" anchorCtr="0"/>
          <a:lstStyle>
            <a:lvl1pPr marL="0" indent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2822" b="0">
                <a:latin typeface="+mj-lt"/>
              </a:defRPr>
            </a:lvl1pPr>
            <a:lvl2pPr marL="0" indent="0" algn="ctr">
              <a:lnSpc>
                <a:spcPct val="120000"/>
              </a:lnSpc>
              <a:spcBef>
                <a:spcPts val="705"/>
              </a:spcBef>
              <a:spcAft>
                <a:spcPts val="0"/>
              </a:spcAft>
              <a:buNone/>
              <a:defRPr lang="en-US" sz="1058" b="0" i="0" kern="1200" cap="none" spc="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0" indent="0" algn="ctr">
              <a:lnSpc>
                <a:spcPct val="120000"/>
              </a:lnSpc>
              <a:spcBef>
                <a:spcPts val="705"/>
              </a:spcBef>
              <a:spcAft>
                <a:spcPts val="0"/>
              </a:spcAft>
              <a:buNone/>
              <a:defRPr lang="en-US" sz="1058" b="0" i="0" kern="1200" cap="none" spc="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ctr">
              <a:lnSpc>
                <a:spcPct val="120000"/>
              </a:lnSpc>
              <a:spcBef>
                <a:spcPts val="705"/>
              </a:spcBef>
              <a:spcAft>
                <a:spcPts val="0"/>
              </a:spcAft>
              <a:buNone/>
              <a:defRPr sz="1058" b="0" i="0" cap="none" spc="0" baseline="0">
                <a:latin typeface="+mn-lt"/>
                <a:ea typeface="+mn-ea"/>
              </a:defRPr>
            </a:lvl4pPr>
            <a:lvl5pPr marL="0" indent="0" algn="ctr">
              <a:lnSpc>
                <a:spcPct val="120000"/>
              </a:lnSpc>
              <a:spcBef>
                <a:spcPts val="705"/>
              </a:spcBef>
              <a:spcAft>
                <a:spcPts val="0"/>
              </a:spcAft>
              <a:buNone/>
              <a:defRPr lang="en-US" sz="1058" b="0" i="0" kern="1200" cap="none" spc="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0" indent="0" algn="ctr">
              <a:lnSpc>
                <a:spcPct val="120000"/>
              </a:lnSpc>
              <a:spcBef>
                <a:spcPts val="705"/>
              </a:spcBef>
              <a:buNone/>
              <a:defRPr lang="sv-SE" sz="1058" b="0" i="0" kern="1200" cap="none" spc="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</a:lstStyle>
          <a:p>
            <a:pPr lvl="0"/>
            <a:r>
              <a:rPr lang="en-US"/>
              <a:t>Name</a:t>
            </a:r>
          </a:p>
          <a:p>
            <a:pPr lvl="1"/>
            <a:r>
              <a:rPr lang="en-US"/>
              <a:t>Title/info</a:t>
            </a:r>
          </a:p>
          <a:p>
            <a:pPr lvl="2"/>
            <a:r>
              <a:rPr lang="en-US"/>
              <a:t>Title/info</a:t>
            </a:r>
          </a:p>
          <a:p>
            <a:pPr lvl="3"/>
            <a:r>
              <a:rPr lang="en-US"/>
              <a:t>Title/info</a:t>
            </a:r>
          </a:p>
          <a:p>
            <a:pPr lvl="4"/>
            <a:r>
              <a:rPr lang="en-US"/>
              <a:t>Title/info</a:t>
            </a:r>
          </a:p>
          <a:p>
            <a:pPr lvl="5"/>
            <a:r>
              <a:rPr lang="en-US"/>
              <a:t>Title/info</a:t>
            </a:r>
            <a:endParaRPr lang="sv-SE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6C535D74-FF2A-0343-9A5A-4B304F522E5B}"/>
              </a:ext>
            </a:extLst>
          </p:cNvPr>
          <p:cNvSpPr>
            <a:spLocks noGrp="1"/>
          </p:cNvSpPr>
          <p:nvPr>
            <p:ph type="body" sz="quarter" idx="2" hasCustomPrompt="1"/>
          </p:nvPr>
        </p:nvSpPr>
        <p:spPr>
          <a:xfrm>
            <a:off x="4571995" y="2329231"/>
            <a:ext cx="3048467" cy="3386391"/>
          </a:xfrm>
        </p:spPr>
        <p:txBody>
          <a:bodyPr anchor="t" anchorCtr="0"/>
          <a:lstStyle>
            <a:lvl1pPr marL="0" indent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2822" b="0">
                <a:latin typeface="+mj-lt"/>
              </a:defRPr>
            </a:lvl1pPr>
            <a:lvl2pPr marL="0" indent="0" algn="ctr">
              <a:lnSpc>
                <a:spcPct val="120000"/>
              </a:lnSpc>
              <a:spcBef>
                <a:spcPts val="705"/>
              </a:spcBef>
              <a:spcAft>
                <a:spcPts val="0"/>
              </a:spcAft>
              <a:buNone/>
              <a:defRPr lang="en-US" sz="1058" b="0" i="0" kern="1200" cap="none" spc="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0" indent="0" algn="ctr">
              <a:lnSpc>
                <a:spcPct val="120000"/>
              </a:lnSpc>
              <a:spcBef>
                <a:spcPts val="705"/>
              </a:spcBef>
              <a:spcAft>
                <a:spcPts val="0"/>
              </a:spcAft>
              <a:buNone/>
              <a:defRPr lang="en-US" sz="1058" b="0" i="0" kern="1200" cap="none" spc="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ctr">
              <a:lnSpc>
                <a:spcPct val="120000"/>
              </a:lnSpc>
              <a:spcBef>
                <a:spcPts val="705"/>
              </a:spcBef>
              <a:spcAft>
                <a:spcPts val="0"/>
              </a:spcAft>
              <a:buNone/>
              <a:defRPr sz="1058" b="0" i="0" cap="none" spc="0" baseline="0">
                <a:latin typeface="+mn-lt"/>
                <a:ea typeface="+mn-ea"/>
              </a:defRPr>
            </a:lvl4pPr>
            <a:lvl5pPr marL="0" indent="0" algn="ctr">
              <a:lnSpc>
                <a:spcPct val="120000"/>
              </a:lnSpc>
              <a:spcBef>
                <a:spcPts val="705"/>
              </a:spcBef>
              <a:spcAft>
                <a:spcPts val="0"/>
              </a:spcAft>
              <a:buNone/>
              <a:defRPr lang="en-US" sz="1058" b="0" i="0" kern="1200" cap="none" spc="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0" indent="0" algn="ctr">
              <a:lnSpc>
                <a:spcPct val="120000"/>
              </a:lnSpc>
              <a:spcBef>
                <a:spcPts val="705"/>
              </a:spcBef>
              <a:buNone/>
              <a:defRPr lang="sv-SE" sz="1058" b="0" i="0" kern="1200" cap="none" spc="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</a:lstStyle>
          <a:p>
            <a:pPr lvl="0"/>
            <a:r>
              <a:rPr lang="en-US"/>
              <a:t>Name</a:t>
            </a:r>
          </a:p>
          <a:p>
            <a:pPr lvl="1"/>
            <a:r>
              <a:rPr lang="en-US"/>
              <a:t>Title/info</a:t>
            </a:r>
          </a:p>
          <a:p>
            <a:pPr lvl="2"/>
            <a:r>
              <a:rPr lang="en-US"/>
              <a:t>Title/info</a:t>
            </a:r>
          </a:p>
          <a:p>
            <a:pPr lvl="3"/>
            <a:r>
              <a:rPr lang="en-US"/>
              <a:t>Title/info</a:t>
            </a:r>
          </a:p>
          <a:p>
            <a:pPr lvl="4"/>
            <a:r>
              <a:rPr lang="en-US"/>
              <a:t>Title/info</a:t>
            </a:r>
          </a:p>
          <a:p>
            <a:pPr lvl="5"/>
            <a:r>
              <a:rPr lang="en-US"/>
              <a:t>Title/info</a:t>
            </a:r>
            <a:endParaRPr lang="sv-SE"/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04F0107F-F9EA-B04A-B133-B5DC7A6E7516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8128000" y="2329231"/>
            <a:ext cx="3048467" cy="3386391"/>
          </a:xfrm>
        </p:spPr>
        <p:txBody>
          <a:bodyPr anchor="t" anchorCtr="0"/>
          <a:lstStyle>
            <a:lvl1pPr marL="0" indent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2822" b="0">
                <a:latin typeface="+mj-lt"/>
              </a:defRPr>
            </a:lvl1pPr>
            <a:lvl2pPr marL="0" indent="0" algn="ctr">
              <a:lnSpc>
                <a:spcPct val="120000"/>
              </a:lnSpc>
              <a:spcBef>
                <a:spcPts val="705"/>
              </a:spcBef>
              <a:spcAft>
                <a:spcPts val="0"/>
              </a:spcAft>
              <a:buNone/>
              <a:defRPr lang="en-US" sz="1058" b="0" i="0" kern="1200" cap="none" spc="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0" indent="0" algn="ctr">
              <a:lnSpc>
                <a:spcPct val="120000"/>
              </a:lnSpc>
              <a:spcBef>
                <a:spcPts val="705"/>
              </a:spcBef>
              <a:spcAft>
                <a:spcPts val="0"/>
              </a:spcAft>
              <a:buNone/>
              <a:defRPr lang="en-US" sz="1058" b="0" i="0" kern="1200" cap="none" spc="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ctr">
              <a:lnSpc>
                <a:spcPct val="120000"/>
              </a:lnSpc>
              <a:spcBef>
                <a:spcPts val="705"/>
              </a:spcBef>
              <a:spcAft>
                <a:spcPts val="0"/>
              </a:spcAft>
              <a:buNone/>
              <a:defRPr sz="1058" b="0" i="0" cap="none" spc="0" baseline="0">
                <a:latin typeface="+mn-lt"/>
                <a:ea typeface="+mn-ea"/>
              </a:defRPr>
            </a:lvl4pPr>
            <a:lvl5pPr marL="0" indent="0" algn="ctr">
              <a:lnSpc>
                <a:spcPct val="120000"/>
              </a:lnSpc>
              <a:spcBef>
                <a:spcPts val="705"/>
              </a:spcBef>
              <a:spcAft>
                <a:spcPts val="0"/>
              </a:spcAft>
              <a:buNone/>
              <a:defRPr lang="en-US" sz="1058" b="0" i="0" kern="1200" cap="none" spc="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0" indent="0" algn="ctr">
              <a:lnSpc>
                <a:spcPct val="120000"/>
              </a:lnSpc>
              <a:spcBef>
                <a:spcPts val="705"/>
              </a:spcBef>
              <a:buNone/>
              <a:defRPr lang="sv-SE" sz="1058" b="0" i="0" kern="1200" cap="none" spc="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</a:lstStyle>
          <a:p>
            <a:pPr lvl="0"/>
            <a:r>
              <a:rPr lang="en-US"/>
              <a:t>Name</a:t>
            </a:r>
          </a:p>
          <a:p>
            <a:pPr lvl="1"/>
            <a:r>
              <a:rPr lang="en-US"/>
              <a:t>Title/info</a:t>
            </a:r>
          </a:p>
          <a:p>
            <a:pPr lvl="2"/>
            <a:r>
              <a:rPr lang="en-US"/>
              <a:t>Title/info</a:t>
            </a:r>
          </a:p>
          <a:p>
            <a:pPr lvl="3"/>
            <a:r>
              <a:rPr lang="en-US"/>
              <a:t>Title/info</a:t>
            </a:r>
          </a:p>
          <a:p>
            <a:pPr lvl="4"/>
            <a:r>
              <a:rPr lang="en-US"/>
              <a:t>Title/info</a:t>
            </a:r>
          </a:p>
          <a:p>
            <a:pPr lvl="5"/>
            <a:r>
              <a:rPr lang="en-US"/>
              <a:t>Title/info</a:t>
            </a:r>
            <a:endParaRPr lang="sv-SE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5E3CBF08-1AAF-4C4F-86C1-AC60025453CC}"/>
              </a:ext>
            </a:extLst>
          </p:cNvPr>
          <p:cNvSpPr txBox="1">
            <a:spLocks/>
          </p:cNvSpPr>
          <p:nvPr userDrawn="1"/>
        </p:nvSpPr>
        <p:spPr>
          <a:xfrm>
            <a:off x="-2540009" y="0"/>
            <a:ext cx="2116674" cy="3440451"/>
          </a:xfrm>
          <a:prstGeom prst="rect">
            <a:avLst/>
          </a:prstGeom>
          <a:solidFill>
            <a:srgbClr val="FEFEFE"/>
          </a:solidFill>
        </p:spPr>
        <p:txBody>
          <a:bodyPr lIns="253979" tIns="253979" rIns="253979" bIns="253979">
            <a:spAutoFit/>
          </a:bodyPr>
          <a:lstStyle>
            <a:lvl1pPr marL="0" indent="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None/>
              <a:defRPr sz="900" b="1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8000" indent="-10800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52000" indent="-10800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Char char="–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96000" indent="-10800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Char char="»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51305" indent="-259210" algn="l" defTabSz="518419" rtl="0" eaLnBrk="1" latinLnBrk="0" hangingPunct="1">
              <a:spcBef>
                <a:spcPct val="20000"/>
              </a:spcBef>
              <a:buFont typeface="Arial"/>
              <a:buChar char="•"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69724" indent="-259210" algn="l" defTabSz="518419" rtl="0" eaLnBrk="1" latinLnBrk="0" hangingPunct="1">
              <a:spcBef>
                <a:spcPct val="20000"/>
              </a:spcBef>
              <a:buFont typeface="Arial"/>
              <a:buChar char="•"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88143" indent="-259210" algn="l" defTabSz="518419" rtl="0" eaLnBrk="1" latinLnBrk="0" hangingPunct="1">
              <a:spcBef>
                <a:spcPct val="20000"/>
              </a:spcBef>
              <a:buFont typeface="Arial"/>
              <a:buChar char="•"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06562" indent="-259210" algn="l" defTabSz="518419" rtl="0" eaLnBrk="1" latinLnBrk="0" hangingPunct="1">
              <a:spcBef>
                <a:spcPct val="20000"/>
              </a:spcBef>
              <a:buFont typeface="Arial"/>
              <a:buChar char="•"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spcBef>
                <a:spcPts val="823"/>
              </a:spcBef>
            </a:pPr>
            <a:r>
              <a:rPr lang="sv-SE" sz="823" b="1" i="0" noProof="0">
                <a:latin typeface="+mn-lt"/>
                <a:ea typeface="+mn-ea"/>
              </a:rPr>
              <a:t>kontakter</a:t>
            </a:r>
          </a:p>
          <a:p>
            <a:pPr>
              <a:spcBef>
                <a:spcPts val="823"/>
              </a:spcBef>
            </a:pPr>
            <a:r>
              <a:rPr lang="sv-SE" sz="823" b="0" i="0" noProof="0">
                <a:latin typeface="+mn-lt"/>
                <a:ea typeface="+mn-ea"/>
              </a:rPr>
              <a:t>Byt textnivå genom att sätta markören i stycket och använd </a:t>
            </a:r>
            <a:r>
              <a:rPr lang="sv-SE" sz="823" b="0" i="0" u="sng" noProof="0">
                <a:latin typeface="+mn-lt"/>
                <a:ea typeface="+mn-ea"/>
              </a:rPr>
              <a:t>knapparna för ökat och minskat indrag</a:t>
            </a:r>
            <a:r>
              <a:rPr lang="sv-SE" sz="823" b="0" i="0" noProof="0">
                <a:latin typeface="+mn-lt"/>
                <a:ea typeface="+mn-ea"/>
              </a:rPr>
              <a:t>.</a:t>
            </a:r>
          </a:p>
          <a:p>
            <a:pPr>
              <a:spcBef>
                <a:spcPts val="823"/>
              </a:spcBef>
            </a:pPr>
            <a:r>
              <a:rPr lang="sv-SE" sz="823" b="0" i="0" noProof="0">
                <a:latin typeface="+mn-lt"/>
                <a:ea typeface="+mn-ea"/>
              </a:rPr>
              <a:t>Nivå 1: Namn</a:t>
            </a:r>
            <a:br>
              <a:rPr lang="sv-SE" sz="823" b="0" i="0" noProof="0">
                <a:latin typeface="+mn-lt"/>
                <a:ea typeface="+mn-ea"/>
              </a:rPr>
            </a:br>
            <a:r>
              <a:rPr lang="sv-SE" sz="823" b="0" i="0" noProof="0">
                <a:latin typeface="+mn-lt"/>
                <a:ea typeface="+mn-ea"/>
              </a:rPr>
              <a:t>Nivå 2: Titel/info</a:t>
            </a:r>
            <a:br>
              <a:rPr lang="sv-SE" sz="823" b="0" i="0" noProof="0">
                <a:latin typeface="+mn-lt"/>
                <a:ea typeface="+mn-ea"/>
              </a:rPr>
            </a:br>
            <a:r>
              <a:rPr lang="sv-SE" sz="823" b="0" i="0" noProof="0">
                <a:latin typeface="+mn-lt"/>
                <a:ea typeface="+mn-ea"/>
              </a:rPr>
              <a:t>Nivå 3: Titel, Mindre</a:t>
            </a:r>
            <a:br>
              <a:rPr lang="sv-SE" sz="823" b="0" i="0" noProof="0">
                <a:latin typeface="+mn-lt"/>
                <a:ea typeface="+mn-ea"/>
              </a:rPr>
            </a:br>
            <a:endParaRPr lang="sv-SE" sz="823" b="0" i="0" noProof="0">
              <a:latin typeface="+mn-lt"/>
              <a:ea typeface="+mn-ea"/>
            </a:endParaRPr>
          </a:p>
          <a:p>
            <a:pPr lvl="1">
              <a:spcBef>
                <a:spcPts val="823"/>
              </a:spcBef>
            </a:pPr>
            <a:r>
              <a:rPr lang="en-GB" sz="823" b="1" i="0" noProof="0">
                <a:latin typeface="+mn-lt"/>
                <a:ea typeface="+mn-ea"/>
              </a:rPr>
              <a:t>contacts</a:t>
            </a:r>
          </a:p>
          <a:p>
            <a:pPr>
              <a:spcBef>
                <a:spcPts val="823"/>
              </a:spcBef>
            </a:pPr>
            <a:r>
              <a:rPr lang="en-GB" sz="823" b="0" i="0" noProof="0">
                <a:latin typeface="+mn-lt"/>
                <a:ea typeface="+mn-ea"/>
              </a:rPr>
              <a:t>To change the text level, put the marker inside the paragraph and use the </a:t>
            </a:r>
            <a:r>
              <a:rPr lang="en-GB" sz="823" b="0" i="0" u="sng" noProof="0">
                <a:latin typeface="+mn-lt"/>
                <a:ea typeface="+mn-ea"/>
              </a:rPr>
              <a:t>buttons for indents</a:t>
            </a:r>
            <a:r>
              <a:rPr lang="en-GB" sz="823" b="0" i="0" noProof="0">
                <a:latin typeface="+mn-lt"/>
                <a:ea typeface="+mn-ea"/>
              </a:rPr>
              <a:t>.</a:t>
            </a:r>
          </a:p>
          <a:p>
            <a:pPr>
              <a:spcBef>
                <a:spcPts val="823"/>
              </a:spcBef>
            </a:pPr>
            <a:r>
              <a:rPr lang="en-GB" sz="823" b="0" i="0" noProof="0">
                <a:latin typeface="+mn-lt"/>
                <a:ea typeface="+mn-ea"/>
              </a:rPr>
              <a:t>Level 1: Name</a:t>
            </a:r>
            <a:br>
              <a:rPr lang="en-GB" sz="823" b="0" i="0" noProof="0">
                <a:latin typeface="+mn-lt"/>
                <a:ea typeface="+mn-ea"/>
              </a:rPr>
            </a:br>
            <a:r>
              <a:rPr lang="en-GB" sz="823" b="0" i="0" noProof="0">
                <a:latin typeface="+mn-lt"/>
                <a:ea typeface="+mn-ea"/>
              </a:rPr>
              <a:t>Level 2: Title/info</a:t>
            </a:r>
            <a:br>
              <a:rPr lang="en-GB" sz="823" b="0" i="0" noProof="0">
                <a:latin typeface="+mn-lt"/>
                <a:ea typeface="+mn-ea"/>
              </a:rPr>
            </a:br>
            <a:r>
              <a:rPr lang="en-GB" sz="823" b="0" i="0" noProof="0">
                <a:latin typeface="+mn-lt"/>
                <a:ea typeface="+mn-ea"/>
              </a:rPr>
              <a:t>Level 3: Title, Smaller</a:t>
            </a:r>
          </a:p>
        </p:txBody>
      </p:sp>
    </p:spTree>
    <p:extLst>
      <p:ext uri="{BB962C8B-B14F-4D97-AF65-F5344CB8AC3E}">
        <p14:creationId xmlns:p14="http://schemas.microsoft.com/office/powerpoint/2010/main" val="384335016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44">
          <p15:clr>
            <a:srgbClr val="FBAE40"/>
          </p15:clr>
        </p15:guide>
        <p15:guide id="2" pos="5987">
          <p15:clr>
            <a:srgbClr val="FBAE40"/>
          </p15:clr>
        </p15:guide>
        <p15:guide id="3" pos="2177">
          <p15:clr>
            <a:srgbClr val="FBAE40"/>
          </p15:clr>
        </p15:guide>
        <p15:guide id="4" pos="2449">
          <p15:clr>
            <a:srgbClr val="FBAE40"/>
          </p15:clr>
        </p15:guide>
        <p15:guide id="5" pos="4082">
          <p15:clr>
            <a:srgbClr val="FBAE40"/>
          </p15:clr>
        </p15:guide>
        <p15:guide id="6" pos="4354">
          <p15:clr>
            <a:srgbClr val="FBAE40"/>
          </p15:clr>
        </p15:guide>
        <p15:guide id="7" pos="3129">
          <p15:clr>
            <a:srgbClr val="FBAE40"/>
          </p15:clr>
        </p15:guide>
        <p15:guide id="8" pos="3402">
          <p15:clr>
            <a:srgbClr val="FBAE40"/>
          </p15:clr>
        </p15:guide>
        <p15:guide id="9" pos="1496">
          <p15:clr>
            <a:srgbClr val="FBAE40"/>
          </p15:clr>
        </p15:guide>
        <p15:guide id="10" pos="5035">
          <p15:clr>
            <a:srgbClr val="FBAE40"/>
          </p15:clr>
        </p15:guide>
        <p15:guide id="11" pos="1224">
          <p15:clr>
            <a:srgbClr val="FBAE40"/>
          </p15:clr>
        </p15:guide>
        <p15:guide id="12" pos="5307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s_IM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0878B0E-129E-C045-9395-5C0073E8D1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2023-01-01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A8479A8-69BE-8140-9626-06F49A1795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Skolmatsakademin · PPT-mall</a:t>
            </a:r>
            <a:endParaRPr lang="sv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3DF9AD8-911B-AD4F-91BB-D61FAD0BF2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A4FFBF47-694C-624B-B296-B0FA84FD2F5F}"/>
              </a:ext>
            </a:extLst>
          </p:cNvPr>
          <p:cNvSpPr>
            <a:spLocks noGrp="1"/>
          </p:cNvSpPr>
          <p:nvPr>
            <p:ph type="body" sz="quarter" idx="1" hasCustomPrompt="1"/>
          </p:nvPr>
        </p:nvSpPr>
        <p:spPr>
          <a:xfrm>
            <a:off x="1015533" y="4443976"/>
            <a:ext cx="3048467" cy="1271646"/>
          </a:xfrm>
        </p:spPr>
        <p:txBody>
          <a:bodyPr anchor="t" anchorCtr="0"/>
          <a:lstStyle>
            <a:lvl1pPr marL="0" indent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2822" b="0">
                <a:latin typeface="+mj-lt"/>
              </a:defRPr>
            </a:lvl1pPr>
            <a:lvl2pPr marL="0" indent="0">
              <a:lnSpc>
                <a:spcPct val="120000"/>
              </a:lnSpc>
              <a:spcBef>
                <a:spcPts val="705"/>
              </a:spcBef>
              <a:spcAft>
                <a:spcPts val="0"/>
              </a:spcAft>
              <a:buNone/>
              <a:defRPr lang="en-US" sz="1058" b="0" i="0" kern="1200" cap="none" spc="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0" indent="0">
              <a:lnSpc>
                <a:spcPct val="120000"/>
              </a:lnSpc>
              <a:spcBef>
                <a:spcPts val="705"/>
              </a:spcBef>
              <a:spcAft>
                <a:spcPts val="0"/>
              </a:spcAft>
              <a:buNone/>
              <a:defRPr lang="en-US" sz="1058" b="0" i="0" kern="1200" cap="none" spc="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>
              <a:lnSpc>
                <a:spcPct val="120000"/>
              </a:lnSpc>
              <a:spcBef>
                <a:spcPts val="705"/>
              </a:spcBef>
              <a:spcAft>
                <a:spcPts val="0"/>
              </a:spcAft>
              <a:buNone/>
              <a:defRPr sz="1058" b="0" i="0" cap="none" spc="0" baseline="0">
                <a:latin typeface="+mn-lt"/>
                <a:ea typeface="+mn-ea"/>
              </a:defRPr>
            </a:lvl4pPr>
            <a:lvl5pPr marL="0" indent="0">
              <a:lnSpc>
                <a:spcPct val="120000"/>
              </a:lnSpc>
              <a:spcBef>
                <a:spcPts val="705"/>
              </a:spcBef>
              <a:spcAft>
                <a:spcPts val="0"/>
              </a:spcAft>
              <a:buNone/>
              <a:defRPr lang="en-US" sz="1058" b="0" i="0" kern="1200" cap="none" spc="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0" indent="0">
              <a:lnSpc>
                <a:spcPct val="120000"/>
              </a:lnSpc>
              <a:spcBef>
                <a:spcPts val="705"/>
              </a:spcBef>
              <a:buNone/>
              <a:defRPr lang="sv-SE" sz="1058" b="0" i="0" kern="1200" cap="none" spc="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</a:lstStyle>
          <a:p>
            <a:pPr lvl="0"/>
            <a:r>
              <a:rPr lang="en-US"/>
              <a:t>Name</a:t>
            </a:r>
          </a:p>
          <a:p>
            <a:pPr lvl="1"/>
            <a:r>
              <a:rPr lang="en-US"/>
              <a:t>Title/info</a:t>
            </a:r>
          </a:p>
          <a:p>
            <a:pPr lvl="2"/>
            <a:r>
              <a:rPr lang="en-US"/>
              <a:t>Title/info</a:t>
            </a:r>
          </a:p>
          <a:p>
            <a:pPr lvl="3"/>
            <a:r>
              <a:rPr lang="en-US"/>
              <a:t>Title/info</a:t>
            </a:r>
          </a:p>
          <a:p>
            <a:pPr lvl="4"/>
            <a:r>
              <a:rPr lang="en-US"/>
              <a:t>Title/info</a:t>
            </a:r>
          </a:p>
          <a:p>
            <a:pPr lvl="5"/>
            <a:r>
              <a:rPr lang="en-US"/>
              <a:t>Title/info</a:t>
            </a:r>
            <a:endParaRPr lang="sv-SE"/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A64A7FBD-B298-4E4A-954A-B4F160417768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1015533" y="1142378"/>
            <a:ext cx="3048467" cy="3047752"/>
          </a:xfrm>
          <a:solidFill>
            <a:schemeClr val="tx1">
              <a:lumMod val="75000"/>
              <a:lumOff val="25000"/>
            </a:schemeClr>
          </a:solidFill>
        </p:spPr>
        <p:txBody>
          <a:bodyPr lIns="144000" rIns="144000" anchor="ctr" anchorCtr="0"/>
          <a:lstStyle>
            <a:lvl1pPr marL="0" indent="0" algn="ctr">
              <a:spcBef>
                <a:spcPts val="0"/>
              </a:spcBef>
              <a:buNone/>
              <a:defRPr sz="1176" b="0" i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</a:defRPr>
            </a:lvl1pPr>
          </a:lstStyle>
          <a:p>
            <a:r>
              <a:rPr lang="sv-SE"/>
              <a:t>ⓘ</a:t>
            </a:r>
            <a:br>
              <a:rPr lang="sv-SE"/>
            </a:br>
            <a:r>
              <a:rPr lang="sv-SE"/>
              <a:t>LÄGG TILL BILD: </a:t>
            </a:r>
            <a:br>
              <a:rPr lang="sv-SE"/>
            </a:br>
            <a:r>
              <a:rPr lang="sv-SE"/>
              <a:t>Klicka på ikonen.</a:t>
            </a:r>
            <a:br>
              <a:rPr lang="sv-SE"/>
            </a:br>
            <a:br>
              <a:rPr lang="sv-SE"/>
            </a:br>
            <a:br>
              <a:rPr lang="sv-SE"/>
            </a:br>
            <a:br>
              <a:rPr lang="sv-SE"/>
            </a:br>
            <a:r>
              <a:rPr lang="sv-SE"/>
              <a:t>ADD IMAGE: </a:t>
            </a:r>
            <a:br>
              <a:rPr lang="sv-SE"/>
            </a:br>
            <a:r>
              <a:rPr lang="sv-SE" err="1"/>
              <a:t>Click</a:t>
            </a:r>
            <a:r>
              <a:rPr lang="sv-SE"/>
              <a:t> the </a:t>
            </a:r>
            <a:r>
              <a:rPr lang="sv-SE" err="1"/>
              <a:t>icon</a:t>
            </a:r>
            <a:r>
              <a:rPr lang="sv-SE"/>
              <a:t>.</a:t>
            </a:r>
            <a:br>
              <a:rPr lang="sv-SE"/>
            </a:br>
            <a:endParaRPr lang="sv-SE"/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747C4FE-AEA7-E541-9F5C-B98E3309EFB3}"/>
              </a:ext>
            </a:extLst>
          </p:cNvPr>
          <p:cNvSpPr>
            <a:spLocks noGrp="1"/>
          </p:cNvSpPr>
          <p:nvPr>
            <p:ph type="body" sz="quarter" idx="2" hasCustomPrompt="1"/>
          </p:nvPr>
        </p:nvSpPr>
        <p:spPr>
          <a:xfrm>
            <a:off x="4571995" y="4443976"/>
            <a:ext cx="3048467" cy="1271646"/>
          </a:xfrm>
        </p:spPr>
        <p:txBody>
          <a:bodyPr anchor="t" anchorCtr="0"/>
          <a:lstStyle>
            <a:lvl1pPr marL="0" indent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2822" b="0">
                <a:latin typeface="+mj-lt"/>
              </a:defRPr>
            </a:lvl1pPr>
            <a:lvl2pPr marL="0" indent="0">
              <a:lnSpc>
                <a:spcPct val="120000"/>
              </a:lnSpc>
              <a:spcBef>
                <a:spcPts val="705"/>
              </a:spcBef>
              <a:spcAft>
                <a:spcPts val="0"/>
              </a:spcAft>
              <a:buNone/>
              <a:defRPr lang="en-US" sz="1058" b="0" i="0" kern="1200" cap="none" spc="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0" indent="0">
              <a:lnSpc>
                <a:spcPct val="120000"/>
              </a:lnSpc>
              <a:spcBef>
                <a:spcPts val="705"/>
              </a:spcBef>
              <a:spcAft>
                <a:spcPts val="0"/>
              </a:spcAft>
              <a:buNone/>
              <a:defRPr lang="en-US" sz="1058" b="0" i="0" kern="1200" cap="none" spc="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>
              <a:lnSpc>
                <a:spcPct val="120000"/>
              </a:lnSpc>
              <a:spcBef>
                <a:spcPts val="705"/>
              </a:spcBef>
              <a:spcAft>
                <a:spcPts val="0"/>
              </a:spcAft>
              <a:buNone/>
              <a:defRPr sz="1058" b="0" i="0" cap="none" spc="0" baseline="0">
                <a:latin typeface="+mn-lt"/>
                <a:ea typeface="+mn-ea"/>
              </a:defRPr>
            </a:lvl4pPr>
            <a:lvl5pPr marL="0" indent="0">
              <a:lnSpc>
                <a:spcPct val="120000"/>
              </a:lnSpc>
              <a:spcBef>
                <a:spcPts val="705"/>
              </a:spcBef>
              <a:spcAft>
                <a:spcPts val="0"/>
              </a:spcAft>
              <a:buNone/>
              <a:defRPr lang="en-US" sz="1058" b="0" i="0" kern="1200" cap="none" spc="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0" indent="0">
              <a:lnSpc>
                <a:spcPct val="120000"/>
              </a:lnSpc>
              <a:spcBef>
                <a:spcPts val="705"/>
              </a:spcBef>
              <a:buNone/>
              <a:defRPr lang="sv-SE" sz="1058" b="0" i="0" kern="1200" cap="none" spc="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</a:lstStyle>
          <a:p>
            <a:pPr lvl="0"/>
            <a:r>
              <a:rPr lang="en-US"/>
              <a:t>Name</a:t>
            </a:r>
          </a:p>
          <a:p>
            <a:pPr lvl="1"/>
            <a:r>
              <a:rPr lang="en-US"/>
              <a:t>Title/info</a:t>
            </a:r>
          </a:p>
          <a:p>
            <a:pPr lvl="2"/>
            <a:r>
              <a:rPr lang="en-US"/>
              <a:t>Title/info</a:t>
            </a:r>
          </a:p>
          <a:p>
            <a:pPr lvl="3"/>
            <a:r>
              <a:rPr lang="en-US"/>
              <a:t>Title/info</a:t>
            </a:r>
          </a:p>
          <a:p>
            <a:pPr lvl="4"/>
            <a:r>
              <a:rPr lang="en-US"/>
              <a:t>Title/info</a:t>
            </a:r>
          </a:p>
          <a:p>
            <a:pPr lvl="5"/>
            <a:r>
              <a:rPr lang="en-US"/>
              <a:t>Title/info</a:t>
            </a:r>
            <a:endParaRPr lang="sv-SE"/>
          </a:p>
        </p:txBody>
      </p:sp>
      <p:sp>
        <p:nvSpPr>
          <p:cNvPr id="12" name="Picture Placeholder 2">
            <a:extLst>
              <a:ext uri="{FF2B5EF4-FFF2-40B4-BE49-F238E27FC236}">
                <a16:creationId xmlns:a16="http://schemas.microsoft.com/office/drawing/2014/main" id="{C1D2B701-EA36-A343-8836-2F9D74977376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4572700" y="1142378"/>
            <a:ext cx="3048467" cy="3047752"/>
          </a:xfrm>
          <a:solidFill>
            <a:schemeClr val="tx1">
              <a:lumMod val="75000"/>
              <a:lumOff val="25000"/>
            </a:schemeClr>
          </a:solidFill>
        </p:spPr>
        <p:txBody>
          <a:bodyPr lIns="144000" rIns="144000" anchor="ctr" anchorCtr="0"/>
          <a:lstStyle>
            <a:lvl1pPr marL="0" indent="0" algn="ctr">
              <a:spcBef>
                <a:spcPts val="0"/>
              </a:spcBef>
              <a:buNone/>
              <a:defRPr sz="1176" b="0" i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</a:defRPr>
            </a:lvl1pPr>
          </a:lstStyle>
          <a:p>
            <a:r>
              <a:rPr lang="sv-SE"/>
              <a:t>ⓘ</a:t>
            </a:r>
            <a:br>
              <a:rPr lang="sv-SE"/>
            </a:br>
            <a:r>
              <a:rPr lang="sv-SE"/>
              <a:t>LÄGG TILL BILD: </a:t>
            </a:r>
            <a:br>
              <a:rPr lang="sv-SE"/>
            </a:br>
            <a:r>
              <a:rPr lang="sv-SE"/>
              <a:t>Klicka på ikonen.</a:t>
            </a:r>
            <a:br>
              <a:rPr lang="sv-SE"/>
            </a:br>
            <a:br>
              <a:rPr lang="sv-SE"/>
            </a:br>
            <a:br>
              <a:rPr lang="sv-SE"/>
            </a:br>
            <a:br>
              <a:rPr lang="sv-SE"/>
            </a:br>
            <a:r>
              <a:rPr lang="sv-SE"/>
              <a:t>ADD IMAGE: </a:t>
            </a:r>
            <a:br>
              <a:rPr lang="sv-SE"/>
            </a:br>
            <a:r>
              <a:rPr lang="sv-SE" err="1"/>
              <a:t>Click</a:t>
            </a:r>
            <a:r>
              <a:rPr lang="sv-SE"/>
              <a:t> the </a:t>
            </a:r>
            <a:r>
              <a:rPr lang="sv-SE" err="1"/>
              <a:t>icon</a:t>
            </a:r>
            <a:r>
              <a:rPr lang="sv-SE"/>
              <a:t>.</a:t>
            </a:r>
            <a:br>
              <a:rPr lang="sv-SE"/>
            </a:br>
            <a:endParaRPr lang="sv-SE"/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859B101E-2552-CA42-AC75-F3A1A3EC12F1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8128000" y="4443976"/>
            <a:ext cx="3048467" cy="1271646"/>
          </a:xfrm>
        </p:spPr>
        <p:txBody>
          <a:bodyPr anchor="t" anchorCtr="0"/>
          <a:lstStyle>
            <a:lvl1pPr marL="0" indent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2822" b="0">
                <a:latin typeface="+mj-lt"/>
              </a:defRPr>
            </a:lvl1pPr>
            <a:lvl2pPr marL="0" indent="0">
              <a:lnSpc>
                <a:spcPct val="120000"/>
              </a:lnSpc>
              <a:spcBef>
                <a:spcPts val="705"/>
              </a:spcBef>
              <a:spcAft>
                <a:spcPts val="0"/>
              </a:spcAft>
              <a:buNone/>
              <a:defRPr lang="en-US" sz="1058" b="0" i="0" kern="1200" cap="none" spc="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0" indent="0">
              <a:lnSpc>
                <a:spcPct val="120000"/>
              </a:lnSpc>
              <a:spcBef>
                <a:spcPts val="705"/>
              </a:spcBef>
              <a:spcAft>
                <a:spcPts val="0"/>
              </a:spcAft>
              <a:buNone/>
              <a:defRPr lang="en-US" sz="1058" b="0" i="0" kern="1200" cap="none" spc="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>
              <a:lnSpc>
                <a:spcPct val="120000"/>
              </a:lnSpc>
              <a:spcBef>
                <a:spcPts val="705"/>
              </a:spcBef>
              <a:spcAft>
                <a:spcPts val="0"/>
              </a:spcAft>
              <a:buNone/>
              <a:defRPr sz="1058" b="0" i="0" cap="none" spc="0" baseline="0">
                <a:latin typeface="+mn-lt"/>
                <a:ea typeface="+mn-ea"/>
              </a:defRPr>
            </a:lvl4pPr>
            <a:lvl5pPr marL="0" indent="0">
              <a:lnSpc>
                <a:spcPct val="120000"/>
              </a:lnSpc>
              <a:spcBef>
                <a:spcPts val="705"/>
              </a:spcBef>
              <a:spcAft>
                <a:spcPts val="0"/>
              </a:spcAft>
              <a:buNone/>
              <a:defRPr lang="en-US" sz="1058" b="0" i="0" kern="1200" cap="none" spc="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0" indent="0">
              <a:lnSpc>
                <a:spcPct val="120000"/>
              </a:lnSpc>
              <a:spcBef>
                <a:spcPts val="705"/>
              </a:spcBef>
              <a:buNone/>
              <a:defRPr lang="sv-SE" sz="1058" b="0" i="0" kern="1200" cap="none" spc="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</a:lstStyle>
          <a:p>
            <a:pPr lvl="0"/>
            <a:r>
              <a:rPr lang="en-US"/>
              <a:t>Name</a:t>
            </a:r>
          </a:p>
          <a:p>
            <a:pPr lvl="1"/>
            <a:r>
              <a:rPr lang="en-US"/>
              <a:t>Title/info</a:t>
            </a:r>
          </a:p>
          <a:p>
            <a:pPr lvl="2"/>
            <a:r>
              <a:rPr lang="en-US"/>
              <a:t>Title/info</a:t>
            </a:r>
          </a:p>
          <a:p>
            <a:pPr lvl="3"/>
            <a:r>
              <a:rPr lang="en-US"/>
              <a:t>Title/info</a:t>
            </a:r>
          </a:p>
          <a:p>
            <a:pPr lvl="4"/>
            <a:r>
              <a:rPr lang="en-US"/>
              <a:t>Title/info</a:t>
            </a:r>
          </a:p>
          <a:p>
            <a:pPr lvl="5"/>
            <a:r>
              <a:rPr lang="en-US"/>
              <a:t>Title/info</a:t>
            </a:r>
            <a:endParaRPr lang="sv-SE"/>
          </a:p>
        </p:txBody>
      </p:sp>
      <p:sp>
        <p:nvSpPr>
          <p:cNvPr id="14" name="Picture Placeholder 2">
            <a:extLst>
              <a:ext uri="{FF2B5EF4-FFF2-40B4-BE49-F238E27FC236}">
                <a16:creationId xmlns:a16="http://schemas.microsoft.com/office/drawing/2014/main" id="{FE74936E-7026-5B45-A6A8-D38C74FC2D7A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>
            <a:off x="8128000" y="1142378"/>
            <a:ext cx="3048467" cy="3047752"/>
          </a:xfrm>
          <a:solidFill>
            <a:schemeClr val="tx1">
              <a:lumMod val="75000"/>
              <a:lumOff val="25000"/>
            </a:schemeClr>
          </a:solidFill>
        </p:spPr>
        <p:txBody>
          <a:bodyPr lIns="144000" rIns="144000" anchor="ctr" anchorCtr="0"/>
          <a:lstStyle>
            <a:lvl1pPr marL="0" indent="0" algn="ctr">
              <a:spcBef>
                <a:spcPts val="0"/>
              </a:spcBef>
              <a:buNone/>
              <a:defRPr sz="1176" b="0" i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</a:defRPr>
            </a:lvl1pPr>
          </a:lstStyle>
          <a:p>
            <a:r>
              <a:rPr lang="sv-SE"/>
              <a:t>ⓘ</a:t>
            </a:r>
            <a:br>
              <a:rPr lang="sv-SE"/>
            </a:br>
            <a:r>
              <a:rPr lang="sv-SE"/>
              <a:t>LÄGG TILL BILD: </a:t>
            </a:r>
            <a:br>
              <a:rPr lang="sv-SE"/>
            </a:br>
            <a:r>
              <a:rPr lang="sv-SE"/>
              <a:t>Klicka på ikonen.</a:t>
            </a:r>
            <a:br>
              <a:rPr lang="sv-SE"/>
            </a:br>
            <a:br>
              <a:rPr lang="sv-SE"/>
            </a:br>
            <a:br>
              <a:rPr lang="sv-SE"/>
            </a:br>
            <a:br>
              <a:rPr lang="sv-SE"/>
            </a:br>
            <a:r>
              <a:rPr lang="sv-SE"/>
              <a:t>ADD IMAGE: </a:t>
            </a:r>
            <a:br>
              <a:rPr lang="sv-SE"/>
            </a:br>
            <a:r>
              <a:rPr lang="sv-SE" err="1"/>
              <a:t>Click</a:t>
            </a:r>
            <a:r>
              <a:rPr lang="sv-SE"/>
              <a:t> the </a:t>
            </a:r>
            <a:r>
              <a:rPr lang="sv-SE" err="1"/>
              <a:t>icon</a:t>
            </a:r>
            <a:r>
              <a:rPr lang="sv-SE"/>
              <a:t>.</a:t>
            </a:r>
            <a:br>
              <a:rPr lang="sv-SE"/>
            </a:br>
            <a:endParaRPr lang="sv-SE"/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80AE4D59-66F2-0647-B6B1-1CFE48AA7749}"/>
              </a:ext>
            </a:extLst>
          </p:cNvPr>
          <p:cNvSpPr txBox="1">
            <a:spLocks/>
          </p:cNvSpPr>
          <p:nvPr userDrawn="1"/>
        </p:nvSpPr>
        <p:spPr>
          <a:xfrm>
            <a:off x="-2963344" y="0"/>
            <a:ext cx="2540009" cy="2984557"/>
          </a:xfrm>
          <a:prstGeom prst="rect">
            <a:avLst/>
          </a:prstGeom>
          <a:solidFill>
            <a:srgbClr val="FEFEFE"/>
          </a:solidFill>
        </p:spPr>
        <p:txBody>
          <a:bodyPr lIns="253979" tIns="253979" rIns="253979" bIns="253979">
            <a:spAutoFit/>
          </a:bodyPr>
          <a:lstStyle>
            <a:lvl1pPr marL="0" indent="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None/>
              <a:defRPr sz="900" b="1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8000" indent="-10800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52000" indent="-10800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Char char="–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96000" indent="-10800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Char char="»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51305" indent="-259210" algn="l" defTabSz="518419" rtl="0" eaLnBrk="1" latinLnBrk="0" hangingPunct="1">
              <a:spcBef>
                <a:spcPct val="20000"/>
              </a:spcBef>
              <a:buFont typeface="Arial"/>
              <a:buChar char="•"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69724" indent="-259210" algn="l" defTabSz="518419" rtl="0" eaLnBrk="1" latinLnBrk="0" hangingPunct="1">
              <a:spcBef>
                <a:spcPct val="20000"/>
              </a:spcBef>
              <a:buFont typeface="Arial"/>
              <a:buChar char="•"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88143" indent="-259210" algn="l" defTabSz="518419" rtl="0" eaLnBrk="1" latinLnBrk="0" hangingPunct="1">
              <a:spcBef>
                <a:spcPct val="20000"/>
              </a:spcBef>
              <a:buFont typeface="Arial"/>
              <a:buChar char="•"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06562" indent="-259210" algn="l" defTabSz="518419" rtl="0" eaLnBrk="1" latinLnBrk="0" hangingPunct="1">
              <a:spcBef>
                <a:spcPct val="20000"/>
              </a:spcBef>
              <a:buFont typeface="Arial"/>
              <a:buChar char="•"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spcBef>
                <a:spcPts val="823"/>
              </a:spcBef>
            </a:pPr>
            <a:r>
              <a:rPr lang="sv-SE" sz="823" b="1" i="0" noProof="0">
                <a:latin typeface="+mn-lt"/>
                <a:ea typeface="+mn-ea"/>
              </a:rPr>
              <a:t>kontakter</a:t>
            </a:r>
          </a:p>
          <a:p>
            <a:pPr>
              <a:spcBef>
                <a:spcPts val="823"/>
              </a:spcBef>
            </a:pPr>
            <a:r>
              <a:rPr lang="sv-SE" sz="823" b="0" i="0" noProof="0">
                <a:latin typeface="+mn-lt"/>
                <a:ea typeface="+mn-ea"/>
              </a:rPr>
              <a:t>Byt textnivå genom att sätta markören i stycket och använd </a:t>
            </a:r>
            <a:r>
              <a:rPr lang="sv-SE" sz="823" b="0" i="0" u="sng" noProof="0">
                <a:latin typeface="+mn-lt"/>
                <a:ea typeface="+mn-ea"/>
              </a:rPr>
              <a:t>knapparna för ökat och minskat indrag</a:t>
            </a:r>
            <a:r>
              <a:rPr lang="sv-SE" sz="823" b="0" i="0" noProof="0">
                <a:latin typeface="+mn-lt"/>
                <a:ea typeface="+mn-ea"/>
              </a:rPr>
              <a:t>.</a:t>
            </a:r>
          </a:p>
          <a:p>
            <a:pPr>
              <a:spcBef>
                <a:spcPts val="823"/>
              </a:spcBef>
            </a:pPr>
            <a:r>
              <a:rPr lang="sv-SE" sz="823" b="0" i="0" noProof="0">
                <a:latin typeface="+mn-lt"/>
                <a:ea typeface="+mn-ea"/>
              </a:rPr>
              <a:t>Nivå 1: Namn</a:t>
            </a:r>
            <a:br>
              <a:rPr lang="sv-SE" sz="823" b="0" i="0" noProof="0">
                <a:latin typeface="+mn-lt"/>
                <a:ea typeface="+mn-ea"/>
              </a:rPr>
            </a:br>
            <a:r>
              <a:rPr lang="sv-SE" sz="823" b="0" i="0" noProof="0">
                <a:latin typeface="+mn-lt"/>
                <a:ea typeface="+mn-ea"/>
              </a:rPr>
              <a:t>Nivå 2: Titel/info</a:t>
            </a:r>
            <a:br>
              <a:rPr lang="sv-SE" sz="823" b="0" i="0" noProof="0">
                <a:latin typeface="+mn-lt"/>
                <a:ea typeface="+mn-ea"/>
              </a:rPr>
            </a:br>
            <a:endParaRPr lang="sv-SE" sz="823" b="0" i="0" noProof="0">
              <a:latin typeface="+mn-lt"/>
              <a:ea typeface="+mn-ea"/>
            </a:endParaRPr>
          </a:p>
          <a:p>
            <a:pPr lvl="1">
              <a:spcBef>
                <a:spcPts val="823"/>
              </a:spcBef>
            </a:pPr>
            <a:r>
              <a:rPr lang="en-GB" sz="823" b="1" i="0" noProof="0">
                <a:latin typeface="+mn-lt"/>
                <a:ea typeface="+mn-ea"/>
              </a:rPr>
              <a:t>contacts</a:t>
            </a:r>
          </a:p>
          <a:p>
            <a:pPr>
              <a:spcBef>
                <a:spcPts val="823"/>
              </a:spcBef>
            </a:pPr>
            <a:r>
              <a:rPr lang="en-GB" sz="823" b="0" i="0" noProof="0">
                <a:latin typeface="+mn-lt"/>
                <a:ea typeface="+mn-ea"/>
              </a:rPr>
              <a:t>To change the text level, put the marker inside the paragraph and use the </a:t>
            </a:r>
            <a:r>
              <a:rPr lang="en-GB" sz="823" b="0" i="0" u="sng" noProof="0">
                <a:latin typeface="+mn-lt"/>
                <a:ea typeface="+mn-ea"/>
              </a:rPr>
              <a:t>buttons for indents</a:t>
            </a:r>
            <a:r>
              <a:rPr lang="en-GB" sz="823" b="0" i="0" noProof="0">
                <a:latin typeface="+mn-lt"/>
                <a:ea typeface="+mn-ea"/>
              </a:rPr>
              <a:t>.</a:t>
            </a:r>
          </a:p>
          <a:p>
            <a:pPr>
              <a:spcBef>
                <a:spcPts val="823"/>
              </a:spcBef>
            </a:pPr>
            <a:r>
              <a:rPr lang="en-GB" sz="823" b="0" i="0" noProof="0">
                <a:latin typeface="+mn-lt"/>
                <a:ea typeface="+mn-ea"/>
              </a:rPr>
              <a:t>Level 1: Name</a:t>
            </a:r>
            <a:br>
              <a:rPr lang="en-GB" sz="823" b="0" i="0" noProof="0">
                <a:latin typeface="+mn-lt"/>
                <a:ea typeface="+mn-ea"/>
              </a:rPr>
            </a:br>
            <a:r>
              <a:rPr lang="en-GB" sz="823" b="0" i="0" noProof="0">
                <a:latin typeface="+mn-lt"/>
                <a:ea typeface="+mn-ea"/>
              </a:rPr>
              <a:t>Level 2: Title/info</a:t>
            </a:r>
          </a:p>
        </p:txBody>
      </p:sp>
    </p:spTree>
    <p:extLst>
      <p:ext uri="{BB962C8B-B14F-4D97-AF65-F5344CB8AC3E}">
        <p14:creationId xmlns:p14="http://schemas.microsoft.com/office/powerpoint/2010/main" val="33437784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44">
          <p15:clr>
            <a:srgbClr val="FBAE40"/>
          </p15:clr>
        </p15:guide>
        <p15:guide id="3" pos="5987">
          <p15:clr>
            <a:srgbClr val="FBAE40"/>
          </p15:clr>
        </p15:guide>
        <p15:guide id="4" pos="3129">
          <p15:clr>
            <a:srgbClr val="FBAE40"/>
          </p15:clr>
        </p15:guide>
        <p15:guide id="5" pos="3402">
          <p15:clr>
            <a:srgbClr val="FBAE40"/>
          </p15:clr>
        </p15:guide>
        <p15:guide id="6" pos="2177">
          <p15:clr>
            <a:srgbClr val="FBAE40"/>
          </p15:clr>
        </p15:guide>
        <p15:guide id="7" pos="2449">
          <p15:clr>
            <a:srgbClr val="FBAE40"/>
          </p15:clr>
        </p15:guide>
        <p15:guide id="8" pos="4082">
          <p15:clr>
            <a:srgbClr val="FBAE40"/>
          </p15:clr>
        </p15:guide>
        <p15:guide id="9" pos="4354">
          <p15:clr>
            <a:srgbClr val="FBAE40"/>
          </p15:clr>
        </p15:guide>
        <p15:guide id="10" pos="1496">
          <p15:clr>
            <a:srgbClr val="FBAE40"/>
          </p15:clr>
        </p15:guide>
        <p15:guide id="11" pos="1224">
          <p15:clr>
            <a:srgbClr val="FBAE40"/>
          </p15:clr>
        </p15:guide>
        <p15:guide id="12" pos="5035">
          <p15:clr>
            <a:srgbClr val="FBAE40"/>
          </p15:clr>
        </p15:guide>
        <p15:guide id="13" pos="5307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_IM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0878B0E-129E-C045-9395-5C0073E8D1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2023-01-01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A8479A8-69BE-8140-9626-06F49A1795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Skolmatsakademin · PPT-mall</a:t>
            </a:r>
            <a:endParaRPr lang="sv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3DF9AD8-911B-AD4F-91BB-D61FAD0BF2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A6FD0C52-E068-6E4D-A39C-CDD0EA94562C}"/>
              </a:ext>
            </a:extLst>
          </p:cNvPr>
          <p:cNvSpPr>
            <a:spLocks noGrp="1"/>
          </p:cNvSpPr>
          <p:nvPr>
            <p:ph type="body" sz="quarter" idx="1" hasCustomPrompt="1"/>
          </p:nvPr>
        </p:nvSpPr>
        <p:spPr>
          <a:xfrm>
            <a:off x="6096933" y="1142379"/>
            <a:ext cx="5079534" cy="4573246"/>
          </a:xfrm>
        </p:spPr>
        <p:txBody>
          <a:bodyPr anchor="ctr" anchorCtr="0"/>
          <a:lstStyle>
            <a:lvl1pPr marL="0" indent="0">
              <a:lnSpc>
                <a:spcPct val="80000"/>
              </a:lnSpc>
              <a:spcBef>
                <a:spcPts val="0"/>
              </a:spcBef>
              <a:spcAft>
                <a:spcPts val="1411"/>
              </a:spcAft>
              <a:buNone/>
              <a:defRPr sz="4703" b="0">
                <a:latin typeface="+mj-lt"/>
              </a:defRPr>
            </a:lvl1pPr>
            <a:lvl2pPr marL="0" indent="0">
              <a:lnSpc>
                <a:spcPct val="100000"/>
              </a:lnSpc>
              <a:spcBef>
                <a:spcPts val="705"/>
              </a:spcBef>
              <a:spcAft>
                <a:spcPts val="0"/>
              </a:spcAft>
              <a:buNone/>
              <a:defRPr lang="en-US" sz="1293" b="0" i="0" kern="1200" cap="none" spc="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0" indent="0">
              <a:lnSpc>
                <a:spcPct val="100000"/>
              </a:lnSpc>
              <a:spcBef>
                <a:spcPts val="705"/>
              </a:spcBef>
              <a:spcAft>
                <a:spcPts val="0"/>
              </a:spcAft>
              <a:buNone/>
              <a:defRPr lang="en-US" sz="1293" b="0" i="0" kern="1200" cap="none" spc="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>
              <a:lnSpc>
                <a:spcPct val="110000"/>
              </a:lnSpc>
              <a:spcBef>
                <a:spcPts val="705"/>
              </a:spcBef>
              <a:spcAft>
                <a:spcPts val="0"/>
              </a:spcAft>
              <a:buNone/>
              <a:defRPr sz="1293" b="0" i="0" cap="none" spc="0" baseline="0">
                <a:latin typeface="+mn-lt"/>
                <a:ea typeface="+mn-ea"/>
              </a:defRPr>
            </a:lvl4pPr>
            <a:lvl5pPr marL="0" indent="0">
              <a:lnSpc>
                <a:spcPct val="110000"/>
              </a:lnSpc>
              <a:spcBef>
                <a:spcPts val="705"/>
              </a:spcBef>
              <a:spcAft>
                <a:spcPts val="0"/>
              </a:spcAft>
              <a:buNone/>
              <a:defRPr lang="en-US" sz="1293" b="0" i="0" kern="1200" cap="none" spc="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0" indent="0">
              <a:lnSpc>
                <a:spcPct val="110000"/>
              </a:lnSpc>
              <a:spcBef>
                <a:spcPts val="705"/>
              </a:spcBef>
              <a:buNone/>
              <a:defRPr lang="sv-SE" sz="1293" b="0" i="0" kern="1200" cap="none" spc="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</a:lstStyle>
          <a:p>
            <a:pPr lvl="0"/>
            <a:r>
              <a:rPr lang="en-US"/>
              <a:t>Name</a:t>
            </a:r>
          </a:p>
          <a:p>
            <a:pPr lvl="3"/>
            <a:r>
              <a:rPr lang="en-US"/>
              <a:t>Title/info</a:t>
            </a:r>
          </a:p>
          <a:p>
            <a:pPr lvl="3"/>
            <a:r>
              <a:rPr lang="en-US"/>
              <a:t>Title/info</a:t>
            </a:r>
          </a:p>
          <a:p>
            <a:pPr lvl="3"/>
            <a:r>
              <a:rPr lang="en-US"/>
              <a:t>Title/info</a:t>
            </a:r>
          </a:p>
          <a:p>
            <a:pPr lvl="4"/>
            <a:r>
              <a:rPr lang="en-US"/>
              <a:t>Title/info</a:t>
            </a:r>
          </a:p>
          <a:p>
            <a:pPr lvl="5"/>
            <a:r>
              <a:rPr lang="en-US"/>
              <a:t>Title/info</a:t>
            </a:r>
            <a:endParaRPr lang="sv-SE"/>
          </a:p>
        </p:txBody>
      </p:sp>
      <p:sp>
        <p:nvSpPr>
          <p:cNvPr id="7" name="Picture Placeholder 2">
            <a:extLst>
              <a:ext uri="{FF2B5EF4-FFF2-40B4-BE49-F238E27FC236}">
                <a16:creationId xmlns:a16="http://schemas.microsoft.com/office/drawing/2014/main" id="{EB11CA32-7EE2-B446-AB65-AE0AB4CB4AAC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1015533" y="1142379"/>
            <a:ext cx="4064000" cy="4573246"/>
          </a:xfrm>
          <a:solidFill>
            <a:schemeClr val="tx1">
              <a:lumMod val="75000"/>
              <a:lumOff val="25000"/>
            </a:schemeClr>
          </a:solidFill>
        </p:spPr>
        <p:txBody>
          <a:bodyPr anchor="ctr" anchorCtr="0"/>
          <a:lstStyle>
            <a:lvl1pPr marL="0" indent="0" algn="ctr">
              <a:spcBef>
                <a:spcPts val="0"/>
              </a:spcBef>
              <a:buNone/>
              <a:defRPr sz="1176" b="0" i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</a:defRPr>
            </a:lvl1pPr>
          </a:lstStyle>
          <a:p>
            <a:r>
              <a:rPr lang="sv-SE"/>
              <a:t>ⓘ</a:t>
            </a:r>
            <a:br>
              <a:rPr lang="sv-SE"/>
            </a:br>
            <a:r>
              <a:rPr lang="sv-SE"/>
              <a:t>LÄGG TILL BILD: </a:t>
            </a:r>
            <a:br>
              <a:rPr lang="sv-SE"/>
            </a:br>
            <a:r>
              <a:rPr lang="sv-SE"/>
              <a:t>Klicka på ikonen eller dra in en bild på sidan.</a:t>
            </a:r>
            <a:br>
              <a:rPr lang="sv-SE"/>
            </a:br>
            <a:br>
              <a:rPr lang="sv-SE"/>
            </a:br>
            <a:br>
              <a:rPr lang="sv-SE"/>
            </a:br>
            <a:br>
              <a:rPr lang="sv-SE"/>
            </a:br>
            <a:br>
              <a:rPr lang="sv-SE"/>
            </a:br>
            <a:r>
              <a:rPr lang="sv-SE"/>
              <a:t>ADD IMAGE: </a:t>
            </a:r>
            <a:br>
              <a:rPr lang="sv-SE"/>
            </a:br>
            <a:r>
              <a:rPr lang="sv-SE" err="1"/>
              <a:t>Click</a:t>
            </a:r>
            <a:r>
              <a:rPr lang="sv-SE"/>
              <a:t> the </a:t>
            </a:r>
            <a:r>
              <a:rPr lang="sv-SE" err="1"/>
              <a:t>icon</a:t>
            </a:r>
            <a:r>
              <a:rPr lang="sv-SE"/>
              <a:t> or drag an image </a:t>
            </a:r>
            <a:r>
              <a:rPr lang="sv-SE" err="1"/>
              <a:t>onto</a:t>
            </a:r>
            <a:r>
              <a:rPr lang="sv-SE"/>
              <a:t> the </a:t>
            </a:r>
            <a:r>
              <a:rPr lang="sv-SE" err="1"/>
              <a:t>slide</a:t>
            </a:r>
            <a:r>
              <a:rPr lang="sv-SE"/>
              <a:t>.</a:t>
            </a:r>
            <a:br>
              <a:rPr lang="sv-SE"/>
            </a:br>
            <a:endParaRPr lang="sv-SE"/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6310F4DC-A3CB-DA4B-9BBB-91172C143207}"/>
              </a:ext>
            </a:extLst>
          </p:cNvPr>
          <p:cNvSpPr txBox="1">
            <a:spLocks/>
          </p:cNvSpPr>
          <p:nvPr userDrawn="1"/>
        </p:nvSpPr>
        <p:spPr>
          <a:xfrm>
            <a:off x="-2963344" y="0"/>
            <a:ext cx="2540009" cy="2984557"/>
          </a:xfrm>
          <a:prstGeom prst="rect">
            <a:avLst/>
          </a:prstGeom>
          <a:solidFill>
            <a:srgbClr val="FEFEFE"/>
          </a:solidFill>
        </p:spPr>
        <p:txBody>
          <a:bodyPr lIns="253979" tIns="253979" rIns="253979" bIns="253979">
            <a:spAutoFit/>
          </a:bodyPr>
          <a:lstStyle>
            <a:lvl1pPr marL="0" indent="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None/>
              <a:defRPr sz="900" b="1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8000" indent="-10800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52000" indent="-10800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Char char="–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96000" indent="-10800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Char char="»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51305" indent="-259210" algn="l" defTabSz="518419" rtl="0" eaLnBrk="1" latinLnBrk="0" hangingPunct="1">
              <a:spcBef>
                <a:spcPct val="20000"/>
              </a:spcBef>
              <a:buFont typeface="Arial"/>
              <a:buChar char="•"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69724" indent="-259210" algn="l" defTabSz="518419" rtl="0" eaLnBrk="1" latinLnBrk="0" hangingPunct="1">
              <a:spcBef>
                <a:spcPct val="20000"/>
              </a:spcBef>
              <a:buFont typeface="Arial"/>
              <a:buChar char="•"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88143" indent="-259210" algn="l" defTabSz="518419" rtl="0" eaLnBrk="1" latinLnBrk="0" hangingPunct="1">
              <a:spcBef>
                <a:spcPct val="20000"/>
              </a:spcBef>
              <a:buFont typeface="Arial"/>
              <a:buChar char="•"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06562" indent="-259210" algn="l" defTabSz="518419" rtl="0" eaLnBrk="1" latinLnBrk="0" hangingPunct="1">
              <a:spcBef>
                <a:spcPct val="20000"/>
              </a:spcBef>
              <a:buFont typeface="Arial"/>
              <a:buChar char="•"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spcBef>
                <a:spcPts val="823"/>
              </a:spcBef>
            </a:pPr>
            <a:r>
              <a:rPr lang="sv-SE" sz="823" b="1" i="0" noProof="0">
                <a:latin typeface="+mn-lt"/>
                <a:ea typeface="+mn-ea"/>
              </a:rPr>
              <a:t>kontakt</a:t>
            </a:r>
          </a:p>
          <a:p>
            <a:pPr>
              <a:spcBef>
                <a:spcPts val="823"/>
              </a:spcBef>
            </a:pPr>
            <a:r>
              <a:rPr lang="sv-SE" sz="823" b="0" i="0" noProof="0">
                <a:latin typeface="+mn-lt"/>
                <a:ea typeface="+mn-ea"/>
              </a:rPr>
              <a:t>Byt textnivå genom att sätta markören i stycket och använd </a:t>
            </a:r>
            <a:r>
              <a:rPr lang="sv-SE" sz="823" b="0" i="0" u="sng" noProof="0">
                <a:latin typeface="+mn-lt"/>
                <a:ea typeface="+mn-ea"/>
              </a:rPr>
              <a:t>knapparna för ökat och minskat indrag</a:t>
            </a:r>
            <a:r>
              <a:rPr lang="sv-SE" sz="823" b="0" i="0" noProof="0">
                <a:latin typeface="+mn-lt"/>
                <a:ea typeface="+mn-ea"/>
              </a:rPr>
              <a:t>.</a:t>
            </a:r>
          </a:p>
          <a:p>
            <a:pPr>
              <a:spcBef>
                <a:spcPts val="823"/>
              </a:spcBef>
            </a:pPr>
            <a:r>
              <a:rPr lang="sv-SE" sz="823" b="0" i="0" noProof="0">
                <a:latin typeface="+mn-lt"/>
                <a:ea typeface="+mn-ea"/>
              </a:rPr>
              <a:t>Nivå 1: Namn</a:t>
            </a:r>
            <a:br>
              <a:rPr lang="sv-SE" sz="823" b="0" i="0" noProof="0">
                <a:latin typeface="+mn-lt"/>
                <a:ea typeface="+mn-ea"/>
              </a:rPr>
            </a:br>
            <a:r>
              <a:rPr lang="sv-SE" sz="823" b="0" i="0" noProof="0">
                <a:latin typeface="+mn-lt"/>
                <a:ea typeface="+mn-ea"/>
              </a:rPr>
              <a:t>Nivå 2: Titel/info</a:t>
            </a:r>
            <a:br>
              <a:rPr lang="sv-SE" sz="823" b="0" i="0" noProof="0">
                <a:latin typeface="+mn-lt"/>
                <a:ea typeface="+mn-ea"/>
              </a:rPr>
            </a:br>
            <a:endParaRPr lang="sv-SE" sz="823" b="0" i="0" noProof="0">
              <a:latin typeface="+mn-lt"/>
              <a:ea typeface="+mn-ea"/>
            </a:endParaRPr>
          </a:p>
          <a:p>
            <a:pPr lvl="1">
              <a:spcBef>
                <a:spcPts val="823"/>
              </a:spcBef>
            </a:pPr>
            <a:r>
              <a:rPr lang="en-GB" sz="823" b="1" i="0" noProof="0">
                <a:latin typeface="+mn-lt"/>
                <a:ea typeface="+mn-ea"/>
              </a:rPr>
              <a:t>contact</a:t>
            </a:r>
          </a:p>
          <a:p>
            <a:pPr>
              <a:spcBef>
                <a:spcPts val="823"/>
              </a:spcBef>
            </a:pPr>
            <a:r>
              <a:rPr lang="en-GB" sz="823" b="0" i="0" noProof="0">
                <a:latin typeface="+mn-lt"/>
                <a:ea typeface="+mn-ea"/>
              </a:rPr>
              <a:t>To change the text level, put the marker inside the paragraph and use the </a:t>
            </a:r>
            <a:r>
              <a:rPr lang="en-GB" sz="823" b="0" i="0" u="sng" noProof="0">
                <a:latin typeface="+mn-lt"/>
                <a:ea typeface="+mn-ea"/>
              </a:rPr>
              <a:t>buttons for indents</a:t>
            </a:r>
            <a:r>
              <a:rPr lang="en-GB" sz="823" b="0" i="0" noProof="0">
                <a:latin typeface="+mn-lt"/>
                <a:ea typeface="+mn-ea"/>
              </a:rPr>
              <a:t>.</a:t>
            </a:r>
          </a:p>
          <a:p>
            <a:pPr>
              <a:spcBef>
                <a:spcPts val="823"/>
              </a:spcBef>
            </a:pPr>
            <a:r>
              <a:rPr lang="en-GB" sz="823" b="0" i="0" noProof="0">
                <a:latin typeface="+mn-lt"/>
                <a:ea typeface="+mn-ea"/>
              </a:rPr>
              <a:t>Level 1: Name</a:t>
            </a:r>
            <a:br>
              <a:rPr lang="en-GB" sz="823" b="0" i="0" noProof="0">
                <a:latin typeface="+mn-lt"/>
                <a:ea typeface="+mn-ea"/>
              </a:rPr>
            </a:br>
            <a:r>
              <a:rPr lang="en-GB" sz="823" b="0" i="0" noProof="0">
                <a:latin typeface="+mn-lt"/>
                <a:ea typeface="+mn-ea"/>
              </a:rPr>
              <a:t>Level 2: Title/info</a:t>
            </a:r>
          </a:p>
        </p:txBody>
      </p:sp>
    </p:spTree>
    <p:extLst>
      <p:ext uri="{BB962C8B-B14F-4D97-AF65-F5344CB8AC3E}">
        <p14:creationId xmlns:p14="http://schemas.microsoft.com/office/powerpoint/2010/main" val="148874887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44">
          <p15:clr>
            <a:srgbClr val="FBAE40"/>
          </p15:clr>
        </p15:guide>
        <p15:guide id="3" pos="5987">
          <p15:clr>
            <a:srgbClr val="FBAE40"/>
          </p15:clr>
        </p15:guide>
        <p15:guide id="4" pos="2721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act_IMG_Dark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0878B0E-129E-C045-9395-5C0073E8D1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/>
              <a:t>2023-01-01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A8479A8-69BE-8140-9626-06F49A1795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Skolmatsakademin · PPT-mall</a:t>
            </a:r>
            <a:endParaRPr lang="sv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3DF9AD8-911B-AD4F-91BB-D61FAD0BF2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66355A-084C-D24E-9AD2-7E4FC41EA627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7" name="Picture Placeholder 2">
            <a:extLst>
              <a:ext uri="{FF2B5EF4-FFF2-40B4-BE49-F238E27FC236}">
                <a16:creationId xmlns:a16="http://schemas.microsoft.com/office/drawing/2014/main" id="{EB11CA32-7EE2-B446-AB65-AE0AB4CB4AAC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1015533" y="1142379"/>
            <a:ext cx="4064000" cy="4573246"/>
          </a:xfrm>
          <a:solidFill>
            <a:schemeClr val="tx1">
              <a:lumMod val="75000"/>
              <a:lumOff val="25000"/>
            </a:schemeClr>
          </a:solidFill>
        </p:spPr>
        <p:txBody>
          <a:bodyPr anchor="ctr" anchorCtr="0"/>
          <a:lstStyle>
            <a:lvl1pPr marL="0" indent="0" algn="ctr">
              <a:spcBef>
                <a:spcPts val="0"/>
              </a:spcBef>
              <a:buNone/>
              <a:defRPr sz="1176" b="0" i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</a:defRPr>
            </a:lvl1pPr>
          </a:lstStyle>
          <a:p>
            <a:r>
              <a:rPr lang="sv-SE"/>
              <a:t>ⓘ</a:t>
            </a:r>
            <a:br>
              <a:rPr lang="sv-SE"/>
            </a:br>
            <a:r>
              <a:rPr lang="sv-SE"/>
              <a:t>LÄGG TILL BILD: </a:t>
            </a:r>
            <a:br>
              <a:rPr lang="sv-SE"/>
            </a:br>
            <a:r>
              <a:rPr lang="sv-SE"/>
              <a:t>Klicka på ikonen eller dra in en bild på sidan.</a:t>
            </a:r>
            <a:br>
              <a:rPr lang="sv-SE"/>
            </a:br>
            <a:br>
              <a:rPr lang="sv-SE"/>
            </a:br>
            <a:br>
              <a:rPr lang="sv-SE"/>
            </a:br>
            <a:br>
              <a:rPr lang="sv-SE"/>
            </a:br>
            <a:br>
              <a:rPr lang="sv-SE"/>
            </a:br>
            <a:r>
              <a:rPr lang="sv-SE"/>
              <a:t>ADD IMAGE: </a:t>
            </a:r>
            <a:br>
              <a:rPr lang="sv-SE"/>
            </a:br>
            <a:r>
              <a:rPr lang="sv-SE" err="1"/>
              <a:t>Click</a:t>
            </a:r>
            <a:r>
              <a:rPr lang="sv-SE"/>
              <a:t> the </a:t>
            </a:r>
            <a:r>
              <a:rPr lang="sv-SE" err="1"/>
              <a:t>icon</a:t>
            </a:r>
            <a:r>
              <a:rPr lang="sv-SE"/>
              <a:t> or drag an image </a:t>
            </a:r>
            <a:r>
              <a:rPr lang="sv-SE" err="1"/>
              <a:t>onto</a:t>
            </a:r>
            <a:r>
              <a:rPr lang="sv-SE"/>
              <a:t> the </a:t>
            </a:r>
            <a:r>
              <a:rPr lang="sv-SE" err="1"/>
              <a:t>slide</a:t>
            </a:r>
            <a:r>
              <a:rPr lang="sv-SE"/>
              <a:t>.</a:t>
            </a:r>
            <a:br>
              <a:rPr lang="sv-SE"/>
            </a:br>
            <a:endParaRPr lang="sv-SE"/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6310F4DC-A3CB-DA4B-9BBB-91172C143207}"/>
              </a:ext>
            </a:extLst>
          </p:cNvPr>
          <p:cNvSpPr txBox="1">
            <a:spLocks/>
          </p:cNvSpPr>
          <p:nvPr userDrawn="1"/>
        </p:nvSpPr>
        <p:spPr>
          <a:xfrm>
            <a:off x="-2963344" y="0"/>
            <a:ext cx="2540009" cy="2984557"/>
          </a:xfrm>
          <a:prstGeom prst="rect">
            <a:avLst/>
          </a:prstGeom>
          <a:solidFill>
            <a:srgbClr val="FEFEFE"/>
          </a:solidFill>
        </p:spPr>
        <p:txBody>
          <a:bodyPr lIns="253979" tIns="253979" rIns="253979" bIns="253979">
            <a:spAutoFit/>
          </a:bodyPr>
          <a:lstStyle>
            <a:lvl1pPr marL="0" indent="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None/>
              <a:defRPr sz="900" b="1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8000" indent="-10800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52000" indent="-10800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Char char="–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96000" indent="-10800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Char char="»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51305" indent="-259210" algn="l" defTabSz="518419" rtl="0" eaLnBrk="1" latinLnBrk="0" hangingPunct="1">
              <a:spcBef>
                <a:spcPct val="20000"/>
              </a:spcBef>
              <a:buFont typeface="Arial"/>
              <a:buChar char="•"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69724" indent="-259210" algn="l" defTabSz="518419" rtl="0" eaLnBrk="1" latinLnBrk="0" hangingPunct="1">
              <a:spcBef>
                <a:spcPct val="20000"/>
              </a:spcBef>
              <a:buFont typeface="Arial"/>
              <a:buChar char="•"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88143" indent="-259210" algn="l" defTabSz="518419" rtl="0" eaLnBrk="1" latinLnBrk="0" hangingPunct="1">
              <a:spcBef>
                <a:spcPct val="20000"/>
              </a:spcBef>
              <a:buFont typeface="Arial"/>
              <a:buChar char="•"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06562" indent="-259210" algn="l" defTabSz="518419" rtl="0" eaLnBrk="1" latinLnBrk="0" hangingPunct="1">
              <a:spcBef>
                <a:spcPct val="20000"/>
              </a:spcBef>
              <a:buFont typeface="Arial"/>
              <a:buChar char="•"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spcBef>
                <a:spcPts val="823"/>
              </a:spcBef>
            </a:pPr>
            <a:r>
              <a:rPr lang="sv-SE" sz="823" b="1" i="0" noProof="0">
                <a:latin typeface="+mn-lt"/>
                <a:ea typeface="+mn-ea"/>
              </a:rPr>
              <a:t>kontakt</a:t>
            </a:r>
          </a:p>
          <a:p>
            <a:pPr>
              <a:spcBef>
                <a:spcPts val="823"/>
              </a:spcBef>
            </a:pPr>
            <a:r>
              <a:rPr lang="sv-SE" sz="823" b="0" i="0" noProof="0">
                <a:latin typeface="+mn-lt"/>
                <a:ea typeface="+mn-ea"/>
              </a:rPr>
              <a:t>Byt textnivå genom att sätta markören i stycket och använd </a:t>
            </a:r>
            <a:r>
              <a:rPr lang="sv-SE" sz="823" b="0" i="0" u="sng" noProof="0">
                <a:latin typeface="+mn-lt"/>
                <a:ea typeface="+mn-ea"/>
              </a:rPr>
              <a:t>knapparna för ökat och minskat indrag</a:t>
            </a:r>
            <a:r>
              <a:rPr lang="sv-SE" sz="823" b="0" i="0" noProof="0">
                <a:latin typeface="+mn-lt"/>
                <a:ea typeface="+mn-ea"/>
              </a:rPr>
              <a:t>.</a:t>
            </a:r>
          </a:p>
          <a:p>
            <a:pPr>
              <a:spcBef>
                <a:spcPts val="823"/>
              </a:spcBef>
            </a:pPr>
            <a:r>
              <a:rPr lang="sv-SE" sz="823" b="0" i="0" noProof="0">
                <a:latin typeface="+mn-lt"/>
                <a:ea typeface="+mn-ea"/>
              </a:rPr>
              <a:t>Nivå 1-3: Namn (Storlekar)</a:t>
            </a:r>
            <a:br>
              <a:rPr lang="sv-SE" sz="823" b="0" i="0" noProof="0">
                <a:latin typeface="+mn-lt"/>
                <a:ea typeface="+mn-ea"/>
              </a:rPr>
            </a:br>
            <a:r>
              <a:rPr lang="sv-SE" sz="823" b="0" i="0" noProof="0">
                <a:latin typeface="+mn-lt"/>
                <a:ea typeface="+mn-ea"/>
              </a:rPr>
              <a:t>Nivå 4: Titel/info</a:t>
            </a:r>
            <a:br>
              <a:rPr lang="sv-SE" sz="823" b="0" i="0" noProof="0">
                <a:latin typeface="+mn-lt"/>
                <a:ea typeface="+mn-ea"/>
              </a:rPr>
            </a:br>
            <a:endParaRPr lang="sv-SE" sz="823" b="0" i="0" noProof="0">
              <a:latin typeface="+mn-lt"/>
              <a:ea typeface="+mn-ea"/>
            </a:endParaRPr>
          </a:p>
          <a:p>
            <a:pPr lvl="1">
              <a:spcBef>
                <a:spcPts val="823"/>
              </a:spcBef>
            </a:pPr>
            <a:r>
              <a:rPr lang="en-GB" sz="823" b="1" i="0" noProof="0">
                <a:latin typeface="+mn-lt"/>
                <a:ea typeface="+mn-ea"/>
              </a:rPr>
              <a:t>contact</a:t>
            </a:r>
          </a:p>
          <a:p>
            <a:pPr>
              <a:spcBef>
                <a:spcPts val="823"/>
              </a:spcBef>
            </a:pPr>
            <a:r>
              <a:rPr lang="en-GB" sz="823" b="0" i="0" noProof="0">
                <a:latin typeface="+mn-lt"/>
                <a:ea typeface="+mn-ea"/>
              </a:rPr>
              <a:t>To change the text level, put the marker inside the paragraph and use the </a:t>
            </a:r>
            <a:r>
              <a:rPr lang="en-GB" sz="823" b="0" i="0" u="sng" noProof="0">
                <a:latin typeface="+mn-lt"/>
                <a:ea typeface="+mn-ea"/>
              </a:rPr>
              <a:t>buttons for indents</a:t>
            </a:r>
            <a:r>
              <a:rPr lang="en-GB" sz="823" b="0" i="0" noProof="0">
                <a:latin typeface="+mn-lt"/>
                <a:ea typeface="+mn-ea"/>
              </a:rPr>
              <a:t>.</a:t>
            </a:r>
          </a:p>
          <a:p>
            <a:pPr>
              <a:spcBef>
                <a:spcPts val="823"/>
              </a:spcBef>
            </a:pPr>
            <a:r>
              <a:rPr lang="en-GB" sz="823" b="0" i="0" noProof="0">
                <a:latin typeface="+mn-lt"/>
                <a:ea typeface="+mn-ea"/>
              </a:rPr>
              <a:t>Level 1-3: Name (Sizes)</a:t>
            </a:r>
            <a:br>
              <a:rPr lang="en-GB" sz="823" b="0" i="0" noProof="0">
                <a:latin typeface="+mn-lt"/>
                <a:ea typeface="+mn-ea"/>
              </a:rPr>
            </a:br>
            <a:r>
              <a:rPr lang="en-GB" sz="823" b="0" i="0" noProof="0">
                <a:latin typeface="+mn-lt"/>
                <a:ea typeface="+mn-ea"/>
              </a:rPr>
              <a:t>Level 4: Title/info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6A919185-C6B4-3041-B660-F41BC53B1A0A}"/>
              </a:ext>
            </a:extLst>
          </p:cNvPr>
          <p:cNvPicPr>
            <a:picLocks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-423299"/>
            <a:ext cx="12192044" cy="423299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42110B49-FBD6-F64A-9115-8FADAB89FD5D}"/>
              </a:ext>
            </a:extLst>
          </p:cNvPr>
          <p:cNvPicPr>
            <a:picLocks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420844" y="1873"/>
            <a:ext cx="423335" cy="6857441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FFD8B7D6-2241-3047-ABD6-1DF70D5E0AD1}"/>
              </a:ext>
            </a:extLst>
          </p:cNvPr>
          <p:cNvPicPr>
            <a:picLocks/>
          </p:cNvPicPr>
          <p:nvPr userDrawn="1"/>
        </p:nvPicPr>
        <p:blipFill>
          <a:blip r:embed="rId3"/>
          <a:stretch>
            <a:fillRect/>
          </a:stretch>
        </p:blipFill>
        <p:spPr>
          <a:xfrm flipH="1">
            <a:off x="12194534" y="1873"/>
            <a:ext cx="423335" cy="6857441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4612B51F-F409-6846-A7F1-A569EC3D7BA5}"/>
              </a:ext>
            </a:extLst>
          </p:cNvPr>
          <p:cNvPicPr>
            <a:picLocks/>
          </p:cNvPicPr>
          <p:nvPr userDrawn="1"/>
        </p:nvPicPr>
        <p:blipFill>
          <a:blip r:embed="rId2"/>
          <a:stretch>
            <a:fillRect/>
          </a:stretch>
        </p:blipFill>
        <p:spPr>
          <a:xfrm flipV="1">
            <a:off x="0" y="6859315"/>
            <a:ext cx="12192044" cy="423299"/>
          </a:xfrm>
          <a:prstGeom prst="rect">
            <a:avLst/>
          </a:prstGeom>
        </p:spPr>
      </p:pic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8EC4C790-D200-887F-9E4D-0E229168A227}"/>
              </a:ext>
            </a:extLst>
          </p:cNvPr>
          <p:cNvSpPr>
            <a:spLocks noGrp="1"/>
          </p:cNvSpPr>
          <p:nvPr>
            <p:ph type="body" sz="quarter" idx="1" hasCustomPrompt="1"/>
          </p:nvPr>
        </p:nvSpPr>
        <p:spPr>
          <a:xfrm>
            <a:off x="6096933" y="1142379"/>
            <a:ext cx="5079534" cy="4573246"/>
          </a:xfrm>
        </p:spPr>
        <p:txBody>
          <a:bodyPr anchor="ctr" anchorCtr="0"/>
          <a:lstStyle>
            <a:lvl1pPr marL="0" indent="0">
              <a:lnSpc>
                <a:spcPct val="80000"/>
              </a:lnSpc>
              <a:spcBef>
                <a:spcPts val="0"/>
              </a:spcBef>
              <a:spcAft>
                <a:spcPts val="1411"/>
              </a:spcAft>
              <a:buNone/>
              <a:defRPr sz="4703" b="0">
                <a:solidFill>
                  <a:schemeClr val="accent6"/>
                </a:solidFill>
                <a:latin typeface="+mj-lt"/>
              </a:defRPr>
            </a:lvl1pPr>
            <a:lvl2pPr marL="0" indent="0">
              <a:lnSpc>
                <a:spcPct val="100000"/>
              </a:lnSpc>
              <a:spcBef>
                <a:spcPts val="705"/>
              </a:spcBef>
              <a:spcAft>
                <a:spcPts val="0"/>
              </a:spcAft>
              <a:buNone/>
              <a:defRPr lang="en-US" sz="1293" b="0" i="0" kern="1200" cap="none" spc="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0" indent="0">
              <a:lnSpc>
                <a:spcPct val="100000"/>
              </a:lnSpc>
              <a:spcBef>
                <a:spcPts val="705"/>
              </a:spcBef>
              <a:spcAft>
                <a:spcPts val="0"/>
              </a:spcAft>
              <a:buNone/>
              <a:defRPr lang="en-US" sz="1293" b="0" i="0" kern="1200" cap="none" spc="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>
              <a:lnSpc>
                <a:spcPct val="110000"/>
              </a:lnSpc>
              <a:spcBef>
                <a:spcPts val="705"/>
              </a:spcBef>
              <a:spcAft>
                <a:spcPts val="0"/>
              </a:spcAft>
              <a:buNone/>
              <a:defRPr sz="1293" b="0" i="0" cap="none" spc="0" baseline="0">
                <a:solidFill>
                  <a:schemeClr val="accent6"/>
                </a:solidFill>
                <a:latin typeface="+mn-lt"/>
                <a:ea typeface="+mn-ea"/>
              </a:defRPr>
            </a:lvl4pPr>
            <a:lvl5pPr marL="0" indent="0">
              <a:lnSpc>
                <a:spcPct val="110000"/>
              </a:lnSpc>
              <a:spcBef>
                <a:spcPts val="705"/>
              </a:spcBef>
              <a:spcAft>
                <a:spcPts val="0"/>
              </a:spcAft>
              <a:buNone/>
              <a:defRPr lang="en-US" sz="1293" b="0" i="0" kern="1200" cap="none" spc="0" baseline="0" dirty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5pPr>
            <a:lvl6pPr marL="0" indent="0">
              <a:lnSpc>
                <a:spcPct val="110000"/>
              </a:lnSpc>
              <a:spcBef>
                <a:spcPts val="705"/>
              </a:spcBef>
              <a:buNone/>
              <a:defRPr lang="sv-SE" sz="1293" b="0" i="0" kern="1200" cap="none" spc="0" baseline="0" dirty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6pPr>
          </a:lstStyle>
          <a:p>
            <a:pPr lvl="0"/>
            <a:r>
              <a:rPr lang="en-US"/>
              <a:t>Name</a:t>
            </a:r>
          </a:p>
          <a:p>
            <a:pPr lvl="3"/>
            <a:r>
              <a:rPr lang="en-US"/>
              <a:t>Title/info</a:t>
            </a:r>
          </a:p>
          <a:p>
            <a:pPr lvl="3"/>
            <a:r>
              <a:rPr lang="en-US"/>
              <a:t>Title/info</a:t>
            </a:r>
          </a:p>
          <a:p>
            <a:pPr lvl="3"/>
            <a:r>
              <a:rPr lang="en-US"/>
              <a:t>Title/info</a:t>
            </a:r>
          </a:p>
          <a:p>
            <a:pPr lvl="4"/>
            <a:r>
              <a:rPr lang="en-US"/>
              <a:t>Title/info</a:t>
            </a:r>
          </a:p>
          <a:p>
            <a:pPr lvl="5"/>
            <a:r>
              <a:rPr lang="en-US"/>
              <a:t>Title/info</a:t>
            </a:r>
            <a:endParaRPr lang="sv-SE"/>
          </a:p>
        </p:txBody>
      </p:sp>
      <p:sp>
        <p:nvSpPr>
          <p:cNvPr id="2" name="Freeform 1">
            <a:extLst>
              <a:ext uri="{FF2B5EF4-FFF2-40B4-BE49-F238E27FC236}">
                <a16:creationId xmlns:a16="http://schemas.microsoft.com/office/drawing/2014/main" id="{9B2961CF-887F-17D8-5203-DE539E216D87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10042811" y="6350159"/>
            <a:ext cx="1895305" cy="253979"/>
          </a:xfrm>
          <a:custGeom>
            <a:avLst/>
            <a:gdLst>
              <a:gd name="T0" fmla="*/ 3752 w 28000"/>
              <a:gd name="T1" fmla="*/ 1876 h 3752"/>
              <a:gd name="T2" fmla="*/ 243 w 28000"/>
              <a:gd name="T3" fmla="*/ 1430 h 3752"/>
              <a:gd name="T4" fmla="*/ 898 w 28000"/>
              <a:gd name="T5" fmla="*/ 1612 h 3752"/>
              <a:gd name="T6" fmla="*/ 807 w 28000"/>
              <a:gd name="T7" fmla="*/ 3189 h 3752"/>
              <a:gd name="T8" fmla="*/ 1288 w 28000"/>
              <a:gd name="T9" fmla="*/ 3007 h 3752"/>
              <a:gd name="T10" fmla="*/ 294 w 28000"/>
              <a:gd name="T11" fmla="*/ 2482 h 3752"/>
              <a:gd name="T12" fmla="*/ 1388 w 28000"/>
              <a:gd name="T13" fmla="*/ 2482 h 3752"/>
              <a:gd name="T14" fmla="*/ 1496 w 28000"/>
              <a:gd name="T15" fmla="*/ 3527 h 3752"/>
              <a:gd name="T16" fmla="*/ 3129 w 28000"/>
              <a:gd name="T17" fmla="*/ 1876 h 3752"/>
              <a:gd name="T18" fmla="*/ 1972 w 28000"/>
              <a:gd name="T19" fmla="*/ 810 h 3752"/>
              <a:gd name="T20" fmla="*/ 1876 w 28000"/>
              <a:gd name="T21" fmla="*/ 623 h 3752"/>
              <a:gd name="T22" fmla="*/ 471 w 28000"/>
              <a:gd name="T23" fmla="*/ 929 h 3752"/>
              <a:gd name="T24" fmla="*/ 2639 w 28000"/>
              <a:gd name="T25" fmla="*/ 2227 h 3752"/>
              <a:gd name="T26" fmla="*/ 2373 w 28000"/>
              <a:gd name="T27" fmla="*/ 3151 h 3752"/>
              <a:gd name="T28" fmla="*/ 2644 w 28000"/>
              <a:gd name="T29" fmla="*/ 2820 h 3752"/>
              <a:gd name="T30" fmla="*/ 2105 w 28000"/>
              <a:gd name="T31" fmla="*/ 2482 h 3752"/>
              <a:gd name="T32" fmla="*/ 2644 w 28000"/>
              <a:gd name="T33" fmla="*/ 2820 h 3752"/>
              <a:gd name="T34" fmla="*/ 4730 w 28000"/>
              <a:gd name="T35" fmla="*/ 2185 h 3752"/>
              <a:gd name="T36" fmla="*/ 5623 w 28000"/>
              <a:gd name="T37" fmla="*/ 1526 h 3752"/>
              <a:gd name="T38" fmla="*/ 6573 w 28000"/>
              <a:gd name="T39" fmla="*/ 1736 h 3752"/>
              <a:gd name="T40" fmla="*/ 6209 w 28000"/>
              <a:gd name="T41" fmla="*/ 2167 h 3752"/>
              <a:gd name="T42" fmla="*/ 6209 w 28000"/>
              <a:gd name="T43" fmla="*/ 1813 h 3752"/>
              <a:gd name="T44" fmla="*/ 8003 w 28000"/>
              <a:gd name="T45" fmla="*/ 1045 h 3752"/>
              <a:gd name="T46" fmla="*/ 8003 w 28000"/>
              <a:gd name="T47" fmla="*/ 1045 h 3752"/>
              <a:gd name="T48" fmla="*/ 8584 w 28000"/>
              <a:gd name="T49" fmla="*/ 1876 h 3752"/>
              <a:gd name="T50" fmla="*/ 10059 w 28000"/>
              <a:gd name="T51" fmla="*/ 2678 h 3752"/>
              <a:gd name="T52" fmla="*/ 11727 w 28000"/>
              <a:gd name="T53" fmla="*/ 1073 h 3752"/>
              <a:gd name="T54" fmla="*/ 11776 w 28000"/>
              <a:gd name="T55" fmla="*/ 1580 h 3752"/>
              <a:gd name="T56" fmla="*/ 10603 w 28000"/>
              <a:gd name="T57" fmla="*/ 1568 h 3752"/>
              <a:gd name="T58" fmla="*/ 11207 w 28000"/>
              <a:gd name="T59" fmla="*/ 2365 h 3752"/>
              <a:gd name="T60" fmla="*/ 12257 w 28000"/>
              <a:gd name="T61" fmla="*/ 2678 h 3752"/>
              <a:gd name="T62" fmla="*/ 13739 w 28000"/>
              <a:gd name="T63" fmla="*/ 2678 h 3752"/>
              <a:gd name="T64" fmla="*/ 12987 w 28000"/>
              <a:gd name="T65" fmla="*/ 1351 h 3752"/>
              <a:gd name="T66" fmla="*/ 13727 w 28000"/>
              <a:gd name="T67" fmla="*/ 1073 h 3752"/>
              <a:gd name="T68" fmla="*/ 14200 w 28000"/>
              <a:gd name="T69" fmla="*/ 2678 h 3752"/>
              <a:gd name="T70" fmla="*/ 16241 w 28000"/>
              <a:gd name="T71" fmla="*/ 2230 h 3752"/>
              <a:gd name="T72" fmla="*/ 15987 w 28000"/>
              <a:gd name="T73" fmla="*/ 2248 h 3752"/>
              <a:gd name="T74" fmla="*/ 15656 w 28000"/>
              <a:gd name="T75" fmla="*/ 1267 h 3752"/>
              <a:gd name="T76" fmla="*/ 16384 w 28000"/>
              <a:gd name="T77" fmla="*/ 2678 h 3752"/>
              <a:gd name="T78" fmla="*/ 17865 w 28000"/>
              <a:gd name="T79" fmla="*/ 2678 h 3752"/>
              <a:gd name="T80" fmla="*/ 17112 w 28000"/>
              <a:gd name="T81" fmla="*/ 1351 h 3752"/>
              <a:gd name="T82" fmla="*/ 18719 w 28000"/>
              <a:gd name="T83" fmla="*/ 1736 h 3752"/>
              <a:gd name="T84" fmla="*/ 18353 w 28000"/>
              <a:gd name="T85" fmla="*/ 2678 h 3752"/>
              <a:gd name="T86" fmla="*/ 18367 w 28000"/>
              <a:gd name="T87" fmla="*/ 1813 h 3752"/>
              <a:gd name="T88" fmla="*/ 19982 w 28000"/>
              <a:gd name="T89" fmla="*/ 1073 h 3752"/>
              <a:gd name="T90" fmla="*/ 20614 w 28000"/>
              <a:gd name="T91" fmla="*/ 2678 h 3752"/>
              <a:gd name="T92" fmla="*/ 19849 w 28000"/>
              <a:gd name="T93" fmla="*/ 2106 h 3752"/>
              <a:gd name="T94" fmla="*/ 21622 w 28000"/>
              <a:gd name="T95" fmla="*/ 1073 h 3752"/>
              <a:gd name="T96" fmla="*/ 22429 w 28000"/>
              <a:gd name="T97" fmla="*/ 1874 h 3752"/>
              <a:gd name="T98" fmla="*/ 21363 w 28000"/>
              <a:gd name="T99" fmla="*/ 1293 h 3752"/>
              <a:gd name="T100" fmla="*/ 22987 w 28000"/>
              <a:gd name="T101" fmla="*/ 2461 h 3752"/>
              <a:gd name="T102" fmla="*/ 23687 w 28000"/>
              <a:gd name="T103" fmla="*/ 1073 h 3752"/>
              <a:gd name="T104" fmla="*/ 23587 w 28000"/>
              <a:gd name="T105" fmla="*/ 1971 h 3752"/>
              <a:gd name="T106" fmla="*/ 25668 w 28000"/>
              <a:gd name="T107" fmla="*/ 1073 h 3752"/>
              <a:gd name="T108" fmla="*/ 24982 w 28000"/>
              <a:gd name="T109" fmla="*/ 2678 h 3752"/>
              <a:gd name="T110" fmla="*/ 24021 w 28000"/>
              <a:gd name="T111" fmla="*/ 2678 h 3752"/>
              <a:gd name="T112" fmla="*/ 25383 w 28000"/>
              <a:gd name="T113" fmla="*/ 1073 h 3752"/>
              <a:gd name="T114" fmla="*/ 26074 w 28000"/>
              <a:gd name="T115" fmla="*/ 2678 h 3752"/>
              <a:gd name="T116" fmla="*/ 27735 w 28000"/>
              <a:gd name="T117" fmla="*/ 2678 h 3752"/>
              <a:gd name="T118" fmla="*/ 26725 w 28000"/>
              <a:gd name="T119" fmla="*/ 1073 h 3752"/>
              <a:gd name="T120" fmla="*/ 27999 w 28000"/>
              <a:gd name="T121" fmla="*/ 1073 h 37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28000" h="3752">
                <a:moveTo>
                  <a:pt x="1876" y="0"/>
                </a:moveTo>
                <a:lnTo>
                  <a:pt x="1876" y="0"/>
                </a:lnTo>
                <a:cubicBezTo>
                  <a:pt x="842" y="0"/>
                  <a:pt x="0" y="842"/>
                  <a:pt x="0" y="1876"/>
                </a:cubicBezTo>
                <a:cubicBezTo>
                  <a:pt x="0" y="2909"/>
                  <a:pt x="842" y="3751"/>
                  <a:pt x="1876" y="3751"/>
                </a:cubicBezTo>
                <a:cubicBezTo>
                  <a:pt x="2912" y="3751"/>
                  <a:pt x="3752" y="2909"/>
                  <a:pt x="3752" y="1876"/>
                </a:cubicBezTo>
                <a:cubicBezTo>
                  <a:pt x="3752" y="842"/>
                  <a:pt x="2912" y="0"/>
                  <a:pt x="1876" y="0"/>
                </a:cubicBezTo>
                <a:close/>
                <a:moveTo>
                  <a:pt x="376" y="1090"/>
                </a:moveTo>
                <a:lnTo>
                  <a:pt x="376" y="1090"/>
                </a:lnTo>
                <a:cubicBezTo>
                  <a:pt x="719" y="1430"/>
                  <a:pt x="719" y="1430"/>
                  <a:pt x="719" y="1430"/>
                </a:cubicBezTo>
                <a:cubicBezTo>
                  <a:pt x="243" y="1430"/>
                  <a:pt x="243" y="1430"/>
                  <a:pt x="243" y="1430"/>
                </a:cubicBezTo>
                <a:cubicBezTo>
                  <a:pt x="273" y="1311"/>
                  <a:pt x="320" y="1197"/>
                  <a:pt x="376" y="1090"/>
                </a:cubicBezTo>
                <a:close/>
                <a:moveTo>
                  <a:pt x="182" y="1876"/>
                </a:moveTo>
                <a:lnTo>
                  <a:pt x="182" y="1876"/>
                </a:lnTo>
                <a:cubicBezTo>
                  <a:pt x="182" y="1787"/>
                  <a:pt x="189" y="1699"/>
                  <a:pt x="203" y="1612"/>
                </a:cubicBezTo>
                <a:cubicBezTo>
                  <a:pt x="898" y="1612"/>
                  <a:pt x="898" y="1612"/>
                  <a:pt x="898" y="1612"/>
                </a:cubicBezTo>
                <a:cubicBezTo>
                  <a:pt x="1244" y="1957"/>
                  <a:pt x="1244" y="1957"/>
                  <a:pt x="1244" y="1957"/>
                </a:cubicBezTo>
                <a:cubicBezTo>
                  <a:pt x="184" y="1957"/>
                  <a:pt x="184" y="1957"/>
                  <a:pt x="184" y="1957"/>
                </a:cubicBezTo>
                <a:cubicBezTo>
                  <a:pt x="182" y="1929"/>
                  <a:pt x="182" y="1903"/>
                  <a:pt x="182" y="1876"/>
                </a:cubicBezTo>
                <a:close/>
                <a:moveTo>
                  <a:pt x="807" y="3189"/>
                </a:moveTo>
                <a:lnTo>
                  <a:pt x="807" y="3189"/>
                </a:lnTo>
                <a:cubicBezTo>
                  <a:pt x="1281" y="3189"/>
                  <a:pt x="1281" y="3189"/>
                  <a:pt x="1281" y="3189"/>
                </a:cubicBezTo>
                <a:cubicBezTo>
                  <a:pt x="1283" y="3282"/>
                  <a:pt x="1290" y="3378"/>
                  <a:pt x="1302" y="3469"/>
                </a:cubicBezTo>
                <a:cubicBezTo>
                  <a:pt x="1122" y="3403"/>
                  <a:pt x="954" y="3308"/>
                  <a:pt x="807" y="3189"/>
                </a:cubicBezTo>
                <a:close/>
                <a:moveTo>
                  <a:pt x="1288" y="3007"/>
                </a:moveTo>
                <a:lnTo>
                  <a:pt x="1288" y="3007"/>
                </a:lnTo>
                <a:cubicBezTo>
                  <a:pt x="616" y="3007"/>
                  <a:pt x="616" y="3007"/>
                  <a:pt x="616" y="3007"/>
                </a:cubicBezTo>
                <a:cubicBezTo>
                  <a:pt x="523" y="2904"/>
                  <a:pt x="443" y="2787"/>
                  <a:pt x="378" y="2664"/>
                </a:cubicBezTo>
                <a:cubicBezTo>
                  <a:pt x="1337" y="2664"/>
                  <a:pt x="1337" y="2664"/>
                  <a:pt x="1337" y="2664"/>
                </a:cubicBezTo>
                <a:cubicBezTo>
                  <a:pt x="1311" y="2776"/>
                  <a:pt x="1295" y="2890"/>
                  <a:pt x="1288" y="3007"/>
                </a:cubicBezTo>
                <a:close/>
                <a:moveTo>
                  <a:pt x="294" y="2482"/>
                </a:moveTo>
                <a:lnTo>
                  <a:pt x="294" y="2482"/>
                </a:lnTo>
                <a:cubicBezTo>
                  <a:pt x="252" y="2372"/>
                  <a:pt x="222" y="2258"/>
                  <a:pt x="203" y="2139"/>
                </a:cubicBezTo>
                <a:cubicBezTo>
                  <a:pt x="1426" y="2139"/>
                  <a:pt x="1426" y="2139"/>
                  <a:pt x="1426" y="2139"/>
                </a:cubicBezTo>
                <a:cubicBezTo>
                  <a:pt x="1498" y="2209"/>
                  <a:pt x="1498" y="2209"/>
                  <a:pt x="1498" y="2209"/>
                </a:cubicBezTo>
                <a:cubicBezTo>
                  <a:pt x="1456" y="2297"/>
                  <a:pt x="1419" y="2388"/>
                  <a:pt x="1388" y="2482"/>
                </a:cubicBezTo>
                <a:lnTo>
                  <a:pt x="294" y="2482"/>
                </a:lnTo>
                <a:close/>
                <a:moveTo>
                  <a:pt x="3570" y="1876"/>
                </a:moveTo>
                <a:lnTo>
                  <a:pt x="3570" y="1876"/>
                </a:lnTo>
                <a:cubicBezTo>
                  <a:pt x="3570" y="2808"/>
                  <a:pt x="2812" y="3569"/>
                  <a:pt x="1876" y="3569"/>
                </a:cubicBezTo>
                <a:cubicBezTo>
                  <a:pt x="1745" y="3569"/>
                  <a:pt x="1619" y="3555"/>
                  <a:pt x="1496" y="3527"/>
                </a:cubicBezTo>
                <a:cubicBezTo>
                  <a:pt x="1475" y="3408"/>
                  <a:pt x="1463" y="3284"/>
                  <a:pt x="1463" y="3163"/>
                </a:cubicBezTo>
                <a:cubicBezTo>
                  <a:pt x="1463" y="2563"/>
                  <a:pt x="1722" y="2008"/>
                  <a:pt x="2179" y="1624"/>
                </a:cubicBezTo>
                <a:cubicBezTo>
                  <a:pt x="2403" y="1836"/>
                  <a:pt x="2707" y="1966"/>
                  <a:pt x="3038" y="1966"/>
                </a:cubicBezTo>
                <a:cubicBezTo>
                  <a:pt x="3129" y="1966"/>
                  <a:pt x="3129" y="1966"/>
                  <a:pt x="3129" y="1966"/>
                </a:cubicBezTo>
                <a:cubicBezTo>
                  <a:pt x="3129" y="1876"/>
                  <a:pt x="3129" y="1876"/>
                  <a:pt x="3129" y="1876"/>
                </a:cubicBezTo>
                <a:cubicBezTo>
                  <a:pt x="3129" y="1636"/>
                  <a:pt x="3061" y="1412"/>
                  <a:pt x="2945" y="1220"/>
                </a:cubicBezTo>
                <a:cubicBezTo>
                  <a:pt x="3094" y="1178"/>
                  <a:pt x="3250" y="1155"/>
                  <a:pt x="3407" y="1148"/>
                </a:cubicBezTo>
                <a:cubicBezTo>
                  <a:pt x="3512" y="1370"/>
                  <a:pt x="3570" y="1617"/>
                  <a:pt x="3570" y="1876"/>
                </a:cubicBezTo>
                <a:close/>
                <a:moveTo>
                  <a:pt x="1972" y="810"/>
                </a:moveTo>
                <a:lnTo>
                  <a:pt x="1972" y="810"/>
                </a:lnTo>
                <a:cubicBezTo>
                  <a:pt x="2487" y="854"/>
                  <a:pt x="2898" y="1267"/>
                  <a:pt x="2945" y="1780"/>
                </a:cubicBezTo>
                <a:cubicBezTo>
                  <a:pt x="2429" y="1736"/>
                  <a:pt x="2016" y="1323"/>
                  <a:pt x="1972" y="810"/>
                </a:cubicBezTo>
                <a:close/>
                <a:moveTo>
                  <a:pt x="2830" y="1064"/>
                </a:moveTo>
                <a:lnTo>
                  <a:pt x="2830" y="1064"/>
                </a:lnTo>
                <a:cubicBezTo>
                  <a:pt x="2599" y="793"/>
                  <a:pt x="2259" y="623"/>
                  <a:pt x="1876" y="623"/>
                </a:cubicBezTo>
                <a:cubicBezTo>
                  <a:pt x="1785" y="623"/>
                  <a:pt x="1785" y="623"/>
                  <a:pt x="1785" y="623"/>
                </a:cubicBezTo>
                <a:cubicBezTo>
                  <a:pt x="1785" y="714"/>
                  <a:pt x="1785" y="714"/>
                  <a:pt x="1785" y="714"/>
                </a:cubicBezTo>
                <a:cubicBezTo>
                  <a:pt x="1785" y="1006"/>
                  <a:pt x="1888" y="1276"/>
                  <a:pt x="2056" y="1489"/>
                </a:cubicBezTo>
                <a:cubicBezTo>
                  <a:pt x="1867" y="1650"/>
                  <a:pt x="1710" y="1836"/>
                  <a:pt x="1587" y="2043"/>
                </a:cubicBezTo>
                <a:cubicBezTo>
                  <a:pt x="471" y="929"/>
                  <a:pt x="471" y="929"/>
                  <a:pt x="471" y="929"/>
                </a:cubicBezTo>
                <a:cubicBezTo>
                  <a:pt x="777" y="478"/>
                  <a:pt x="1293" y="182"/>
                  <a:pt x="1876" y="182"/>
                </a:cubicBezTo>
                <a:cubicBezTo>
                  <a:pt x="2478" y="182"/>
                  <a:pt x="3008" y="497"/>
                  <a:pt x="3309" y="973"/>
                </a:cubicBezTo>
                <a:cubicBezTo>
                  <a:pt x="3145" y="985"/>
                  <a:pt x="2984" y="1015"/>
                  <a:pt x="2830" y="1064"/>
                </a:cubicBezTo>
                <a:close/>
                <a:moveTo>
                  <a:pt x="2639" y="2227"/>
                </a:moveTo>
                <a:lnTo>
                  <a:pt x="2639" y="2227"/>
                </a:lnTo>
                <a:cubicBezTo>
                  <a:pt x="2525" y="2157"/>
                  <a:pt x="2392" y="2134"/>
                  <a:pt x="2261" y="2164"/>
                </a:cubicBezTo>
                <a:cubicBezTo>
                  <a:pt x="2133" y="2195"/>
                  <a:pt x="2021" y="2272"/>
                  <a:pt x="1951" y="2386"/>
                </a:cubicBezTo>
                <a:cubicBezTo>
                  <a:pt x="1878" y="2498"/>
                  <a:pt x="1857" y="2633"/>
                  <a:pt x="1888" y="2762"/>
                </a:cubicBezTo>
                <a:cubicBezTo>
                  <a:pt x="1916" y="2892"/>
                  <a:pt x="1995" y="3004"/>
                  <a:pt x="2109" y="3074"/>
                </a:cubicBezTo>
                <a:cubicBezTo>
                  <a:pt x="2189" y="3126"/>
                  <a:pt x="2280" y="3151"/>
                  <a:pt x="2373" y="3151"/>
                </a:cubicBezTo>
                <a:cubicBezTo>
                  <a:pt x="2410" y="3151"/>
                  <a:pt x="2448" y="3147"/>
                  <a:pt x="2485" y="3137"/>
                </a:cubicBezTo>
                <a:cubicBezTo>
                  <a:pt x="2616" y="3107"/>
                  <a:pt x="2725" y="3030"/>
                  <a:pt x="2798" y="2916"/>
                </a:cubicBezTo>
                <a:cubicBezTo>
                  <a:pt x="2868" y="2804"/>
                  <a:pt x="2891" y="2668"/>
                  <a:pt x="2861" y="2540"/>
                </a:cubicBezTo>
                <a:cubicBezTo>
                  <a:pt x="2830" y="2409"/>
                  <a:pt x="2751" y="2297"/>
                  <a:pt x="2639" y="2227"/>
                </a:cubicBezTo>
                <a:close/>
                <a:moveTo>
                  <a:pt x="2644" y="2820"/>
                </a:moveTo>
                <a:lnTo>
                  <a:pt x="2644" y="2820"/>
                </a:lnTo>
                <a:cubicBezTo>
                  <a:pt x="2597" y="2892"/>
                  <a:pt x="2527" y="2941"/>
                  <a:pt x="2445" y="2960"/>
                </a:cubicBezTo>
                <a:cubicBezTo>
                  <a:pt x="2361" y="2979"/>
                  <a:pt x="2277" y="2965"/>
                  <a:pt x="2205" y="2920"/>
                </a:cubicBezTo>
                <a:cubicBezTo>
                  <a:pt x="2133" y="2876"/>
                  <a:pt x="2084" y="2804"/>
                  <a:pt x="2065" y="2722"/>
                </a:cubicBezTo>
                <a:cubicBezTo>
                  <a:pt x="2044" y="2640"/>
                  <a:pt x="2060" y="2554"/>
                  <a:pt x="2105" y="2482"/>
                </a:cubicBezTo>
                <a:cubicBezTo>
                  <a:pt x="2149" y="2409"/>
                  <a:pt x="2219" y="2360"/>
                  <a:pt x="2303" y="2342"/>
                </a:cubicBezTo>
                <a:cubicBezTo>
                  <a:pt x="2326" y="2335"/>
                  <a:pt x="2350" y="2332"/>
                  <a:pt x="2375" y="2332"/>
                </a:cubicBezTo>
                <a:cubicBezTo>
                  <a:pt x="2434" y="2332"/>
                  <a:pt x="2492" y="2349"/>
                  <a:pt x="2543" y="2381"/>
                </a:cubicBezTo>
                <a:cubicBezTo>
                  <a:pt x="2613" y="2426"/>
                  <a:pt x="2665" y="2498"/>
                  <a:pt x="2683" y="2580"/>
                </a:cubicBezTo>
                <a:cubicBezTo>
                  <a:pt x="2702" y="2661"/>
                  <a:pt x="2688" y="2748"/>
                  <a:pt x="2644" y="2820"/>
                </a:cubicBezTo>
                <a:close/>
                <a:moveTo>
                  <a:pt x="5658" y="2230"/>
                </a:moveTo>
                <a:lnTo>
                  <a:pt x="5658" y="2230"/>
                </a:lnTo>
                <a:cubicBezTo>
                  <a:pt x="5658" y="2498"/>
                  <a:pt x="5446" y="2706"/>
                  <a:pt x="5080" y="2706"/>
                </a:cubicBezTo>
                <a:cubicBezTo>
                  <a:pt x="4737" y="2706"/>
                  <a:pt x="4492" y="2493"/>
                  <a:pt x="4492" y="2185"/>
                </a:cubicBezTo>
                <a:cubicBezTo>
                  <a:pt x="4730" y="2185"/>
                  <a:pt x="4730" y="2185"/>
                  <a:pt x="4730" y="2185"/>
                </a:cubicBezTo>
                <a:cubicBezTo>
                  <a:pt x="4732" y="2349"/>
                  <a:pt x="4867" y="2479"/>
                  <a:pt x="5089" y="2479"/>
                </a:cubicBezTo>
                <a:cubicBezTo>
                  <a:pt x="5278" y="2479"/>
                  <a:pt x="5406" y="2393"/>
                  <a:pt x="5406" y="2248"/>
                </a:cubicBezTo>
                <a:cubicBezTo>
                  <a:pt x="5406" y="1815"/>
                  <a:pt x="4541" y="2136"/>
                  <a:pt x="4541" y="1491"/>
                </a:cubicBezTo>
                <a:cubicBezTo>
                  <a:pt x="4541" y="1248"/>
                  <a:pt x="4737" y="1045"/>
                  <a:pt x="5075" y="1045"/>
                </a:cubicBezTo>
                <a:cubicBezTo>
                  <a:pt x="5346" y="1045"/>
                  <a:pt x="5619" y="1190"/>
                  <a:pt x="5623" y="1526"/>
                </a:cubicBezTo>
                <a:cubicBezTo>
                  <a:pt x="5374" y="1526"/>
                  <a:pt x="5374" y="1526"/>
                  <a:pt x="5374" y="1526"/>
                </a:cubicBezTo>
                <a:cubicBezTo>
                  <a:pt x="5374" y="1367"/>
                  <a:pt x="5266" y="1267"/>
                  <a:pt x="5073" y="1267"/>
                </a:cubicBezTo>
                <a:cubicBezTo>
                  <a:pt x="4877" y="1267"/>
                  <a:pt x="4786" y="1372"/>
                  <a:pt x="4786" y="1486"/>
                </a:cubicBezTo>
                <a:cubicBezTo>
                  <a:pt x="4786" y="1874"/>
                  <a:pt x="5658" y="1582"/>
                  <a:pt x="5658" y="2230"/>
                </a:cubicBezTo>
                <a:close/>
                <a:moveTo>
                  <a:pt x="6573" y="1736"/>
                </a:moveTo>
                <a:lnTo>
                  <a:pt x="6573" y="1736"/>
                </a:lnTo>
                <a:cubicBezTo>
                  <a:pt x="7161" y="2678"/>
                  <a:pt x="7161" y="2678"/>
                  <a:pt x="7161" y="2678"/>
                </a:cubicBezTo>
                <a:cubicBezTo>
                  <a:pt x="6867" y="2678"/>
                  <a:pt x="6867" y="2678"/>
                  <a:pt x="6867" y="2678"/>
                </a:cubicBezTo>
                <a:cubicBezTo>
                  <a:pt x="6410" y="1931"/>
                  <a:pt x="6410" y="1931"/>
                  <a:pt x="6410" y="1931"/>
                </a:cubicBezTo>
                <a:cubicBezTo>
                  <a:pt x="6209" y="2167"/>
                  <a:pt x="6209" y="2167"/>
                  <a:pt x="6209" y="2167"/>
                </a:cubicBezTo>
                <a:cubicBezTo>
                  <a:pt x="6209" y="2678"/>
                  <a:pt x="6209" y="2678"/>
                  <a:pt x="6209" y="2678"/>
                </a:cubicBezTo>
                <a:cubicBezTo>
                  <a:pt x="5962" y="2678"/>
                  <a:pt x="5962" y="2678"/>
                  <a:pt x="5962" y="2678"/>
                </a:cubicBezTo>
                <a:cubicBezTo>
                  <a:pt x="5962" y="1073"/>
                  <a:pt x="5962" y="1073"/>
                  <a:pt x="5962" y="1073"/>
                </a:cubicBezTo>
                <a:cubicBezTo>
                  <a:pt x="6209" y="1073"/>
                  <a:pt x="6209" y="1073"/>
                  <a:pt x="6209" y="1073"/>
                </a:cubicBezTo>
                <a:cubicBezTo>
                  <a:pt x="6209" y="1813"/>
                  <a:pt x="6209" y="1813"/>
                  <a:pt x="6209" y="1813"/>
                </a:cubicBezTo>
                <a:cubicBezTo>
                  <a:pt x="6223" y="1813"/>
                  <a:pt x="6223" y="1813"/>
                  <a:pt x="6223" y="1813"/>
                </a:cubicBezTo>
                <a:cubicBezTo>
                  <a:pt x="6834" y="1073"/>
                  <a:pt x="6834" y="1073"/>
                  <a:pt x="6834" y="1073"/>
                </a:cubicBezTo>
                <a:cubicBezTo>
                  <a:pt x="7138" y="1073"/>
                  <a:pt x="7138" y="1073"/>
                  <a:pt x="7138" y="1073"/>
                </a:cubicBezTo>
                <a:lnTo>
                  <a:pt x="6573" y="1736"/>
                </a:lnTo>
                <a:close/>
                <a:moveTo>
                  <a:pt x="8003" y="1045"/>
                </a:moveTo>
                <a:lnTo>
                  <a:pt x="8003" y="1045"/>
                </a:lnTo>
                <a:cubicBezTo>
                  <a:pt x="7525" y="1045"/>
                  <a:pt x="7170" y="1405"/>
                  <a:pt x="7170" y="1876"/>
                </a:cubicBezTo>
                <a:cubicBezTo>
                  <a:pt x="7170" y="2351"/>
                  <a:pt x="7523" y="2706"/>
                  <a:pt x="8001" y="2706"/>
                </a:cubicBezTo>
                <a:cubicBezTo>
                  <a:pt x="8484" y="2706"/>
                  <a:pt x="8836" y="2346"/>
                  <a:pt x="8836" y="1876"/>
                </a:cubicBezTo>
                <a:cubicBezTo>
                  <a:pt x="8836" y="1409"/>
                  <a:pt x="8486" y="1045"/>
                  <a:pt x="8003" y="1045"/>
                </a:cubicBezTo>
                <a:close/>
                <a:moveTo>
                  <a:pt x="8003" y="2472"/>
                </a:moveTo>
                <a:lnTo>
                  <a:pt x="8003" y="2472"/>
                </a:lnTo>
                <a:cubicBezTo>
                  <a:pt x="7670" y="2472"/>
                  <a:pt x="7425" y="2218"/>
                  <a:pt x="7425" y="1876"/>
                </a:cubicBezTo>
                <a:cubicBezTo>
                  <a:pt x="7425" y="1538"/>
                  <a:pt x="7670" y="1279"/>
                  <a:pt x="8003" y="1279"/>
                </a:cubicBezTo>
                <a:cubicBezTo>
                  <a:pt x="8339" y="1279"/>
                  <a:pt x="8584" y="1538"/>
                  <a:pt x="8584" y="1876"/>
                </a:cubicBezTo>
                <a:cubicBezTo>
                  <a:pt x="8584" y="2218"/>
                  <a:pt x="8339" y="2472"/>
                  <a:pt x="8003" y="2472"/>
                </a:cubicBezTo>
                <a:close/>
                <a:moveTo>
                  <a:pt x="9394" y="2456"/>
                </a:moveTo>
                <a:lnTo>
                  <a:pt x="9394" y="2456"/>
                </a:lnTo>
                <a:cubicBezTo>
                  <a:pt x="10059" y="2456"/>
                  <a:pt x="10059" y="2456"/>
                  <a:pt x="10059" y="2456"/>
                </a:cubicBezTo>
                <a:cubicBezTo>
                  <a:pt x="10059" y="2678"/>
                  <a:pt x="10059" y="2678"/>
                  <a:pt x="10059" y="2678"/>
                </a:cubicBezTo>
                <a:cubicBezTo>
                  <a:pt x="9147" y="2678"/>
                  <a:pt x="9147" y="2678"/>
                  <a:pt x="9147" y="2678"/>
                </a:cubicBezTo>
                <a:cubicBezTo>
                  <a:pt x="9147" y="1073"/>
                  <a:pt x="9147" y="1073"/>
                  <a:pt x="9147" y="1073"/>
                </a:cubicBezTo>
                <a:cubicBezTo>
                  <a:pt x="9394" y="1073"/>
                  <a:pt x="9394" y="1073"/>
                  <a:pt x="9394" y="1073"/>
                </a:cubicBezTo>
                <a:lnTo>
                  <a:pt x="9394" y="2456"/>
                </a:lnTo>
                <a:close/>
                <a:moveTo>
                  <a:pt x="11727" y="1073"/>
                </a:moveTo>
                <a:lnTo>
                  <a:pt x="11727" y="1073"/>
                </a:lnTo>
                <a:cubicBezTo>
                  <a:pt x="12012" y="1073"/>
                  <a:pt x="12012" y="1073"/>
                  <a:pt x="12012" y="1073"/>
                </a:cubicBezTo>
                <a:cubicBezTo>
                  <a:pt x="12012" y="2678"/>
                  <a:pt x="12012" y="2678"/>
                  <a:pt x="12012" y="2678"/>
                </a:cubicBezTo>
                <a:cubicBezTo>
                  <a:pt x="11776" y="2678"/>
                  <a:pt x="11776" y="2678"/>
                  <a:pt x="11776" y="2678"/>
                </a:cubicBezTo>
                <a:cubicBezTo>
                  <a:pt x="11776" y="1580"/>
                  <a:pt x="11776" y="1580"/>
                  <a:pt x="11776" y="1580"/>
                </a:cubicBezTo>
                <a:cubicBezTo>
                  <a:pt x="11762" y="1580"/>
                  <a:pt x="11762" y="1580"/>
                  <a:pt x="11762" y="1580"/>
                </a:cubicBezTo>
                <a:cubicBezTo>
                  <a:pt x="11328" y="2678"/>
                  <a:pt x="11328" y="2678"/>
                  <a:pt x="11328" y="2678"/>
                </a:cubicBezTo>
                <a:cubicBezTo>
                  <a:pt x="11090" y="2678"/>
                  <a:pt x="11090" y="2678"/>
                  <a:pt x="11090" y="2678"/>
                </a:cubicBezTo>
                <a:cubicBezTo>
                  <a:pt x="10617" y="1568"/>
                  <a:pt x="10617" y="1568"/>
                  <a:pt x="10617" y="1568"/>
                </a:cubicBezTo>
                <a:cubicBezTo>
                  <a:pt x="10603" y="1568"/>
                  <a:pt x="10603" y="1568"/>
                  <a:pt x="10603" y="1568"/>
                </a:cubicBezTo>
                <a:cubicBezTo>
                  <a:pt x="10603" y="2678"/>
                  <a:pt x="10603" y="2678"/>
                  <a:pt x="10603" y="2678"/>
                </a:cubicBezTo>
                <a:cubicBezTo>
                  <a:pt x="10365" y="2678"/>
                  <a:pt x="10365" y="2678"/>
                  <a:pt x="10365" y="2678"/>
                </a:cubicBezTo>
                <a:cubicBezTo>
                  <a:pt x="10365" y="1073"/>
                  <a:pt x="10365" y="1073"/>
                  <a:pt x="10365" y="1073"/>
                </a:cubicBezTo>
                <a:cubicBezTo>
                  <a:pt x="10654" y="1073"/>
                  <a:pt x="10654" y="1073"/>
                  <a:pt x="10654" y="1073"/>
                </a:cubicBezTo>
                <a:cubicBezTo>
                  <a:pt x="11207" y="2365"/>
                  <a:pt x="11207" y="2365"/>
                  <a:pt x="11207" y="2365"/>
                </a:cubicBezTo>
                <a:cubicBezTo>
                  <a:pt x="11221" y="2365"/>
                  <a:pt x="11221" y="2365"/>
                  <a:pt x="11221" y="2365"/>
                </a:cubicBezTo>
                <a:lnTo>
                  <a:pt x="11727" y="1073"/>
                </a:lnTo>
                <a:close/>
                <a:moveTo>
                  <a:pt x="12847" y="1073"/>
                </a:moveTo>
                <a:lnTo>
                  <a:pt x="12847" y="1073"/>
                </a:lnTo>
                <a:cubicBezTo>
                  <a:pt x="12257" y="2678"/>
                  <a:pt x="12257" y="2678"/>
                  <a:pt x="12257" y="2678"/>
                </a:cubicBezTo>
                <a:cubicBezTo>
                  <a:pt x="12509" y="2678"/>
                  <a:pt x="12509" y="2678"/>
                  <a:pt x="12509" y="2678"/>
                </a:cubicBezTo>
                <a:cubicBezTo>
                  <a:pt x="12635" y="2328"/>
                  <a:pt x="12635" y="2328"/>
                  <a:pt x="12635" y="2328"/>
                </a:cubicBezTo>
                <a:cubicBezTo>
                  <a:pt x="13354" y="2328"/>
                  <a:pt x="13354" y="2328"/>
                  <a:pt x="13354" y="2328"/>
                </a:cubicBezTo>
                <a:cubicBezTo>
                  <a:pt x="13480" y="2678"/>
                  <a:pt x="13480" y="2678"/>
                  <a:pt x="13480" y="2678"/>
                </a:cubicBezTo>
                <a:cubicBezTo>
                  <a:pt x="13739" y="2678"/>
                  <a:pt x="13739" y="2678"/>
                  <a:pt x="13739" y="2678"/>
                </a:cubicBezTo>
                <a:cubicBezTo>
                  <a:pt x="13146" y="1073"/>
                  <a:pt x="13146" y="1073"/>
                  <a:pt x="13146" y="1073"/>
                </a:cubicBezTo>
                <a:lnTo>
                  <a:pt x="12847" y="1073"/>
                </a:lnTo>
                <a:close/>
                <a:moveTo>
                  <a:pt x="12712" y="2106"/>
                </a:moveTo>
                <a:lnTo>
                  <a:pt x="12712" y="2106"/>
                </a:lnTo>
                <a:cubicBezTo>
                  <a:pt x="12987" y="1351"/>
                  <a:pt x="12987" y="1351"/>
                  <a:pt x="12987" y="1351"/>
                </a:cubicBezTo>
                <a:cubicBezTo>
                  <a:pt x="13004" y="1351"/>
                  <a:pt x="13004" y="1351"/>
                  <a:pt x="13004" y="1351"/>
                </a:cubicBezTo>
                <a:cubicBezTo>
                  <a:pt x="13277" y="2106"/>
                  <a:pt x="13277" y="2106"/>
                  <a:pt x="13277" y="2106"/>
                </a:cubicBezTo>
                <a:lnTo>
                  <a:pt x="12712" y="2106"/>
                </a:lnTo>
                <a:close/>
                <a:moveTo>
                  <a:pt x="13727" y="1073"/>
                </a:moveTo>
                <a:lnTo>
                  <a:pt x="13727" y="1073"/>
                </a:lnTo>
                <a:cubicBezTo>
                  <a:pt x="14918" y="1073"/>
                  <a:pt x="14918" y="1073"/>
                  <a:pt x="14918" y="1073"/>
                </a:cubicBezTo>
                <a:cubicBezTo>
                  <a:pt x="14918" y="1295"/>
                  <a:pt x="14918" y="1295"/>
                  <a:pt x="14918" y="1295"/>
                </a:cubicBezTo>
                <a:cubicBezTo>
                  <a:pt x="14445" y="1295"/>
                  <a:pt x="14445" y="1295"/>
                  <a:pt x="14445" y="1295"/>
                </a:cubicBezTo>
                <a:cubicBezTo>
                  <a:pt x="14445" y="2678"/>
                  <a:pt x="14445" y="2678"/>
                  <a:pt x="14445" y="2678"/>
                </a:cubicBezTo>
                <a:cubicBezTo>
                  <a:pt x="14200" y="2678"/>
                  <a:pt x="14200" y="2678"/>
                  <a:pt x="14200" y="2678"/>
                </a:cubicBezTo>
                <a:cubicBezTo>
                  <a:pt x="14200" y="1295"/>
                  <a:pt x="14200" y="1295"/>
                  <a:pt x="14200" y="1295"/>
                </a:cubicBezTo>
                <a:cubicBezTo>
                  <a:pt x="13727" y="1295"/>
                  <a:pt x="13727" y="1295"/>
                  <a:pt x="13727" y="1295"/>
                </a:cubicBezTo>
                <a:lnTo>
                  <a:pt x="13727" y="1073"/>
                </a:lnTo>
                <a:close/>
                <a:moveTo>
                  <a:pt x="16241" y="2230"/>
                </a:moveTo>
                <a:lnTo>
                  <a:pt x="16241" y="2230"/>
                </a:lnTo>
                <a:cubicBezTo>
                  <a:pt x="16241" y="2498"/>
                  <a:pt x="16029" y="2706"/>
                  <a:pt x="15663" y="2706"/>
                </a:cubicBezTo>
                <a:cubicBezTo>
                  <a:pt x="15320" y="2706"/>
                  <a:pt x="15072" y="2493"/>
                  <a:pt x="15072" y="2185"/>
                </a:cubicBezTo>
                <a:cubicBezTo>
                  <a:pt x="15313" y="2185"/>
                  <a:pt x="15313" y="2185"/>
                  <a:pt x="15313" y="2185"/>
                </a:cubicBezTo>
                <a:cubicBezTo>
                  <a:pt x="15315" y="2349"/>
                  <a:pt x="15450" y="2479"/>
                  <a:pt x="15672" y="2479"/>
                </a:cubicBezTo>
                <a:cubicBezTo>
                  <a:pt x="15861" y="2479"/>
                  <a:pt x="15987" y="2393"/>
                  <a:pt x="15987" y="2248"/>
                </a:cubicBezTo>
                <a:cubicBezTo>
                  <a:pt x="15987" y="1815"/>
                  <a:pt x="15124" y="2136"/>
                  <a:pt x="15124" y="1491"/>
                </a:cubicBezTo>
                <a:cubicBezTo>
                  <a:pt x="15124" y="1248"/>
                  <a:pt x="15320" y="1045"/>
                  <a:pt x="15658" y="1045"/>
                </a:cubicBezTo>
                <a:cubicBezTo>
                  <a:pt x="15929" y="1045"/>
                  <a:pt x="16199" y="1190"/>
                  <a:pt x="16204" y="1526"/>
                </a:cubicBezTo>
                <a:cubicBezTo>
                  <a:pt x="15957" y="1526"/>
                  <a:pt x="15957" y="1526"/>
                  <a:pt x="15957" y="1526"/>
                </a:cubicBezTo>
                <a:cubicBezTo>
                  <a:pt x="15957" y="1367"/>
                  <a:pt x="15849" y="1267"/>
                  <a:pt x="15656" y="1267"/>
                </a:cubicBezTo>
                <a:cubicBezTo>
                  <a:pt x="15460" y="1267"/>
                  <a:pt x="15369" y="1372"/>
                  <a:pt x="15369" y="1486"/>
                </a:cubicBezTo>
                <a:cubicBezTo>
                  <a:pt x="15369" y="1874"/>
                  <a:pt x="16241" y="1582"/>
                  <a:pt x="16241" y="2230"/>
                </a:cubicBezTo>
                <a:close/>
                <a:moveTo>
                  <a:pt x="16974" y="1073"/>
                </a:moveTo>
                <a:lnTo>
                  <a:pt x="16974" y="1073"/>
                </a:lnTo>
                <a:cubicBezTo>
                  <a:pt x="16384" y="2678"/>
                  <a:pt x="16384" y="2678"/>
                  <a:pt x="16384" y="2678"/>
                </a:cubicBezTo>
                <a:cubicBezTo>
                  <a:pt x="16636" y="2678"/>
                  <a:pt x="16636" y="2678"/>
                  <a:pt x="16636" y="2678"/>
                </a:cubicBezTo>
                <a:cubicBezTo>
                  <a:pt x="16762" y="2328"/>
                  <a:pt x="16762" y="2328"/>
                  <a:pt x="16762" y="2328"/>
                </a:cubicBezTo>
                <a:cubicBezTo>
                  <a:pt x="17480" y="2328"/>
                  <a:pt x="17480" y="2328"/>
                  <a:pt x="17480" y="2328"/>
                </a:cubicBezTo>
                <a:cubicBezTo>
                  <a:pt x="17606" y="2678"/>
                  <a:pt x="17606" y="2678"/>
                  <a:pt x="17606" y="2678"/>
                </a:cubicBezTo>
                <a:cubicBezTo>
                  <a:pt x="17865" y="2678"/>
                  <a:pt x="17865" y="2678"/>
                  <a:pt x="17865" y="2678"/>
                </a:cubicBezTo>
                <a:cubicBezTo>
                  <a:pt x="17273" y="1073"/>
                  <a:pt x="17273" y="1073"/>
                  <a:pt x="17273" y="1073"/>
                </a:cubicBezTo>
                <a:lnTo>
                  <a:pt x="16974" y="1073"/>
                </a:lnTo>
                <a:close/>
                <a:moveTo>
                  <a:pt x="16839" y="2106"/>
                </a:moveTo>
                <a:lnTo>
                  <a:pt x="16839" y="2106"/>
                </a:lnTo>
                <a:cubicBezTo>
                  <a:pt x="17112" y="1351"/>
                  <a:pt x="17112" y="1351"/>
                  <a:pt x="17112" y="1351"/>
                </a:cubicBezTo>
                <a:cubicBezTo>
                  <a:pt x="17128" y="1351"/>
                  <a:pt x="17128" y="1351"/>
                  <a:pt x="17128" y="1351"/>
                </a:cubicBezTo>
                <a:cubicBezTo>
                  <a:pt x="17403" y="2106"/>
                  <a:pt x="17403" y="2106"/>
                  <a:pt x="17403" y="2106"/>
                </a:cubicBezTo>
                <a:lnTo>
                  <a:pt x="16839" y="2106"/>
                </a:lnTo>
                <a:close/>
                <a:moveTo>
                  <a:pt x="18719" y="1736"/>
                </a:moveTo>
                <a:lnTo>
                  <a:pt x="18719" y="1736"/>
                </a:lnTo>
                <a:cubicBezTo>
                  <a:pt x="19305" y="2678"/>
                  <a:pt x="19305" y="2678"/>
                  <a:pt x="19305" y="2678"/>
                </a:cubicBezTo>
                <a:cubicBezTo>
                  <a:pt x="19011" y="2678"/>
                  <a:pt x="19011" y="2678"/>
                  <a:pt x="19011" y="2678"/>
                </a:cubicBezTo>
                <a:cubicBezTo>
                  <a:pt x="18554" y="1931"/>
                  <a:pt x="18554" y="1931"/>
                  <a:pt x="18554" y="1931"/>
                </a:cubicBezTo>
                <a:cubicBezTo>
                  <a:pt x="18353" y="2167"/>
                  <a:pt x="18353" y="2167"/>
                  <a:pt x="18353" y="2167"/>
                </a:cubicBezTo>
                <a:cubicBezTo>
                  <a:pt x="18353" y="2678"/>
                  <a:pt x="18353" y="2678"/>
                  <a:pt x="18353" y="2678"/>
                </a:cubicBezTo>
                <a:cubicBezTo>
                  <a:pt x="18108" y="2678"/>
                  <a:pt x="18108" y="2678"/>
                  <a:pt x="18108" y="2678"/>
                </a:cubicBezTo>
                <a:cubicBezTo>
                  <a:pt x="18108" y="1073"/>
                  <a:pt x="18108" y="1073"/>
                  <a:pt x="18108" y="1073"/>
                </a:cubicBezTo>
                <a:cubicBezTo>
                  <a:pt x="18353" y="1073"/>
                  <a:pt x="18353" y="1073"/>
                  <a:pt x="18353" y="1073"/>
                </a:cubicBezTo>
                <a:cubicBezTo>
                  <a:pt x="18353" y="1813"/>
                  <a:pt x="18353" y="1813"/>
                  <a:pt x="18353" y="1813"/>
                </a:cubicBezTo>
                <a:cubicBezTo>
                  <a:pt x="18367" y="1813"/>
                  <a:pt x="18367" y="1813"/>
                  <a:pt x="18367" y="1813"/>
                </a:cubicBezTo>
                <a:cubicBezTo>
                  <a:pt x="18978" y="1073"/>
                  <a:pt x="18978" y="1073"/>
                  <a:pt x="18978" y="1073"/>
                </a:cubicBezTo>
                <a:cubicBezTo>
                  <a:pt x="19282" y="1073"/>
                  <a:pt x="19282" y="1073"/>
                  <a:pt x="19282" y="1073"/>
                </a:cubicBezTo>
                <a:lnTo>
                  <a:pt x="18719" y="1736"/>
                </a:lnTo>
                <a:close/>
                <a:moveTo>
                  <a:pt x="19982" y="1073"/>
                </a:moveTo>
                <a:lnTo>
                  <a:pt x="19982" y="1073"/>
                </a:lnTo>
                <a:cubicBezTo>
                  <a:pt x="19391" y="2678"/>
                  <a:pt x="19391" y="2678"/>
                  <a:pt x="19391" y="2678"/>
                </a:cubicBezTo>
                <a:cubicBezTo>
                  <a:pt x="19646" y="2678"/>
                  <a:pt x="19646" y="2678"/>
                  <a:pt x="19646" y="2678"/>
                </a:cubicBezTo>
                <a:cubicBezTo>
                  <a:pt x="19769" y="2328"/>
                  <a:pt x="19769" y="2328"/>
                  <a:pt x="19769" y="2328"/>
                </a:cubicBezTo>
                <a:cubicBezTo>
                  <a:pt x="20488" y="2328"/>
                  <a:pt x="20488" y="2328"/>
                  <a:pt x="20488" y="2328"/>
                </a:cubicBezTo>
                <a:cubicBezTo>
                  <a:pt x="20614" y="2678"/>
                  <a:pt x="20614" y="2678"/>
                  <a:pt x="20614" y="2678"/>
                </a:cubicBezTo>
                <a:cubicBezTo>
                  <a:pt x="20875" y="2678"/>
                  <a:pt x="20875" y="2678"/>
                  <a:pt x="20875" y="2678"/>
                </a:cubicBezTo>
                <a:cubicBezTo>
                  <a:pt x="20280" y="1073"/>
                  <a:pt x="20280" y="1073"/>
                  <a:pt x="20280" y="1073"/>
                </a:cubicBezTo>
                <a:lnTo>
                  <a:pt x="19982" y="1073"/>
                </a:lnTo>
                <a:close/>
                <a:moveTo>
                  <a:pt x="19849" y="2106"/>
                </a:moveTo>
                <a:lnTo>
                  <a:pt x="19849" y="2106"/>
                </a:lnTo>
                <a:cubicBezTo>
                  <a:pt x="20122" y="1351"/>
                  <a:pt x="20122" y="1351"/>
                  <a:pt x="20122" y="1351"/>
                </a:cubicBezTo>
                <a:cubicBezTo>
                  <a:pt x="20138" y="1351"/>
                  <a:pt x="20138" y="1351"/>
                  <a:pt x="20138" y="1351"/>
                </a:cubicBezTo>
                <a:cubicBezTo>
                  <a:pt x="20411" y="2106"/>
                  <a:pt x="20411" y="2106"/>
                  <a:pt x="20411" y="2106"/>
                </a:cubicBezTo>
                <a:lnTo>
                  <a:pt x="19849" y="2106"/>
                </a:lnTo>
                <a:close/>
                <a:moveTo>
                  <a:pt x="21622" y="1073"/>
                </a:moveTo>
                <a:lnTo>
                  <a:pt x="21622" y="1073"/>
                </a:lnTo>
                <a:cubicBezTo>
                  <a:pt x="21116" y="1073"/>
                  <a:pt x="21116" y="1073"/>
                  <a:pt x="21116" y="1073"/>
                </a:cubicBezTo>
                <a:cubicBezTo>
                  <a:pt x="21116" y="2678"/>
                  <a:pt x="21116" y="2678"/>
                  <a:pt x="21116" y="2678"/>
                </a:cubicBezTo>
                <a:cubicBezTo>
                  <a:pt x="21622" y="2678"/>
                  <a:pt x="21622" y="2678"/>
                  <a:pt x="21622" y="2678"/>
                </a:cubicBezTo>
                <a:cubicBezTo>
                  <a:pt x="22131" y="2678"/>
                  <a:pt x="22429" y="2370"/>
                  <a:pt x="22429" y="1874"/>
                </a:cubicBezTo>
                <a:cubicBezTo>
                  <a:pt x="22429" y="1407"/>
                  <a:pt x="22131" y="1073"/>
                  <a:pt x="21622" y="1073"/>
                </a:cubicBezTo>
                <a:close/>
                <a:moveTo>
                  <a:pt x="21617" y="2461"/>
                </a:moveTo>
                <a:lnTo>
                  <a:pt x="21617" y="2461"/>
                </a:lnTo>
                <a:cubicBezTo>
                  <a:pt x="21363" y="2461"/>
                  <a:pt x="21363" y="2461"/>
                  <a:pt x="21363" y="2461"/>
                </a:cubicBezTo>
                <a:cubicBezTo>
                  <a:pt x="21363" y="1293"/>
                  <a:pt x="21363" y="1293"/>
                  <a:pt x="21363" y="1293"/>
                </a:cubicBezTo>
                <a:cubicBezTo>
                  <a:pt x="21617" y="1293"/>
                  <a:pt x="21617" y="1293"/>
                  <a:pt x="21617" y="1293"/>
                </a:cubicBezTo>
                <a:cubicBezTo>
                  <a:pt x="21951" y="1293"/>
                  <a:pt x="22180" y="1500"/>
                  <a:pt x="22180" y="1874"/>
                </a:cubicBezTo>
                <a:cubicBezTo>
                  <a:pt x="22180" y="2262"/>
                  <a:pt x="21946" y="2461"/>
                  <a:pt x="21617" y="2461"/>
                </a:cubicBezTo>
                <a:close/>
                <a:moveTo>
                  <a:pt x="22987" y="2461"/>
                </a:moveTo>
                <a:lnTo>
                  <a:pt x="22987" y="2461"/>
                </a:lnTo>
                <a:cubicBezTo>
                  <a:pt x="23710" y="2461"/>
                  <a:pt x="23710" y="2461"/>
                  <a:pt x="23710" y="2461"/>
                </a:cubicBezTo>
                <a:cubicBezTo>
                  <a:pt x="23710" y="2678"/>
                  <a:pt x="23710" y="2678"/>
                  <a:pt x="23710" y="2678"/>
                </a:cubicBezTo>
                <a:cubicBezTo>
                  <a:pt x="22740" y="2678"/>
                  <a:pt x="22740" y="2678"/>
                  <a:pt x="22740" y="2678"/>
                </a:cubicBezTo>
                <a:cubicBezTo>
                  <a:pt x="22740" y="1073"/>
                  <a:pt x="22740" y="1073"/>
                  <a:pt x="22740" y="1073"/>
                </a:cubicBezTo>
                <a:cubicBezTo>
                  <a:pt x="23687" y="1073"/>
                  <a:pt x="23687" y="1073"/>
                  <a:pt x="23687" y="1073"/>
                </a:cubicBezTo>
                <a:cubicBezTo>
                  <a:pt x="23687" y="1293"/>
                  <a:pt x="23687" y="1293"/>
                  <a:pt x="23687" y="1293"/>
                </a:cubicBezTo>
                <a:cubicBezTo>
                  <a:pt x="22987" y="1293"/>
                  <a:pt x="22987" y="1293"/>
                  <a:pt x="22987" y="1293"/>
                </a:cubicBezTo>
                <a:cubicBezTo>
                  <a:pt x="22987" y="1757"/>
                  <a:pt x="22987" y="1757"/>
                  <a:pt x="22987" y="1757"/>
                </a:cubicBezTo>
                <a:cubicBezTo>
                  <a:pt x="23587" y="1757"/>
                  <a:pt x="23587" y="1757"/>
                  <a:pt x="23587" y="1757"/>
                </a:cubicBezTo>
                <a:cubicBezTo>
                  <a:pt x="23587" y="1971"/>
                  <a:pt x="23587" y="1971"/>
                  <a:pt x="23587" y="1971"/>
                </a:cubicBezTo>
                <a:cubicBezTo>
                  <a:pt x="22987" y="1971"/>
                  <a:pt x="22987" y="1971"/>
                  <a:pt x="22987" y="1971"/>
                </a:cubicBezTo>
                <a:lnTo>
                  <a:pt x="22987" y="2461"/>
                </a:lnTo>
                <a:close/>
                <a:moveTo>
                  <a:pt x="25383" y="1073"/>
                </a:moveTo>
                <a:lnTo>
                  <a:pt x="25383" y="1073"/>
                </a:lnTo>
                <a:cubicBezTo>
                  <a:pt x="25668" y="1073"/>
                  <a:pt x="25668" y="1073"/>
                  <a:pt x="25668" y="1073"/>
                </a:cubicBezTo>
                <a:cubicBezTo>
                  <a:pt x="25668" y="2678"/>
                  <a:pt x="25668" y="2678"/>
                  <a:pt x="25668" y="2678"/>
                </a:cubicBezTo>
                <a:cubicBezTo>
                  <a:pt x="25430" y="2678"/>
                  <a:pt x="25430" y="2678"/>
                  <a:pt x="25430" y="2678"/>
                </a:cubicBezTo>
                <a:cubicBezTo>
                  <a:pt x="25430" y="1580"/>
                  <a:pt x="25430" y="1580"/>
                  <a:pt x="25430" y="1580"/>
                </a:cubicBezTo>
                <a:cubicBezTo>
                  <a:pt x="25416" y="1580"/>
                  <a:pt x="25416" y="1580"/>
                  <a:pt x="25416" y="1580"/>
                </a:cubicBezTo>
                <a:cubicBezTo>
                  <a:pt x="24982" y="2678"/>
                  <a:pt x="24982" y="2678"/>
                  <a:pt x="24982" y="2678"/>
                </a:cubicBezTo>
                <a:cubicBezTo>
                  <a:pt x="24746" y="2678"/>
                  <a:pt x="24746" y="2678"/>
                  <a:pt x="24746" y="2678"/>
                </a:cubicBezTo>
                <a:cubicBezTo>
                  <a:pt x="24270" y="1568"/>
                  <a:pt x="24270" y="1568"/>
                  <a:pt x="24270" y="1568"/>
                </a:cubicBezTo>
                <a:cubicBezTo>
                  <a:pt x="24259" y="1568"/>
                  <a:pt x="24259" y="1568"/>
                  <a:pt x="24259" y="1568"/>
                </a:cubicBezTo>
                <a:cubicBezTo>
                  <a:pt x="24259" y="2678"/>
                  <a:pt x="24259" y="2678"/>
                  <a:pt x="24259" y="2678"/>
                </a:cubicBezTo>
                <a:cubicBezTo>
                  <a:pt x="24021" y="2678"/>
                  <a:pt x="24021" y="2678"/>
                  <a:pt x="24021" y="2678"/>
                </a:cubicBezTo>
                <a:cubicBezTo>
                  <a:pt x="24021" y="1073"/>
                  <a:pt x="24021" y="1073"/>
                  <a:pt x="24021" y="1073"/>
                </a:cubicBezTo>
                <a:cubicBezTo>
                  <a:pt x="24308" y="1073"/>
                  <a:pt x="24308" y="1073"/>
                  <a:pt x="24308" y="1073"/>
                </a:cubicBezTo>
                <a:cubicBezTo>
                  <a:pt x="24863" y="2365"/>
                  <a:pt x="24863" y="2365"/>
                  <a:pt x="24863" y="2365"/>
                </a:cubicBezTo>
                <a:cubicBezTo>
                  <a:pt x="24877" y="2365"/>
                  <a:pt x="24877" y="2365"/>
                  <a:pt x="24877" y="2365"/>
                </a:cubicBezTo>
                <a:lnTo>
                  <a:pt x="25383" y="1073"/>
                </a:lnTo>
                <a:close/>
                <a:moveTo>
                  <a:pt x="26074" y="1073"/>
                </a:moveTo>
                <a:lnTo>
                  <a:pt x="26074" y="1073"/>
                </a:lnTo>
                <a:cubicBezTo>
                  <a:pt x="26319" y="1073"/>
                  <a:pt x="26319" y="1073"/>
                  <a:pt x="26319" y="1073"/>
                </a:cubicBezTo>
                <a:cubicBezTo>
                  <a:pt x="26319" y="2678"/>
                  <a:pt x="26319" y="2678"/>
                  <a:pt x="26319" y="2678"/>
                </a:cubicBezTo>
                <a:cubicBezTo>
                  <a:pt x="26074" y="2678"/>
                  <a:pt x="26074" y="2678"/>
                  <a:pt x="26074" y="2678"/>
                </a:cubicBezTo>
                <a:lnTo>
                  <a:pt x="26074" y="1073"/>
                </a:lnTo>
                <a:close/>
                <a:moveTo>
                  <a:pt x="27999" y="1073"/>
                </a:moveTo>
                <a:lnTo>
                  <a:pt x="27999" y="1073"/>
                </a:lnTo>
                <a:cubicBezTo>
                  <a:pt x="27999" y="2678"/>
                  <a:pt x="27999" y="2678"/>
                  <a:pt x="27999" y="2678"/>
                </a:cubicBezTo>
                <a:cubicBezTo>
                  <a:pt x="27735" y="2678"/>
                  <a:pt x="27735" y="2678"/>
                  <a:pt x="27735" y="2678"/>
                </a:cubicBezTo>
                <a:cubicBezTo>
                  <a:pt x="26982" y="1491"/>
                  <a:pt x="26982" y="1491"/>
                  <a:pt x="26982" y="1491"/>
                </a:cubicBezTo>
                <a:cubicBezTo>
                  <a:pt x="26968" y="1491"/>
                  <a:pt x="26968" y="1491"/>
                  <a:pt x="26968" y="1491"/>
                </a:cubicBezTo>
                <a:cubicBezTo>
                  <a:pt x="26968" y="2678"/>
                  <a:pt x="26968" y="2678"/>
                  <a:pt x="26968" y="2678"/>
                </a:cubicBezTo>
                <a:cubicBezTo>
                  <a:pt x="26725" y="2678"/>
                  <a:pt x="26725" y="2678"/>
                  <a:pt x="26725" y="2678"/>
                </a:cubicBezTo>
                <a:cubicBezTo>
                  <a:pt x="26725" y="1073"/>
                  <a:pt x="26725" y="1073"/>
                  <a:pt x="26725" y="1073"/>
                </a:cubicBezTo>
                <a:cubicBezTo>
                  <a:pt x="26989" y="1073"/>
                  <a:pt x="26989" y="1073"/>
                  <a:pt x="26989" y="1073"/>
                </a:cubicBezTo>
                <a:cubicBezTo>
                  <a:pt x="27745" y="2260"/>
                  <a:pt x="27745" y="2260"/>
                  <a:pt x="27745" y="2260"/>
                </a:cubicBezTo>
                <a:cubicBezTo>
                  <a:pt x="27759" y="2260"/>
                  <a:pt x="27759" y="2260"/>
                  <a:pt x="27759" y="2260"/>
                </a:cubicBezTo>
                <a:cubicBezTo>
                  <a:pt x="27759" y="1073"/>
                  <a:pt x="27759" y="1073"/>
                  <a:pt x="27759" y="1073"/>
                </a:cubicBezTo>
                <a:lnTo>
                  <a:pt x="27999" y="107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sv-SE" sz="2116"/>
          </a:p>
        </p:txBody>
      </p:sp>
    </p:spTree>
    <p:extLst>
      <p:ext uri="{BB962C8B-B14F-4D97-AF65-F5344CB8AC3E}">
        <p14:creationId xmlns:p14="http://schemas.microsoft.com/office/powerpoint/2010/main" val="21062415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44">
          <p15:clr>
            <a:srgbClr val="FBAE40"/>
          </p15:clr>
        </p15:guide>
        <p15:guide id="3" pos="5987">
          <p15:clr>
            <a:srgbClr val="FBAE40"/>
          </p15:clr>
        </p15:guide>
        <p15:guide id="4" pos="2721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BC6BA33E-67EC-F145-94C2-7A6275DE9BBC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1867" y="1"/>
            <a:ext cx="12190133" cy="6858000"/>
          </a:xfrm>
          <a:solidFill>
            <a:schemeClr val="tx1">
              <a:lumMod val="75000"/>
              <a:lumOff val="25000"/>
            </a:schemeClr>
          </a:solidFill>
        </p:spPr>
        <p:txBody>
          <a:bodyPr anchor="ctr" anchorCtr="0"/>
          <a:lstStyle>
            <a:lvl1pPr marL="0" indent="0" algn="ctr">
              <a:spcBef>
                <a:spcPts val="0"/>
              </a:spcBef>
              <a:buNone/>
              <a:defRPr sz="1176" b="0" i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</a:defRPr>
            </a:lvl1pPr>
          </a:lstStyle>
          <a:p>
            <a:r>
              <a:rPr lang="sv-SE"/>
              <a:t>ⓘ</a:t>
            </a:r>
            <a:br>
              <a:rPr lang="sv-SE"/>
            </a:br>
            <a:r>
              <a:rPr lang="sv-SE"/>
              <a:t>LÄGG TILL BILD: </a:t>
            </a:r>
            <a:br>
              <a:rPr lang="sv-SE"/>
            </a:br>
            <a:r>
              <a:rPr lang="sv-SE"/>
              <a:t>Klicka på ikonen eller dra in en bild på sidan.</a:t>
            </a:r>
            <a:br>
              <a:rPr lang="sv-SE"/>
            </a:br>
            <a:br>
              <a:rPr lang="sv-SE"/>
            </a:br>
            <a:br>
              <a:rPr lang="sv-SE"/>
            </a:br>
            <a:br>
              <a:rPr lang="sv-SE"/>
            </a:br>
            <a:r>
              <a:rPr lang="sv-SE"/>
              <a:t>ADD IMAGE: </a:t>
            </a:r>
            <a:br>
              <a:rPr lang="sv-SE"/>
            </a:br>
            <a:r>
              <a:rPr lang="sv-SE" err="1"/>
              <a:t>Click</a:t>
            </a:r>
            <a:r>
              <a:rPr lang="sv-SE"/>
              <a:t> the </a:t>
            </a:r>
            <a:r>
              <a:rPr lang="sv-SE" err="1"/>
              <a:t>icon</a:t>
            </a:r>
            <a:r>
              <a:rPr lang="sv-SE"/>
              <a:t> or drag an image </a:t>
            </a:r>
            <a:r>
              <a:rPr lang="sv-SE" err="1"/>
              <a:t>onto</a:t>
            </a:r>
            <a:r>
              <a:rPr lang="sv-SE"/>
              <a:t> the </a:t>
            </a:r>
            <a:r>
              <a:rPr lang="sv-SE" err="1"/>
              <a:t>slide</a:t>
            </a:r>
            <a:r>
              <a:rPr lang="sv-SE"/>
              <a:t>.</a:t>
            </a:r>
            <a:br>
              <a:rPr lang="sv-SE"/>
            </a:br>
            <a:endParaRPr lang="sv-SE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B14F0A4-5F85-9C41-9ABE-0B4AF67AF1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/>
              <a:t>2023-01-01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D078B28-4487-DF40-AF6E-83602BBDB9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Skolmatsakademin · PPT-mall</a:t>
            </a:r>
            <a:endParaRPr lang="sv-S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931FF0-2823-6443-8D75-BD3EAEB91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66355A-084C-D24E-9AD2-7E4FC41EA627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863175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123">
          <p15:clr>
            <a:srgbClr val="FBAE40"/>
          </p15:clr>
        </p15:guide>
        <p15:guide id="2" pos="884">
          <p15:clr>
            <a:srgbClr val="FBAE40"/>
          </p15:clr>
        </p15:guide>
        <p15:guide id="3" pos="5647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boxe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5A351F88-813A-B944-9254-87E03130C6BC}"/>
              </a:ext>
            </a:extLst>
          </p:cNvPr>
          <p:cNvSpPr txBox="1"/>
          <p:nvPr userDrawn="1"/>
        </p:nvSpPr>
        <p:spPr>
          <a:xfrm>
            <a:off x="1015534" y="-677278"/>
            <a:ext cx="10160933" cy="253979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en-GB" sz="1293" b="0" i="0" noProof="0">
                <a:latin typeface="+mn-lt"/>
                <a:ea typeface="+mn-ea"/>
              </a:rPr>
              <a:t>Text boxes</a:t>
            </a:r>
          </a:p>
        </p:txBody>
      </p:sp>
      <p:sp>
        <p:nvSpPr>
          <p:cNvPr id="14" name="Text Placeholder">
            <a:extLst>
              <a:ext uri="{FF2B5EF4-FFF2-40B4-BE49-F238E27FC236}">
                <a16:creationId xmlns:a16="http://schemas.microsoft.com/office/drawing/2014/main" id="{27DF7461-8424-F445-B403-CF37B1DF7DD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15533" y="4126071"/>
            <a:ext cx="3048467" cy="1519400"/>
          </a:xfrm>
          <a:solidFill>
            <a:schemeClr val="bg1"/>
          </a:solidFill>
        </p:spPr>
        <p:txBody>
          <a:bodyPr lIns="216000" tIns="216000" rIns="216000" bIns="216000">
            <a:sp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2116" b="0">
                <a:latin typeface="+mj-lt"/>
                <a:ea typeface="Roboto Mono" pitchFamily="2" charset="0"/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1881" b="0" cap="none" baseline="0">
                <a:latin typeface="+mj-lt"/>
                <a:ea typeface="Roboto Mono" pitchFamily="2" charset="0"/>
              </a:defRPr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1646" b="0">
                <a:latin typeface="+mj-lt"/>
                <a:ea typeface="Roboto Mono" pitchFamily="2" charset="0"/>
              </a:defRPr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1411" b="0">
                <a:latin typeface="+mj-lt"/>
                <a:ea typeface="Roboto Mono" pitchFamily="2" charset="0"/>
              </a:defRPr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1176" b="0">
                <a:latin typeface="+mj-lt"/>
                <a:ea typeface="Roboto Mono" pitchFamily="2" charset="0"/>
              </a:defRPr>
            </a:lvl5pPr>
          </a:lstStyle>
          <a:p>
            <a:pPr lvl="0"/>
            <a:r>
              <a:rPr lang="sv-SE"/>
              <a:t>NNN</a:t>
            </a:r>
          </a:p>
          <a:p>
            <a:pPr lvl="1"/>
            <a:r>
              <a:rPr lang="sv-SE"/>
              <a:t>NNN</a:t>
            </a:r>
          </a:p>
          <a:p>
            <a:pPr lvl="2"/>
            <a:r>
              <a:rPr lang="sv-SE"/>
              <a:t>NNN</a:t>
            </a:r>
          </a:p>
          <a:p>
            <a:pPr lvl="3"/>
            <a:r>
              <a:rPr lang="sv-SE"/>
              <a:t>NNN</a:t>
            </a:r>
          </a:p>
          <a:p>
            <a:pPr lvl="4"/>
            <a:r>
              <a:rPr lang="sv-SE"/>
              <a:t>NNN</a:t>
            </a:r>
          </a:p>
        </p:txBody>
      </p:sp>
      <p:sp>
        <p:nvSpPr>
          <p:cNvPr id="15" name="Text Placeholder">
            <a:extLst>
              <a:ext uri="{FF2B5EF4-FFF2-40B4-BE49-F238E27FC236}">
                <a16:creationId xmlns:a16="http://schemas.microsoft.com/office/drawing/2014/main" id="{44C17602-7B0C-E246-962A-1F8DE8217A98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129866" y="1142378"/>
            <a:ext cx="3048467" cy="1941719"/>
          </a:xfrm>
          <a:solidFill>
            <a:schemeClr val="bg1"/>
          </a:solidFill>
        </p:spPr>
        <p:txBody>
          <a:bodyPr lIns="216000" tIns="216000" rIns="216000" bIns="216000">
            <a:spAutoFit/>
          </a:bodyPr>
          <a:lstStyle>
            <a:lvl1pPr marL="126986" indent="-126986">
              <a:spcBef>
                <a:spcPts val="0"/>
              </a:spcBef>
              <a:spcAft>
                <a:spcPts val="1176"/>
              </a:spcAft>
              <a:buFont typeface="Arial" panose="020B0604020202020204" pitchFamily="34" charset="0"/>
              <a:buChar char="•"/>
              <a:defRPr lang="sv-SE" sz="1058" kern="1200" dirty="0">
                <a:solidFill>
                  <a:schemeClr val="tx1"/>
                </a:solidFill>
                <a:latin typeface="+mn-lt"/>
                <a:ea typeface="Roboto Mono" pitchFamily="2" charset="0"/>
                <a:cs typeface="+mn-cs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235"/>
              </a:spcAft>
              <a:buNone/>
              <a:defRPr sz="1411" b="0" cap="none" baseline="0">
                <a:latin typeface="+mj-lt"/>
                <a:ea typeface="Roboto Mono" pitchFamily="2" charset="0"/>
              </a:defRPr>
            </a:lvl2pPr>
            <a:lvl3pPr marL="296302" indent="-126986">
              <a:spcBef>
                <a:spcPts val="0"/>
              </a:spcBef>
              <a:spcAft>
                <a:spcPts val="1176"/>
              </a:spcAft>
              <a:buFont typeface="Arial" panose="020B0604020202020204" pitchFamily="34" charset="0"/>
              <a:buChar char="–"/>
              <a:defRPr lang="sv-SE" sz="1058" kern="1200" dirty="0">
                <a:solidFill>
                  <a:schemeClr val="tx1"/>
                </a:solidFill>
                <a:latin typeface="+mn-lt"/>
                <a:ea typeface="Roboto Mono" pitchFamily="2" charset="0"/>
                <a:cs typeface="+mn-cs"/>
              </a:defRPr>
            </a:lvl3pPr>
            <a:lvl4pPr marL="465617" indent="-126986">
              <a:spcBef>
                <a:spcPts val="0"/>
              </a:spcBef>
              <a:spcAft>
                <a:spcPts val="1176"/>
              </a:spcAft>
              <a:buFont typeface="Arial" panose="020B0604020202020204" pitchFamily="34" charset="0"/>
              <a:buChar char="•"/>
              <a:defRPr sz="1058">
                <a:latin typeface="+mn-lt"/>
                <a:ea typeface="Roboto Mono" pitchFamily="2" charset="0"/>
              </a:defRPr>
            </a:lvl4pPr>
            <a:lvl5pPr marL="634932" indent="-126986">
              <a:spcBef>
                <a:spcPts val="0"/>
              </a:spcBef>
              <a:spcAft>
                <a:spcPts val="1176"/>
              </a:spcAft>
              <a:buFont typeface="Arial" panose="020B0604020202020204" pitchFamily="34" charset="0"/>
              <a:buChar char="–"/>
              <a:defRPr sz="1058">
                <a:latin typeface="+mn-lt"/>
                <a:ea typeface="Roboto Mono" pitchFamily="2" charset="0"/>
              </a:defRPr>
            </a:lvl5pPr>
          </a:lstStyle>
          <a:p>
            <a:pPr lvl="0"/>
            <a:r>
              <a:rPr lang="sv-SE"/>
              <a:t>Edit Master text styles</a:t>
            </a:r>
          </a:p>
          <a:p>
            <a:pPr lvl="1"/>
            <a:r>
              <a:rPr lang="sv-SE"/>
              <a:t>Second level</a:t>
            </a:r>
          </a:p>
          <a:p>
            <a:pPr lvl="2"/>
            <a:r>
              <a:rPr lang="sv-SE"/>
              <a:t>Third level</a:t>
            </a:r>
          </a:p>
          <a:p>
            <a:pPr lvl="3"/>
            <a:r>
              <a:rPr lang="sv-SE"/>
              <a:t>Fourth level</a:t>
            </a:r>
          </a:p>
          <a:p>
            <a:pPr lvl="4"/>
            <a:r>
              <a:rPr lang="sv-SE"/>
              <a:t>Fifth level</a:t>
            </a:r>
          </a:p>
        </p:txBody>
      </p:sp>
      <p:sp>
        <p:nvSpPr>
          <p:cNvPr id="17" name="Text Placeholder">
            <a:extLst>
              <a:ext uri="{FF2B5EF4-FFF2-40B4-BE49-F238E27FC236}">
                <a16:creationId xmlns:a16="http://schemas.microsoft.com/office/drawing/2014/main" id="{112C9777-BC47-5945-BA33-A1E2979B943B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129866" y="3637893"/>
            <a:ext cx="3048467" cy="1485032"/>
          </a:xfrm>
          <a:solidFill>
            <a:schemeClr val="bg1"/>
          </a:solidFill>
        </p:spPr>
        <p:txBody>
          <a:bodyPr lIns="216000" tIns="216000" rIns="216000" bIns="216000">
            <a:spAutoFit/>
          </a:bodyPr>
          <a:lstStyle>
            <a:lvl1pPr marL="126986" indent="-126986">
              <a:spcBef>
                <a:spcPts val="0"/>
              </a:spcBef>
              <a:spcAft>
                <a:spcPts val="705"/>
              </a:spcAft>
              <a:buFont typeface="Arial" panose="020B0604020202020204" pitchFamily="34" charset="0"/>
              <a:buChar char="•"/>
              <a:defRPr lang="sv-SE" sz="823" kern="1200" dirty="0">
                <a:solidFill>
                  <a:schemeClr val="tx1"/>
                </a:solidFill>
                <a:latin typeface="+mn-lt"/>
                <a:ea typeface="Roboto Mono" pitchFamily="2" charset="0"/>
                <a:cs typeface="+mn-cs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235"/>
              </a:spcAft>
              <a:buNone/>
              <a:defRPr sz="1176" b="0" cap="none" baseline="0">
                <a:latin typeface="+mj-lt"/>
                <a:ea typeface="Roboto Mono" pitchFamily="2" charset="0"/>
              </a:defRPr>
            </a:lvl2pPr>
            <a:lvl3pPr marL="296302" indent="-126986">
              <a:spcBef>
                <a:spcPts val="0"/>
              </a:spcBef>
              <a:spcAft>
                <a:spcPts val="705"/>
              </a:spcAft>
              <a:buFont typeface="Arial" panose="020B0604020202020204" pitchFamily="34" charset="0"/>
              <a:buChar char="–"/>
              <a:defRPr lang="sv-SE" sz="823" kern="1200" dirty="0">
                <a:solidFill>
                  <a:schemeClr val="tx1"/>
                </a:solidFill>
                <a:latin typeface="+mn-lt"/>
                <a:ea typeface="Roboto Mono" pitchFamily="2" charset="0"/>
                <a:cs typeface="+mn-cs"/>
              </a:defRPr>
            </a:lvl3pPr>
            <a:lvl4pPr marL="465617" indent="-126986">
              <a:spcBef>
                <a:spcPts val="0"/>
              </a:spcBef>
              <a:spcAft>
                <a:spcPts val="705"/>
              </a:spcAft>
              <a:buFont typeface="Arial" panose="020B0604020202020204" pitchFamily="34" charset="0"/>
              <a:buChar char="•"/>
              <a:defRPr sz="823">
                <a:latin typeface="+mn-lt"/>
                <a:ea typeface="Roboto Mono" pitchFamily="2" charset="0"/>
              </a:defRPr>
            </a:lvl4pPr>
            <a:lvl5pPr marL="634932" indent="-126986">
              <a:spcBef>
                <a:spcPts val="0"/>
              </a:spcBef>
              <a:spcAft>
                <a:spcPts val="705"/>
              </a:spcAft>
              <a:buFont typeface="Arial" panose="020B0604020202020204" pitchFamily="34" charset="0"/>
              <a:buChar char="–"/>
              <a:defRPr sz="823">
                <a:latin typeface="+mn-lt"/>
                <a:ea typeface="Roboto Mono" pitchFamily="2" charset="0"/>
              </a:defRPr>
            </a:lvl5pPr>
          </a:lstStyle>
          <a:p>
            <a:pPr lvl="0"/>
            <a:r>
              <a:rPr lang="sv-SE"/>
              <a:t>Edit Master text </a:t>
            </a:r>
            <a:r>
              <a:rPr lang="sv-SE" err="1"/>
              <a:t>styles</a:t>
            </a:r>
            <a:endParaRPr lang="sv-SE"/>
          </a:p>
          <a:p>
            <a:pPr lvl="1"/>
            <a:r>
              <a:rPr lang="sv-SE"/>
              <a:t>Second </a:t>
            </a:r>
            <a:r>
              <a:rPr lang="sv-SE" err="1"/>
              <a:t>level</a:t>
            </a:r>
            <a:endParaRPr lang="sv-SE"/>
          </a:p>
          <a:p>
            <a:pPr lvl="2"/>
            <a:r>
              <a:rPr lang="sv-SE" err="1"/>
              <a:t>Third</a:t>
            </a:r>
            <a:r>
              <a:rPr lang="sv-SE"/>
              <a:t> </a:t>
            </a:r>
            <a:r>
              <a:rPr lang="sv-SE" err="1"/>
              <a:t>level</a:t>
            </a:r>
            <a:endParaRPr lang="sv-SE"/>
          </a:p>
          <a:p>
            <a:pPr lvl="3"/>
            <a:r>
              <a:rPr lang="sv-SE" err="1"/>
              <a:t>Fourth</a:t>
            </a:r>
            <a:r>
              <a:rPr lang="sv-SE"/>
              <a:t> level</a:t>
            </a:r>
          </a:p>
          <a:p>
            <a:pPr lvl="4"/>
            <a:r>
              <a:rPr lang="sv-SE"/>
              <a:t>Fifth level</a:t>
            </a:r>
          </a:p>
        </p:txBody>
      </p:sp>
      <p:sp>
        <p:nvSpPr>
          <p:cNvPr id="18" name="Instruktioner">
            <a:extLst>
              <a:ext uri="{FF2B5EF4-FFF2-40B4-BE49-F238E27FC236}">
                <a16:creationId xmlns:a16="http://schemas.microsoft.com/office/drawing/2014/main" id="{0D2BFA86-43E2-EA41-A932-3C4095F83FE7}"/>
              </a:ext>
            </a:extLst>
          </p:cNvPr>
          <p:cNvSpPr txBox="1">
            <a:spLocks/>
          </p:cNvSpPr>
          <p:nvPr userDrawn="1"/>
        </p:nvSpPr>
        <p:spPr>
          <a:xfrm>
            <a:off x="-2963344" y="1"/>
            <a:ext cx="2540009" cy="5165282"/>
          </a:xfrm>
          <a:prstGeom prst="rect">
            <a:avLst/>
          </a:prstGeom>
          <a:solidFill>
            <a:schemeClr val="bg1"/>
          </a:solidFill>
        </p:spPr>
        <p:txBody>
          <a:bodyPr lIns="253979" tIns="253979" rIns="253979" bIns="253979">
            <a:spAutoFit/>
          </a:bodyPr>
          <a:lstStyle>
            <a:lvl1pPr marL="0" indent="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Roboto Mono" pitchFamily="2" charset="0"/>
                <a:ea typeface="Roboto Mono" pitchFamily="2" charset="0"/>
                <a:cs typeface="+mn-cs"/>
              </a:defRPr>
            </a:lvl1pPr>
            <a:lvl2pPr marL="0" indent="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None/>
              <a:defRPr sz="900" b="1" kern="1200" cap="all" baseline="0">
                <a:solidFill>
                  <a:schemeClr val="tx1"/>
                </a:solidFill>
                <a:latin typeface="Roboto Mono" pitchFamily="2" charset="0"/>
                <a:ea typeface="Roboto Mono" pitchFamily="2" charset="0"/>
                <a:cs typeface="+mn-cs"/>
              </a:defRPr>
            </a:lvl2pPr>
            <a:lvl3pPr marL="108000" indent="-10800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Char char="•"/>
              <a:defRPr sz="900" kern="1200">
                <a:solidFill>
                  <a:schemeClr val="tx1"/>
                </a:solidFill>
                <a:latin typeface="Roboto Mono" pitchFamily="2" charset="0"/>
                <a:ea typeface="Roboto Mono" pitchFamily="2" charset="0"/>
                <a:cs typeface="+mn-cs"/>
              </a:defRPr>
            </a:lvl3pPr>
            <a:lvl4pPr marL="252000" indent="-10800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Char char="–"/>
              <a:defRPr sz="900" kern="1200">
                <a:solidFill>
                  <a:schemeClr val="tx1"/>
                </a:solidFill>
                <a:latin typeface="Roboto Mono" pitchFamily="2" charset="0"/>
                <a:ea typeface="Roboto Mono" pitchFamily="2" charset="0"/>
                <a:cs typeface="+mn-cs"/>
              </a:defRPr>
            </a:lvl4pPr>
            <a:lvl5pPr marL="396000" indent="-10800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Char char="»"/>
              <a:defRPr sz="900" kern="1200">
                <a:solidFill>
                  <a:schemeClr val="tx1"/>
                </a:solidFill>
                <a:latin typeface="Roboto Mono" pitchFamily="2" charset="0"/>
                <a:ea typeface="Roboto Mono" pitchFamily="2" charset="0"/>
                <a:cs typeface="+mn-cs"/>
              </a:defRPr>
            </a:lvl5pPr>
            <a:lvl6pPr marL="2851305" indent="-259210" algn="l" defTabSz="518419" rtl="0" eaLnBrk="1" latinLnBrk="0" hangingPunct="1">
              <a:spcBef>
                <a:spcPct val="20000"/>
              </a:spcBef>
              <a:buFont typeface="Arial"/>
              <a:buChar char="•"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69724" indent="-259210" algn="l" defTabSz="518419" rtl="0" eaLnBrk="1" latinLnBrk="0" hangingPunct="1">
              <a:spcBef>
                <a:spcPct val="20000"/>
              </a:spcBef>
              <a:buFont typeface="Arial"/>
              <a:buChar char="•"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88143" indent="-259210" algn="l" defTabSz="518419" rtl="0" eaLnBrk="1" latinLnBrk="0" hangingPunct="1">
              <a:spcBef>
                <a:spcPct val="20000"/>
              </a:spcBef>
              <a:buFont typeface="Arial"/>
              <a:buChar char="•"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06562" indent="-259210" algn="l" defTabSz="518419" rtl="0" eaLnBrk="1" latinLnBrk="0" hangingPunct="1">
              <a:spcBef>
                <a:spcPct val="20000"/>
              </a:spcBef>
              <a:buFont typeface="Arial"/>
              <a:buChar char="•"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spcBef>
                <a:spcPts val="823"/>
              </a:spcBef>
            </a:pPr>
            <a:r>
              <a:rPr lang="sv-SE" sz="823" noProof="0">
                <a:solidFill>
                  <a:schemeClr val="tx1"/>
                </a:solidFill>
                <a:latin typeface="+mn-lt"/>
              </a:rPr>
              <a:t>Textboxar</a:t>
            </a:r>
          </a:p>
          <a:p>
            <a:pPr lvl="2">
              <a:spcBef>
                <a:spcPts val="823"/>
              </a:spcBef>
            </a:pPr>
            <a:r>
              <a:rPr lang="sv-SE" sz="823" noProof="0">
                <a:solidFill>
                  <a:schemeClr val="tx1"/>
                </a:solidFill>
                <a:latin typeface="+mn-lt"/>
              </a:rPr>
              <a:t>Kopiera och klistra in på önskad sida.</a:t>
            </a:r>
          </a:p>
          <a:p>
            <a:pPr lvl="2">
              <a:spcBef>
                <a:spcPts val="823"/>
              </a:spcBef>
            </a:pPr>
            <a:r>
              <a:rPr lang="sv-SE" sz="823" noProof="0">
                <a:solidFill>
                  <a:schemeClr val="tx1"/>
                </a:solidFill>
                <a:latin typeface="+mn-lt"/>
              </a:rPr>
              <a:t>Höjden på rutan anpassas efter textens längd – om höjden är fel, gör en tillfällig ändring i texten så uppdateras höjden.</a:t>
            </a:r>
          </a:p>
          <a:p>
            <a:pPr lvl="2">
              <a:spcBef>
                <a:spcPts val="823"/>
              </a:spcBef>
            </a:pPr>
            <a:r>
              <a:rPr lang="sv-SE" sz="823" noProof="0">
                <a:solidFill>
                  <a:schemeClr val="tx1"/>
                </a:solidFill>
                <a:latin typeface="+mn-lt"/>
              </a:rPr>
              <a:t>Byt textnivå genom att sätta markören i stycket och använd </a:t>
            </a:r>
            <a:r>
              <a:rPr lang="sv-SE" sz="823" u="sng" noProof="0">
                <a:solidFill>
                  <a:schemeClr val="tx1"/>
                </a:solidFill>
                <a:latin typeface="+mn-lt"/>
              </a:rPr>
              <a:t>knapparna för ökat och minskat indrag</a:t>
            </a:r>
            <a:r>
              <a:rPr lang="sv-SE" sz="823" noProof="0">
                <a:solidFill>
                  <a:schemeClr val="tx1"/>
                </a:solidFill>
                <a:latin typeface="+mn-lt"/>
              </a:rPr>
              <a:t>.</a:t>
            </a:r>
            <a:br>
              <a:rPr lang="sv-SE" sz="823" noProof="0">
                <a:solidFill>
                  <a:schemeClr val="tx1"/>
                </a:solidFill>
                <a:latin typeface="+mn-lt"/>
              </a:rPr>
            </a:br>
            <a:br>
              <a:rPr lang="sv-SE" sz="823" noProof="0">
                <a:solidFill>
                  <a:schemeClr val="tx1"/>
                </a:solidFill>
                <a:latin typeface="+mn-lt"/>
              </a:rPr>
            </a:br>
            <a:r>
              <a:rPr lang="sv-SE" sz="823" noProof="0">
                <a:solidFill>
                  <a:schemeClr val="tx1"/>
                </a:solidFill>
                <a:latin typeface="+mn-lt"/>
              </a:rPr>
              <a:t>Nivå 1: Löpande text</a:t>
            </a:r>
            <a:br>
              <a:rPr lang="sv-SE" sz="823" noProof="0">
                <a:solidFill>
                  <a:schemeClr val="tx1"/>
                </a:solidFill>
                <a:latin typeface="+mn-lt"/>
              </a:rPr>
            </a:br>
            <a:r>
              <a:rPr lang="sv-SE" sz="823" noProof="0">
                <a:solidFill>
                  <a:schemeClr val="tx1"/>
                </a:solidFill>
                <a:latin typeface="+mn-lt"/>
              </a:rPr>
              <a:t>Nivå 2: Rubrik</a:t>
            </a:r>
            <a:br>
              <a:rPr lang="sv-SE" sz="823" noProof="0">
                <a:solidFill>
                  <a:schemeClr val="tx1"/>
                </a:solidFill>
                <a:latin typeface="+mn-lt"/>
              </a:rPr>
            </a:br>
            <a:r>
              <a:rPr lang="sv-SE" sz="823" noProof="0">
                <a:solidFill>
                  <a:schemeClr val="tx1"/>
                </a:solidFill>
                <a:latin typeface="+mn-lt"/>
              </a:rPr>
              <a:t>Nivå 3-5: Punktlistor</a:t>
            </a:r>
            <a:br>
              <a:rPr lang="sv-SE" sz="823" noProof="0">
                <a:solidFill>
                  <a:schemeClr val="tx1"/>
                </a:solidFill>
                <a:latin typeface="+mn-lt"/>
              </a:rPr>
            </a:br>
            <a:endParaRPr lang="sv-SE" sz="823" noProof="0">
              <a:solidFill>
                <a:schemeClr val="tx1"/>
              </a:solidFill>
              <a:latin typeface="+mn-lt"/>
            </a:endParaRPr>
          </a:p>
          <a:p>
            <a:pPr lvl="1">
              <a:spcBef>
                <a:spcPts val="823"/>
              </a:spcBef>
            </a:pPr>
            <a:r>
              <a:rPr lang="sv-SE" sz="823" noProof="0">
                <a:solidFill>
                  <a:schemeClr val="tx1"/>
                </a:solidFill>
                <a:latin typeface="+mn-lt"/>
              </a:rPr>
              <a:t>Text boxes</a:t>
            </a:r>
          </a:p>
          <a:p>
            <a:pPr lvl="2">
              <a:spcBef>
                <a:spcPts val="823"/>
              </a:spcBef>
            </a:pPr>
            <a:r>
              <a:rPr lang="sv-SE" sz="823" noProof="0">
                <a:solidFill>
                  <a:schemeClr val="tx1"/>
                </a:solidFill>
                <a:latin typeface="+mn-lt"/>
              </a:rPr>
              <a:t>Copy and paste into slide of choice.</a:t>
            </a:r>
          </a:p>
          <a:p>
            <a:pPr lvl="2">
              <a:spcBef>
                <a:spcPts val="823"/>
              </a:spcBef>
            </a:pPr>
            <a:r>
              <a:rPr lang="sv-SE" sz="823" noProof="0">
                <a:solidFill>
                  <a:schemeClr val="tx1"/>
                </a:solidFill>
                <a:latin typeface="+mn-lt"/>
              </a:rPr>
              <a:t>The height of the textbox is determined by the length of text – if the height is not correct make a temporary edit of the text to update the height.</a:t>
            </a:r>
          </a:p>
          <a:p>
            <a:pPr lvl="2">
              <a:spcBef>
                <a:spcPts val="823"/>
              </a:spcBef>
            </a:pPr>
            <a:r>
              <a:rPr lang="sv-SE" sz="823" noProof="0">
                <a:solidFill>
                  <a:schemeClr val="tx1"/>
                </a:solidFill>
                <a:latin typeface="+mn-lt"/>
              </a:rPr>
              <a:t>To change the text level, put the marker inside the paragraph and use the </a:t>
            </a:r>
            <a:r>
              <a:rPr lang="sv-SE" sz="823" u="sng" noProof="0">
                <a:solidFill>
                  <a:schemeClr val="tx1"/>
                </a:solidFill>
                <a:latin typeface="+mn-lt"/>
              </a:rPr>
              <a:t>buttons for indents</a:t>
            </a:r>
            <a:r>
              <a:rPr lang="sv-SE" sz="823" noProof="0">
                <a:solidFill>
                  <a:schemeClr val="tx1"/>
                </a:solidFill>
                <a:latin typeface="+mn-lt"/>
              </a:rPr>
              <a:t>.</a:t>
            </a:r>
            <a:br>
              <a:rPr lang="sv-SE" sz="823" noProof="0">
                <a:solidFill>
                  <a:schemeClr val="tx1"/>
                </a:solidFill>
                <a:latin typeface="+mn-lt"/>
              </a:rPr>
            </a:br>
            <a:br>
              <a:rPr lang="sv-SE" sz="823" noProof="0">
                <a:solidFill>
                  <a:schemeClr val="tx1"/>
                </a:solidFill>
                <a:latin typeface="+mn-lt"/>
              </a:rPr>
            </a:br>
            <a:r>
              <a:rPr lang="sv-SE" sz="823" noProof="0">
                <a:solidFill>
                  <a:schemeClr val="tx1"/>
                </a:solidFill>
                <a:latin typeface="+mn-lt"/>
              </a:rPr>
              <a:t>Level 1: Normal text</a:t>
            </a:r>
            <a:br>
              <a:rPr lang="sv-SE" sz="823" noProof="0">
                <a:solidFill>
                  <a:schemeClr val="tx1"/>
                </a:solidFill>
                <a:latin typeface="+mn-lt"/>
              </a:rPr>
            </a:br>
            <a:r>
              <a:rPr lang="sv-SE" sz="823" noProof="0">
                <a:solidFill>
                  <a:schemeClr val="tx1"/>
                </a:solidFill>
                <a:latin typeface="+mn-lt"/>
              </a:rPr>
              <a:t>Level 2: Heading</a:t>
            </a:r>
            <a:br>
              <a:rPr lang="sv-SE" sz="823" noProof="0">
                <a:solidFill>
                  <a:schemeClr val="tx1"/>
                </a:solidFill>
                <a:latin typeface="+mn-lt"/>
              </a:rPr>
            </a:br>
            <a:r>
              <a:rPr lang="sv-SE" sz="823" noProof="0">
                <a:solidFill>
                  <a:schemeClr val="tx1"/>
                </a:solidFill>
                <a:latin typeface="+mn-lt"/>
              </a:rPr>
              <a:t>Level 3–5: Bullet lists</a:t>
            </a:r>
          </a:p>
        </p:txBody>
      </p:sp>
      <p:sp>
        <p:nvSpPr>
          <p:cNvPr id="2" name="Text Placeholder">
            <a:extLst>
              <a:ext uri="{FF2B5EF4-FFF2-40B4-BE49-F238E27FC236}">
                <a16:creationId xmlns:a16="http://schemas.microsoft.com/office/drawing/2014/main" id="{C9DB42BC-5660-7C10-01F3-EBED84E62F14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571766" y="1142378"/>
            <a:ext cx="3048467" cy="1941719"/>
          </a:xfrm>
          <a:solidFill>
            <a:schemeClr val="bg1"/>
          </a:solidFill>
        </p:spPr>
        <p:txBody>
          <a:bodyPr lIns="216000" tIns="216000" rIns="216000" bIns="216000">
            <a:spAutoFit/>
          </a:bodyPr>
          <a:lstStyle>
            <a:lvl1pPr marL="126986" indent="-126986">
              <a:spcBef>
                <a:spcPts val="0"/>
              </a:spcBef>
              <a:spcAft>
                <a:spcPts val="1176"/>
              </a:spcAft>
              <a:buFont typeface="Arial" panose="020B0604020202020204" pitchFamily="34" charset="0"/>
              <a:buChar char="•"/>
              <a:defRPr lang="sv-SE" sz="1058" kern="1200" dirty="0">
                <a:solidFill>
                  <a:schemeClr val="tx1"/>
                </a:solidFill>
                <a:latin typeface="+mn-lt"/>
                <a:ea typeface="Roboto Mono" pitchFamily="2" charset="0"/>
                <a:cs typeface="+mn-cs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235"/>
              </a:spcAft>
              <a:buNone/>
              <a:defRPr sz="1411" b="1" cap="none" baseline="0">
                <a:latin typeface="+mn-lt"/>
                <a:ea typeface="Roboto Mono" pitchFamily="2" charset="0"/>
              </a:defRPr>
            </a:lvl2pPr>
            <a:lvl3pPr marL="296302" indent="-126986">
              <a:spcBef>
                <a:spcPts val="0"/>
              </a:spcBef>
              <a:spcAft>
                <a:spcPts val="1176"/>
              </a:spcAft>
              <a:buFont typeface="Arial" panose="020B0604020202020204" pitchFamily="34" charset="0"/>
              <a:buChar char="–"/>
              <a:defRPr lang="sv-SE" sz="1058" kern="1200" dirty="0">
                <a:solidFill>
                  <a:schemeClr val="tx1"/>
                </a:solidFill>
                <a:latin typeface="+mn-lt"/>
                <a:ea typeface="Roboto Mono" pitchFamily="2" charset="0"/>
                <a:cs typeface="+mn-cs"/>
              </a:defRPr>
            </a:lvl3pPr>
            <a:lvl4pPr marL="465617" indent="-126986">
              <a:spcBef>
                <a:spcPts val="0"/>
              </a:spcBef>
              <a:spcAft>
                <a:spcPts val="1176"/>
              </a:spcAft>
              <a:buFont typeface="Arial" panose="020B0604020202020204" pitchFamily="34" charset="0"/>
              <a:buChar char="•"/>
              <a:defRPr sz="1058">
                <a:latin typeface="+mn-lt"/>
                <a:ea typeface="Roboto Mono" pitchFamily="2" charset="0"/>
              </a:defRPr>
            </a:lvl4pPr>
            <a:lvl5pPr marL="634932" indent="-126986">
              <a:spcBef>
                <a:spcPts val="0"/>
              </a:spcBef>
              <a:spcAft>
                <a:spcPts val="1176"/>
              </a:spcAft>
              <a:buFont typeface="Arial" panose="020B0604020202020204" pitchFamily="34" charset="0"/>
              <a:buChar char="–"/>
              <a:defRPr sz="1058">
                <a:latin typeface="+mn-lt"/>
                <a:ea typeface="Roboto Mono" pitchFamily="2" charset="0"/>
              </a:defRPr>
            </a:lvl5pPr>
          </a:lstStyle>
          <a:p>
            <a:pPr lvl="0"/>
            <a:r>
              <a:rPr lang="sv-SE"/>
              <a:t>Edit Master text styles</a:t>
            </a:r>
          </a:p>
          <a:p>
            <a:pPr lvl="1"/>
            <a:r>
              <a:rPr lang="sv-SE"/>
              <a:t>Second level</a:t>
            </a:r>
          </a:p>
          <a:p>
            <a:pPr lvl="2"/>
            <a:r>
              <a:rPr lang="sv-SE"/>
              <a:t>Third level</a:t>
            </a:r>
          </a:p>
          <a:p>
            <a:pPr lvl="3"/>
            <a:r>
              <a:rPr lang="sv-SE"/>
              <a:t>Fourth level</a:t>
            </a:r>
          </a:p>
          <a:p>
            <a:pPr lvl="4"/>
            <a:r>
              <a:rPr lang="sv-SE"/>
              <a:t>Fifth level</a:t>
            </a:r>
          </a:p>
        </p:txBody>
      </p:sp>
      <p:sp>
        <p:nvSpPr>
          <p:cNvPr id="3" name="Text Placeholder">
            <a:extLst>
              <a:ext uri="{FF2B5EF4-FFF2-40B4-BE49-F238E27FC236}">
                <a16:creationId xmlns:a16="http://schemas.microsoft.com/office/drawing/2014/main" id="{A1877249-1630-90E4-3BCF-441F8B215FB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571766" y="3637893"/>
            <a:ext cx="3048467" cy="1485032"/>
          </a:xfrm>
          <a:solidFill>
            <a:schemeClr val="bg1"/>
          </a:solidFill>
        </p:spPr>
        <p:txBody>
          <a:bodyPr lIns="216000" tIns="216000" rIns="216000" bIns="216000">
            <a:spAutoFit/>
          </a:bodyPr>
          <a:lstStyle>
            <a:lvl1pPr marL="126986" indent="-126986">
              <a:spcBef>
                <a:spcPts val="0"/>
              </a:spcBef>
              <a:spcAft>
                <a:spcPts val="705"/>
              </a:spcAft>
              <a:buFont typeface="Arial" panose="020B0604020202020204" pitchFamily="34" charset="0"/>
              <a:buChar char="•"/>
              <a:defRPr lang="sv-SE" sz="823" kern="1200" dirty="0">
                <a:solidFill>
                  <a:schemeClr val="tx1"/>
                </a:solidFill>
                <a:latin typeface="+mn-lt"/>
                <a:ea typeface="Roboto Mono" pitchFamily="2" charset="0"/>
                <a:cs typeface="+mn-cs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235"/>
              </a:spcAft>
              <a:buNone/>
              <a:defRPr sz="1176" b="1" cap="none" baseline="0">
                <a:latin typeface="+mn-lt"/>
                <a:ea typeface="Roboto Mono" pitchFamily="2" charset="0"/>
              </a:defRPr>
            </a:lvl2pPr>
            <a:lvl3pPr marL="296302" indent="-126986">
              <a:spcBef>
                <a:spcPts val="0"/>
              </a:spcBef>
              <a:spcAft>
                <a:spcPts val="705"/>
              </a:spcAft>
              <a:buFont typeface="Arial" panose="020B0604020202020204" pitchFamily="34" charset="0"/>
              <a:buChar char="–"/>
              <a:defRPr lang="sv-SE" sz="823" kern="1200" dirty="0">
                <a:solidFill>
                  <a:schemeClr val="tx1"/>
                </a:solidFill>
                <a:latin typeface="+mn-lt"/>
                <a:ea typeface="Roboto Mono" pitchFamily="2" charset="0"/>
                <a:cs typeface="+mn-cs"/>
              </a:defRPr>
            </a:lvl3pPr>
            <a:lvl4pPr marL="465617" indent="-126986">
              <a:spcBef>
                <a:spcPts val="0"/>
              </a:spcBef>
              <a:spcAft>
                <a:spcPts val="705"/>
              </a:spcAft>
              <a:buFont typeface="Arial" panose="020B0604020202020204" pitchFamily="34" charset="0"/>
              <a:buChar char="•"/>
              <a:defRPr sz="823">
                <a:latin typeface="+mn-lt"/>
                <a:ea typeface="Roboto Mono" pitchFamily="2" charset="0"/>
              </a:defRPr>
            </a:lvl4pPr>
            <a:lvl5pPr marL="634932" indent="-126986">
              <a:spcBef>
                <a:spcPts val="0"/>
              </a:spcBef>
              <a:spcAft>
                <a:spcPts val="705"/>
              </a:spcAft>
              <a:buFont typeface="Arial" panose="020B0604020202020204" pitchFamily="34" charset="0"/>
              <a:buChar char="–"/>
              <a:defRPr sz="823">
                <a:latin typeface="+mn-lt"/>
                <a:ea typeface="Roboto Mono" pitchFamily="2" charset="0"/>
              </a:defRPr>
            </a:lvl5pPr>
          </a:lstStyle>
          <a:p>
            <a:pPr lvl="0"/>
            <a:r>
              <a:rPr lang="sv-SE"/>
              <a:t>Edit Master text </a:t>
            </a:r>
            <a:r>
              <a:rPr lang="sv-SE" err="1"/>
              <a:t>styles</a:t>
            </a:r>
            <a:endParaRPr lang="sv-SE"/>
          </a:p>
          <a:p>
            <a:pPr lvl="1"/>
            <a:r>
              <a:rPr lang="sv-SE"/>
              <a:t>Second </a:t>
            </a:r>
            <a:r>
              <a:rPr lang="sv-SE" err="1"/>
              <a:t>level</a:t>
            </a:r>
            <a:endParaRPr lang="sv-SE"/>
          </a:p>
          <a:p>
            <a:pPr lvl="2"/>
            <a:r>
              <a:rPr lang="sv-SE" err="1"/>
              <a:t>Third</a:t>
            </a:r>
            <a:r>
              <a:rPr lang="sv-SE"/>
              <a:t> </a:t>
            </a:r>
            <a:r>
              <a:rPr lang="sv-SE" err="1"/>
              <a:t>level</a:t>
            </a:r>
            <a:endParaRPr lang="sv-SE"/>
          </a:p>
          <a:p>
            <a:pPr lvl="3"/>
            <a:r>
              <a:rPr lang="sv-SE" err="1"/>
              <a:t>Fourth</a:t>
            </a:r>
            <a:r>
              <a:rPr lang="sv-SE"/>
              <a:t> level</a:t>
            </a:r>
          </a:p>
          <a:p>
            <a:pPr lvl="4"/>
            <a:r>
              <a:rPr lang="sv-SE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170794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44">
          <p15:clr>
            <a:srgbClr val="FBAE40"/>
          </p15:clr>
        </p15:guide>
        <p15:guide id="2" pos="5987">
          <p15:clr>
            <a:srgbClr val="FBAE40"/>
          </p15:clr>
        </p15:guide>
        <p15:guide id="5" pos="4354">
          <p15:clr>
            <a:srgbClr val="FBAE40"/>
          </p15:clr>
        </p15:guide>
        <p15:guide id="6" pos="4082">
          <p15:clr>
            <a:srgbClr val="FBAE40"/>
          </p15:clr>
        </p15:guide>
        <p15:guide id="7" pos="2449">
          <p15:clr>
            <a:srgbClr val="FBAE40"/>
          </p15:clr>
        </p15:guide>
        <p15:guide id="8" pos="2177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s_6_W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FE3E3EB-E653-C04E-BF48-2731DFAB47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2023-01-01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82B3C4A-2BF9-B742-BB03-F9788C588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Skolmatsakademin · PPT-mall</a:t>
            </a:r>
            <a:endParaRPr lang="sv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F4501F-0A6C-EC45-973E-F01984BA2F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BF647606-4006-804D-BD75-39F287F6B4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5535" y="1142378"/>
            <a:ext cx="10160932" cy="4232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EFD01ED-F517-8546-8E53-5E1B591EC320}"/>
              </a:ext>
            </a:extLst>
          </p:cNvPr>
          <p:cNvSpPr txBox="1"/>
          <p:nvPr userDrawn="1"/>
        </p:nvSpPr>
        <p:spPr>
          <a:xfrm>
            <a:off x="1015534" y="-677278"/>
            <a:ext cx="10160933" cy="253979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en-GB" sz="1293" b="0" i="0" noProof="0">
                <a:latin typeface="+mn-lt"/>
                <a:ea typeface="+mn-ea"/>
              </a:rPr>
              <a:t>Wide content – 6 columns</a:t>
            </a:r>
          </a:p>
        </p:txBody>
      </p:sp>
    </p:spTree>
    <p:extLst>
      <p:ext uri="{BB962C8B-B14F-4D97-AF65-F5344CB8AC3E}">
        <p14:creationId xmlns:p14="http://schemas.microsoft.com/office/powerpoint/2010/main" val="17390898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44">
          <p15:clr>
            <a:srgbClr val="FBAE40"/>
          </p15:clr>
        </p15:guide>
        <p15:guide id="2" pos="5987">
          <p15:clr>
            <a:srgbClr val="FBAE40"/>
          </p15:clr>
        </p15:guide>
        <p15:guide id="3" pos="1338">
          <p15:clr>
            <a:srgbClr val="FBAE40"/>
          </p15:clr>
        </p15:guide>
        <p15:guide id="4" pos="1474">
          <p15:clr>
            <a:srgbClr val="FBAE40"/>
          </p15:clr>
        </p15:guide>
        <p15:guide id="5" pos="3197">
          <p15:clr>
            <a:srgbClr val="FBAE40"/>
          </p15:clr>
        </p15:guide>
        <p15:guide id="6" pos="3334">
          <p15:clr>
            <a:srgbClr val="FBAE40"/>
          </p15:clr>
        </p15:guide>
        <p15:guide id="7" pos="4127">
          <p15:clr>
            <a:srgbClr val="FBAE40"/>
          </p15:clr>
        </p15:guide>
        <p15:guide id="8" pos="4263">
          <p15:clr>
            <a:srgbClr val="FBAE40"/>
          </p15:clr>
        </p15:guide>
        <p15:guide id="9" pos="5057">
          <p15:clr>
            <a:srgbClr val="FBAE40"/>
          </p15:clr>
        </p15:guide>
        <p15:guide id="10" pos="5193">
          <p15:clr>
            <a:srgbClr val="FBAE40"/>
          </p15:clr>
        </p15:guide>
        <p15:guide id="11" pos="2404">
          <p15:clr>
            <a:srgbClr val="FBAE40"/>
          </p15:clr>
        </p15:guide>
        <p15:guide id="12" pos="2268">
          <p15:clr>
            <a:srgbClr val="FBAE40"/>
          </p15:clr>
        </p15:guide>
        <p15:guide id="13" orient="horz" pos="1134">
          <p15:clr>
            <a:srgbClr val="FBAE40"/>
          </p15:clr>
        </p15:guide>
        <p15:guide id="14" orient="horz" pos="1429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_IMG_Dark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2">
            <a:extLst>
              <a:ext uri="{FF2B5EF4-FFF2-40B4-BE49-F238E27FC236}">
                <a16:creationId xmlns:a16="http://schemas.microsoft.com/office/drawing/2014/main" id="{87976A00-EF04-054C-8A5A-A7AD8D12FA28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6096934" y="1"/>
            <a:ext cx="6095067" cy="6858000"/>
          </a:xfrm>
          <a:solidFill>
            <a:schemeClr val="tx1">
              <a:lumMod val="75000"/>
              <a:lumOff val="25000"/>
            </a:schemeClr>
          </a:solidFill>
        </p:spPr>
        <p:txBody>
          <a:bodyPr anchor="ctr" anchorCtr="0"/>
          <a:lstStyle>
            <a:lvl1pPr marL="0" indent="0" algn="ctr">
              <a:spcBef>
                <a:spcPts val="0"/>
              </a:spcBef>
              <a:buNone/>
              <a:defRPr sz="1176" b="0" i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</a:defRPr>
            </a:lvl1pPr>
          </a:lstStyle>
          <a:p>
            <a:r>
              <a:rPr lang="sv-SE"/>
              <a:t>ⓘ</a:t>
            </a:r>
            <a:br>
              <a:rPr lang="sv-SE"/>
            </a:br>
            <a:r>
              <a:rPr lang="sv-SE"/>
              <a:t>LÄGG TILL BILD: </a:t>
            </a:r>
            <a:br>
              <a:rPr lang="sv-SE"/>
            </a:br>
            <a:r>
              <a:rPr lang="sv-SE"/>
              <a:t>Klicka på ikonen eller dra in en bild på sidan.</a:t>
            </a:r>
            <a:br>
              <a:rPr lang="sv-SE"/>
            </a:br>
            <a:br>
              <a:rPr lang="sv-SE"/>
            </a:br>
            <a:br>
              <a:rPr lang="sv-SE"/>
            </a:br>
            <a:br>
              <a:rPr lang="sv-SE"/>
            </a:br>
            <a:br>
              <a:rPr lang="sv-SE"/>
            </a:br>
            <a:r>
              <a:rPr lang="sv-SE"/>
              <a:t>ADD IMAGE: </a:t>
            </a:r>
            <a:br>
              <a:rPr lang="sv-SE"/>
            </a:br>
            <a:r>
              <a:rPr lang="sv-SE" err="1"/>
              <a:t>Click</a:t>
            </a:r>
            <a:r>
              <a:rPr lang="sv-SE"/>
              <a:t> the </a:t>
            </a:r>
            <a:r>
              <a:rPr lang="sv-SE" err="1"/>
              <a:t>icon</a:t>
            </a:r>
            <a:r>
              <a:rPr lang="sv-SE"/>
              <a:t> or drag an image </a:t>
            </a:r>
            <a:r>
              <a:rPr lang="sv-SE" err="1"/>
              <a:t>onto</a:t>
            </a:r>
            <a:r>
              <a:rPr lang="sv-SE"/>
              <a:t> the </a:t>
            </a:r>
            <a:r>
              <a:rPr lang="sv-SE" err="1"/>
              <a:t>slide</a:t>
            </a:r>
            <a:r>
              <a:rPr lang="sv-SE"/>
              <a:t>.</a:t>
            </a:r>
            <a:br>
              <a:rPr lang="sv-SE"/>
            </a:br>
            <a:endParaRPr lang="sv-SE"/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50E9A77C-BC1A-F14E-8261-E6C9ECCF20A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079533" y="7196081"/>
            <a:ext cx="1017399" cy="25397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/>
              <a:t>2023-01-01</a:t>
            </a:r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9D42AACB-58F0-764A-9EB5-B05CF488E5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15929" y="7196081"/>
            <a:ext cx="4063604" cy="25397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Skolmatsakademin · PPT-mall</a:t>
            </a:r>
            <a:endParaRPr lang="sv-SE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AB87AFF9-56E7-9340-8730-56AC0703CA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54001" y="7196081"/>
            <a:ext cx="761532" cy="25397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066355A-084C-D24E-9AD2-7E4FC41EA627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9E16F8A4-C24C-184D-B9BF-B25B472E32F2}"/>
              </a:ext>
            </a:extLst>
          </p:cNvPr>
          <p:cNvSpPr txBox="1">
            <a:spLocks/>
          </p:cNvSpPr>
          <p:nvPr userDrawn="1"/>
        </p:nvSpPr>
        <p:spPr>
          <a:xfrm>
            <a:off x="-3471346" y="19516"/>
            <a:ext cx="3048467" cy="3797600"/>
          </a:xfrm>
          <a:prstGeom prst="rect">
            <a:avLst/>
          </a:prstGeom>
          <a:solidFill>
            <a:srgbClr val="FEFEFE"/>
          </a:solidFill>
        </p:spPr>
        <p:txBody>
          <a:bodyPr lIns="253979" tIns="253979" rIns="253979" bIns="253979">
            <a:spAutoFit/>
          </a:bodyPr>
          <a:lstStyle>
            <a:lvl1pPr marL="0" indent="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None/>
              <a:defRPr sz="900" b="1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8000" indent="-10800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52000" indent="-10800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Char char="–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96000" indent="-10800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Char char="»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51305" indent="-259210" algn="l" defTabSz="518419" rtl="0" eaLnBrk="1" latinLnBrk="0" hangingPunct="1">
              <a:spcBef>
                <a:spcPct val="20000"/>
              </a:spcBef>
              <a:buFont typeface="Arial"/>
              <a:buChar char="•"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69724" indent="-259210" algn="l" defTabSz="518419" rtl="0" eaLnBrk="1" latinLnBrk="0" hangingPunct="1">
              <a:spcBef>
                <a:spcPct val="20000"/>
              </a:spcBef>
              <a:buFont typeface="Arial"/>
              <a:buChar char="•"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88143" indent="-259210" algn="l" defTabSz="518419" rtl="0" eaLnBrk="1" latinLnBrk="0" hangingPunct="1">
              <a:spcBef>
                <a:spcPct val="20000"/>
              </a:spcBef>
              <a:buFont typeface="Arial"/>
              <a:buChar char="•"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06562" indent="-259210" algn="l" defTabSz="518419" rtl="0" eaLnBrk="1" latinLnBrk="0" hangingPunct="1">
              <a:spcBef>
                <a:spcPct val="20000"/>
              </a:spcBef>
              <a:buFont typeface="Arial"/>
              <a:buChar char="•"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spcBef>
                <a:spcPts val="823"/>
              </a:spcBef>
            </a:pPr>
            <a:r>
              <a:rPr lang="sv-SE" sz="823" b="1" i="0" noProof="0">
                <a:latin typeface="+mn-lt"/>
                <a:ea typeface="+mn-ea"/>
              </a:rPr>
              <a:t>Titelsida</a:t>
            </a:r>
          </a:p>
          <a:p>
            <a:pPr>
              <a:spcBef>
                <a:spcPts val="823"/>
              </a:spcBef>
            </a:pPr>
            <a:r>
              <a:rPr lang="sv-SE" sz="823" b="0" i="0" noProof="0">
                <a:latin typeface="+mn-lt"/>
                <a:ea typeface="+mn-ea"/>
              </a:rPr>
              <a:t>Du byter bakgrund genom att högerklicka på bakgrunden och välja </a:t>
            </a:r>
            <a:r>
              <a:rPr lang="sv-SE" sz="823" b="0" i="0" u="sng" noProof="0">
                <a:latin typeface="+mn-lt"/>
                <a:ea typeface="+mn-ea"/>
              </a:rPr>
              <a:t>Formatera bakgrund</a:t>
            </a:r>
            <a:r>
              <a:rPr lang="sv-SE" sz="823" b="0" i="0" noProof="0">
                <a:latin typeface="+mn-lt"/>
                <a:ea typeface="+mn-ea"/>
              </a:rPr>
              <a:t>.</a:t>
            </a:r>
          </a:p>
          <a:p>
            <a:pPr>
              <a:spcBef>
                <a:spcPts val="823"/>
              </a:spcBef>
            </a:pPr>
            <a:r>
              <a:rPr lang="sv-SE" sz="823" b="0" i="0" noProof="0">
                <a:latin typeface="+mn-lt"/>
                <a:ea typeface="+mn-ea"/>
              </a:rPr>
              <a:t>Byt rubriknivå genom att sätta markören i stycket och använd </a:t>
            </a:r>
            <a:r>
              <a:rPr lang="sv-SE" sz="823" b="0" i="0" u="sng" noProof="0">
                <a:latin typeface="+mn-lt"/>
                <a:ea typeface="+mn-ea"/>
              </a:rPr>
              <a:t>knapparna för ökat och minskat indrag</a:t>
            </a:r>
            <a:r>
              <a:rPr lang="sv-SE" sz="823" b="0" i="0" noProof="0">
                <a:latin typeface="+mn-lt"/>
                <a:ea typeface="+mn-ea"/>
              </a:rPr>
              <a:t>.</a:t>
            </a:r>
          </a:p>
          <a:p>
            <a:pPr>
              <a:spcBef>
                <a:spcPts val="823"/>
              </a:spcBef>
            </a:pPr>
            <a:r>
              <a:rPr lang="sv-SE" sz="823" b="0" i="0" noProof="0">
                <a:latin typeface="+mn-lt"/>
                <a:ea typeface="+mn-ea"/>
              </a:rPr>
              <a:t>Nivå 1: Titel</a:t>
            </a:r>
            <a:br>
              <a:rPr lang="sv-SE" sz="823" b="0" i="0" noProof="0">
                <a:latin typeface="+mn-lt"/>
                <a:ea typeface="+mn-ea"/>
              </a:rPr>
            </a:br>
            <a:r>
              <a:rPr lang="sv-SE" sz="823" b="0" i="0" noProof="0">
                <a:latin typeface="+mn-lt"/>
                <a:ea typeface="+mn-ea"/>
              </a:rPr>
              <a:t>Nivå 2: </a:t>
            </a:r>
            <a:r>
              <a:rPr lang="sv-SE" sz="823" b="0" i="0" noProof="0" err="1">
                <a:latin typeface="+mn-lt"/>
                <a:ea typeface="+mn-ea"/>
              </a:rPr>
              <a:t>Förtitel</a:t>
            </a:r>
            <a:br>
              <a:rPr lang="sv-SE" sz="823" b="0" i="0" noProof="0">
                <a:latin typeface="+mn-lt"/>
                <a:ea typeface="+mn-ea"/>
              </a:rPr>
            </a:br>
            <a:r>
              <a:rPr lang="sv-SE" sz="823" b="0" i="0" noProof="0">
                <a:latin typeface="+mn-lt"/>
                <a:ea typeface="+mn-ea"/>
              </a:rPr>
              <a:t>Nivå 3-4: Eftertitlar</a:t>
            </a:r>
            <a:br>
              <a:rPr lang="sv-SE" sz="823" b="0" i="0" noProof="0">
                <a:latin typeface="+mn-lt"/>
                <a:ea typeface="+mn-ea"/>
              </a:rPr>
            </a:br>
            <a:endParaRPr lang="sv-SE" sz="823" b="0" i="0" noProof="0">
              <a:latin typeface="+mn-lt"/>
              <a:ea typeface="+mn-ea"/>
            </a:endParaRPr>
          </a:p>
          <a:p>
            <a:pPr lvl="1">
              <a:spcBef>
                <a:spcPts val="823"/>
              </a:spcBef>
            </a:pPr>
            <a:r>
              <a:rPr lang="en-GB" sz="823" b="1" i="0" noProof="0">
                <a:latin typeface="+mn-lt"/>
                <a:ea typeface="+mn-ea"/>
              </a:rPr>
              <a:t>Title Slide</a:t>
            </a:r>
          </a:p>
          <a:p>
            <a:pPr>
              <a:spcBef>
                <a:spcPts val="823"/>
              </a:spcBef>
            </a:pPr>
            <a:r>
              <a:rPr lang="en-GB" sz="823" b="0" i="0" noProof="0">
                <a:latin typeface="+mn-lt"/>
                <a:ea typeface="+mn-ea"/>
              </a:rPr>
              <a:t>To change the background, right click on the background and select </a:t>
            </a:r>
            <a:r>
              <a:rPr lang="en-GB" sz="823" b="0" i="0" u="sng" noProof="0">
                <a:latin typeface="+mn-lt"/>
                <a:ea typeface="+mn-ea"/>
              </a:rPr>
              <a:t>Format background</a:t>
            </a:r>
            <a:r>
              <a:rPr lang="en-GB" sz="823" b="0" i="0" noProof="0">
                <a:latin typeface="+mn-lt"/>
                <a:ea typeface="+mn-ea"/>
              </a:rPr>
              <a:t>.</a:t>
            </a:r>
          </a:p>
          <a:p>
            <a:pPr>
              <a:spcBef>
                <a:spcPts val="823"/>
              </a:spcBef>
            </a:pPr>
            <a:r>
              <a:rPr lang="en-GB" sz="823" b="0" i="0" noProof="0">
                <a:latin typeface="+mn-lt"/>
                <a:ea typeface="+mn-ea"/>
              </a:rPr>
              <a:t>To change the heading level, put the marker inside the paragraph and use the </a:t>
            </a:r>
            <a:r>
              <a:rPr lang="en-GB" sz="823" b="0" i="0" u="sng" noProof="0">
                <a:latin typeface="+mn-lt"/>
                <a:ea typeface="+mn-ea"/>
              </a:rPr>
              <a:t>buttons for indents</a:t>
            </a:r>
            <a:r>
              <a:rPr lang="en-GB" sz="823" b="0" i="0" noProof="0">
                <a:latin typeface="+mn-lt"/>
                <a:ea typeface="+mn-ea"/>
              </a:rPr>
              <a:t>.</a:t>
            </a:r>
          </a:p>
          <a:p>
            <a:pPr>
              <a:spcBef>
                <a:spcPts val="823"/>
              </a:spcBef>
            </a:pPr>
            <a:r>
              <a:rPr lang="en-GB" sz="823" b="0" i="0" noProof="0">
                <a:latin typeface="+mn-lt"/>
                <a:ea typeface="+mn-ea"/>
              </a:rPr>
              <a:t>Level 1: Title</a:t>
            </a:r>
            <a:br>
              <a:rPr lang="en-GB" sz="823" b="0" i="0" noProof="0">
                <a:latin typeface="+mn-lt"/>
                <a:ea typeface="+mn-ea"/>
              </a:rPr>
            </a:br>
            <a:r>
              <a:rPr lang="en-GB" sz="823" b="0" i="0" noProof="0">
                <a:latin typeface="+mn-lt"/>
                <a:ea typeface="+mn-ea"/>
              </a:rPr>
              <a:t>Level 2: </a:t>
            </a:r>
            <a:r>
              <a:rPr lang="en-GB" sz="823" b="0" i="0" noProof="0" err="1">
                <a:latin typeface="+mn-lt"/>
                <a:ea typeface="+mn-ea"/>
              </a:rPr>
              <a:t>Pretitle</a:t>
            </a:r>
            <a:br>
              <a:rPr lang="en-GB" sz="823" b="0" i="0" noProof="0">
                <a:latin typeface="+mn-lt"/>
                <a:ea typeface="+mn-ea"/>
              </a:rPr>
            </a:br>
            <a:r>
              <a:rPr lang="en-GB" sz="823" b="0" i="0" noProof="0">
                <a:latin typeface="+mn-lt"/>
                <a:ea typeface="+mn-ea"/>
              </a:rPr>
              <a:t>Level 3–4: Subheading</a:t>
            </a:r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232104DC-147A-6EF5-5FB5-D84019343339}"/>
              </a:ext>
            </a:extLst>
          </p:cNvPr>
          <p:cNvSpPr>
            <a:spLocks noGrp="1"/>
          </p:cNvSpPr>
          <p:nvPr>
            <p:ph type="body" sz="quarter" idx="1" hasCustomPrompt="1"/>
          </p:nvPr>
        </p:nvSpPr>
        <p:spPr>
          <a:xfrm>
            <a:off x="1015535" y="1142378"/>
            <a:ext cx="4064000" cy="4573246"/>
          </a:xfrm>
        </p:spPr>
        <p:txBody>
          <a:bodyPr anchor="b" anchorCtr="0"/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4703" b="0">
                <a:solidFill>
                  <a:schemeClr val="accent6"/>
                </a:solidFill>
                <a:latin typeface="+mj-lt"/>
              </a:defRPr>
            </a:lvl1pPr>
            <a:lvl2pPr marL="0" indent="0">
              <a:lnSpc>
                <a:spcPct val="80000"/>
              </a:lnSpc>
              <a:spcBef>
                <a:spcPts val="1646"/>
              </a:spcBef>
              <a:spcAft>
                <a:spcPts val="1646"/>
              </a:spcAft>
              <a:buNone/>
              <a:defRPr lang="en-US" sz="1646" b="1" i="0" kern="1200" cap="all" spc="118" baseline="0" dirty="0">
                <a:solidFill>
                  <a:schemeClr val="accent6"/>
                </a:solidFill>
                <a:latin typeface="+mn-lt"/>
                <a:ea typeface="Source Serif Pro SemiBold" panose="02040703050405020204" pitchFamily="18" charset="0"/>
                <a:cs typeface="+mn-cs"/>
              </a:defRPr>
            </a:lvl2pPr>
            <a:lvl3pPr marL="0" indent="0">
              <a:lnSpc>
                <a:spcPct val="110000"/>
              </a:lnSpc>
              <a:spcBef>
                <a:spcPts val="1646"/>
              </a:spcBef>
              <a:buNone/>
              <a:defRPr lang="en-US" sz="1646" b="1" i="0" kern="1200" dirty="0">
                <a:solidFill>
                  <a:schemeClr val="accent6"/>
                </a:solidFill>
                <a:latin typeface="Source Serif Pro SemiBold" panose="02040703050405020204" pitchFamily="18" charset="0"/>
                <a:ea typeface="Source Serif Pro SemiBold" panose="02040703050405020204" pitchFamily="18" charset="0"/>
                <a:cs typeface="+mn-cs"/>
              </a:defRPr>
            </a:lvl3pPr>
            <a:lvl4pPr marL="0" indent="0">
              <a:lnSpc>
                <a:spcPct val="100000"/>
              </a:lnSpc>
              <a:spcBef>
                <a:spcPts val="1646"/>
              </a:spcBef>
              <a:spcAft>
                <a:spcPts val="0"/>
              </a:spcAft>
              <a:buNone/>
              <a:defRPr lang="en-US" sz="1293" b="0" i="0" kern="1200" dirty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4pPr>
            <a:lvl5pPr marL="0" indent="0">
              <a:lnSpc>
                <a:spcPct val="100000"/>
              </a:lnSpc>
              <a:spcBef>
                <a:spcPts val="1646"/>
              </a:spcBef>
              <a:spcAft>
                <a:spcPts val="0"/>
              </a:spcAft>
              <a:buNone/>
              <a:defRPr lang="en-US" sz="1293" b="0" i="0" kern="1200" dirty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5pPr>
            <a:lvl6pPr marL="0" indent="0">
              <a:spcBef>
                <a:spcPts val="1646"/>
              </a:spcBef>
              <a:buNone/>
              <a:defRPr sz="1293" b="0" i="0">
                <a:solidFill>
                  <a:schemeClr val="accent6"/>
                </a:solidFill>
                <a:latin typeface="+mn-lt"/>
                <a:ea typeface="+mn-ea"/>
              </a:defRPr>
            </a:lvl6pPr>
          </a:lstStyle>
          <a:p>
            <a:pPr lvl="0"/>
            <a:r>
              <a:rPr lang="en-US"/>
              <a:t>Title 1</a:t>
            </a:r>
          </a:p>
          <a:p>
            <a:pPr lvl="1"/>
            <a:r>
              <a:rPr lang="en-US" err="1"/>
              <a:t>Pretitle</a:t>
            </a:r>
            <a:endParaRPr lang="en-US"/>
          </a:p>
          <a:p>
            <a:pPr lvl="2"/>
            <a:r>
              <a:rPr lang="en-US"/>
              <a:t>Subtitle 1</a:t>
            </a:r>
          </a:p>
          <a:p>
            <a:pPr lvl="3"/>
            <a:r>
              <a:rPr lang="en-US"/>
              <a:t>Subtitle 2</a:t>
            </a:r>
          </a:p>
          <a:p>
            <a:pPr lvl="4"/>
            <a:r>
              <a:rPr lang="en-US"/>
              <a:t>Level 5</a:t>
            </a:r>
          </a:p>
          <a:p>
            <a:pPr lvl="5"/>
            <a:r>
              <a:rPr lang="en-US"/>
              <a:t>Level 6</a:t>
            </a:r>
            <a:endParaRPr lang="sv-SE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A7D6295F-21F7-CBCB-860F-9C30F7BA5E46}"/>
              </a:ext>
            </a:extLst>
          </p:cNvPr>
          <p:cNvPicPr>
            <a:picLocks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-423299"/>
            <a:ext cx="12192044" cy="423299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3567435C-2A1B-EDB2-985B-E27D789CFD8D}"/>
              </a:ext>
            </a:extLst>
          </p:cNvPr>
          <p:cNvPicPr>
            <a:picLocks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420844" y="1873"/>
            <a:ext cx="423335" cy="6857441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05A07247-5EF9-F94C-E955-85B094AD727E}"/>
              </a:ext>
            </a:extLst>
          </p:cNvPr>
          <p:cNvPicPr>
            <a:picLocks/>
          </p:cNvPicPr>
          <p:nvPr userDrawn="1"/>
        </p:nvPicPr>
        <p:blipFill>
          <a:blip r:embed="rId3"/>
          <a:stretch>
            <a:fillRect/>
          </a:stretch>
        </p:blipFill>
        <p:spPr>
          <a:xfrm flipH="1">
            <a:off x="12194534" y="1873"/>
            <a:ext cx="423335" cy="6857441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288E724E-3919-49CD-3943-1A292170A3CB}"/>
              </a:ext>
            </a:extLst>
          </p:cNvPr>
          <p:cNvPicPr>
            <a:picLocks/>
          </p:cNvPicPr>
          <p:nvPr userDrawn="1"/>
        </p:nvPicPr>
        <p:blipFill>
          <a:blip r:embed="rId2"/>
          <a:stretch>
            <a:fillRect/>
          </a:stretch>
        </p:blipFill>
        <p:spPr>
          <a:xfrm flipV="1">
            <a:off x="0" y="6859315"/>
            <a:ext cx="12192044" cy="423299"/>
          </a:xfrm>
          <a:prstGeom prst="rect">
            <a:avLst/>
          </a:prstGeom>
        </p:spPr>
      </p:pic>
      <p:sp>
        <p:nvSpPr>
          <p:cNvPr id="2" name="Freeform 1">
            <a:extLst>
              <a:ext uri="{FF2B5EF4-FFF2-40B4-BE49-F238E27FC236}">
                <a16:creationId xmlns:a16="http://schemas.microsoft.com/office/drawing/2014/main" id="{89B2EA11-1603-762F-6375-F4C83C401E97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1013002" y="761585"/>
            <a:ext cx="3158842" cy="423299"/>
          </a:xfrm>
          <a:custGeom>
            <a:avLst/>
            <a:gdLst>
              <a:gd name="T0" fmla="*/ 3752 w 28000"/>
              <a:gd name="T1" fmla="*/ 1876 h 3752"/>
              <a:gd name="T2" fmla="*/ 243 w 28000"/>
              <a:gd name="T3" fmla="*/ 1430 h 3752"/>
              <a:gd name="T4" fmla="*/ 898 w 28000"/>
              <a:gd name="T5" fmla="*/ 1612 h 3752"/>
              <a:gd name="T6" fmla="*/ 807 w 28000"/>
              <a:gd name="T7" fmla="*/ 3189 h 3752"/>
              <a:gd name="T8" fmla="*/ 1288 w 28000"/>
              <a:gd name="T9" fmla="*/ 3007 h 3752"/>
              <a:gd name="T10" fmla="*/ 294 w 28000"/>
              <a:gd name="T11" fmla="*/ 2482 h 3752"/>
              <a:gd name="T12" fmla="*/ 1388 w 28000"/>
              <a:gd name="T13" fmla="*/ 2482 h 3752"/>
              <a:gd name="T14" fmla="*/ 1496 w 28000"/>
              <a:gd name="T15" fmla="*/ 3527 h 3752"/>
              <a:gd name="T16" fmla="*/ 3129 w 28000"/>
              <a:gd name="T17" fmla="*/ 1876 h 3752"/>
              <a:gd name="T18" fmla="*/ 1972 w 28000"/>
              <a:gd name="T19" fmla="*/ 810 h 3752"/>
              <a:gd name="T20" fmla="*/ 1876 w 28000"/>
              <a:gd name="T21" fmla="*/ 623 h 3752"/>
              <a:gd name="T22" fmla="*/ 471 w 28000"/>
              <a:gd name="T23" fmla="*/ 929 h 3752"/>
              <a:gd name="T24" fmla="*/ 2639 w 28000"/>
              <a:gd name="T25" fmla="*/ 2227 h 3752"/>
              <a:gd name="T26" fmla="*/ 2373 w 28000"/>
              <a:gd name="T27" fmla="*/ 3151 h 3752"/>
              <a:gd name="T28" fmla="*/ 2644 w 28000"/>
              <a:gd name="T29" fmla="*/ 2820 h 3752"/>
              <a:gd name="T30" fmla="*/ 2105 w 28000"/>
              <a:gd name="T31" fmla="*/ 2482 h 3752"/>
              <a:gd name="T32" fmla="*/ 2644 w 28000"/>
              <a:gd name="T33" fmla="*/ 2820 h 3752"/>
              <a:gd name="T34" fmla="*/ 4730 w 28000"/>
              <a:gd name="T35" fmla="*/ 2185 h 3752"/>
              <a:gd name="T36" fmla="*/ 5623 w 28000"/>
              <a:gd name="T37" fmla="*/ 1526 h 3752"/>
              <a:gd name="T38" fmla="*/ 6573 w 28000"/>
              <a:gd name="T39" fmla="*/ 1736 h 3752"/>
              <a:gd name="T40" fmla="*/ 6209 w 28000"/>
              <a:gd name="T41" fmla="*/ 2167 h 3752"/>
              <a:gd name="T42" fmla="*/ 6209 w 28000"/>
              <a:gd name="T43" fmla="*/ 1813 h 3752"/>
              <a:gd name="T44" fmla="*/ 8003 w 28000"/>
              <a:gd name="T45" fmla="*/ 1045 h 3752"/>
              <a:gd name="T46" fmla="*/ 8003 w 28000"/>
              <a:gd name="T47" fmla="*/ 1045 h 3752"/>
              <a:gd name="T48" fmla="*/ 8584 w 28000"/>
              <a:gd name="T49" fmla="*/ 1876 h 3752"/>
              <a:gd name="T50" fmla="*/ 10059 w 28000"/>
              <a:gd name="T51" fmla="*/ 2678 h 3752"/>
              <a:gd name="T52" fmla="*/ 11727 w 28000"/>
              <a:gd name="T53" fmla="*/ 1073 h 3752"/>
              <a:gd name="T54" fmla="*/ 11776 w 28000"/>
              <a:gd name="T55" fmla="*/ 1580 h 3752"/>
              <a:gd name="T56" fmla="*/ 10603 w 28000"/>
              <a:gd name="T57" fmla="*/ 1568 h 3752"/>
              <a:gd name="T58" fmla="*/ 11207 w 28000"/>
              <a:gd name="T59" fmla="*/ 2365 h 3752"/>
              <a:gd name="T60" fmla="*/ 12257 w 28000"/>
              <a:gd name="T61" fmla="*/ 2678 h 3752"/>
              <a:gd name="T62" fmla="*/ 13739 w 28000"/>
              <a:gd name="T63" fmla="*/ 2678 h 3752"/>
              <a:gd name="T64" fmla="*/ 12987 w 28000"/>
              <a:gd name="T65" fmla="*/ 1351 h 3752"/>
              <a:gd name="T66" fmla="*/ 13727 w 28000"/>
              <a:gd name="T67" fmla="*/ 1073 h 3752"/>
              <a:gd name="T68" fmla="*/ 14200 w 28000"/>
              <a:gd name="T69" fmla="*/ 2678 h 3752"/>
              <a:gd name="T70" fmla="*/ 16241 w 28000"/>
              <a:gd name="T71" fmla="*/ 2230 h 3752"/>
              <a:gd name="T72" fmla="*/ 15987 w 28000"/>
              <a:gd name="T73" fmla="*/ 2248 h 3752"/>
              <a:gd name="T74" fmla="*/ 15656 w 28000"/>
              <a:gd name="T75" fmla="*/ 1267 h 3752"/>
              <a:gd name="T76" fmla="*/ 16384 w 28000"/>
              <a:gd name="T77" fmla="*/ 2678 h 3752"/>
              <a:gd name="T78" fmla="*/ 17865 w 28000"/>
              <a:gd name="T79" fmla="*/ 2678 h 3752"/>
              <a:gd name="T80" fmla="*/ 17112 w 28000"/>
              <a:gd name="T81" fmla="*/ 1351 h 3752"/>
              <a:gd name="T82" fmla="*/ 18719 w 28000"/>
              <a:gd name="T83" fmla="*/ 1736 h 3752"/>
              <a:gd name="T84" fmla="*/ 18353 w 28000"/>
              <a:gd name="T85" fmla="*/ 2678 h 3752"/>
              <a:gd name="T86" fmla="*/ 18367 w 28000"/>
              <a:gd name="T87" fmla="*/ 1813 h 3752"/>
              <a:gd name="T88" fmla="*/ 19982 w 28000"/>
              <a:gd name="T89" fmla="*/ 1073 h 3752"/>
              <a:gd name="T90" fmla="*/ 20614 w 28000"/>
              <a:gd name="T91" fmla="*/ 2678 h 3752"/>
              <a:gd name="T92" fmla="*/ 19849 w 28000"/>
              <a:gd name="T93" fmla="*/ 2106 h 3752"/>
              <a:gd name="T94" fmla="*/ 21622 w 28000"/>
              <a:gd name="T95" fmla="*/ 1073 h 3752"/>
              <a:gd name="T96" fmla="*/ 22429 w 28000"/>
              <a:gd name="T97" fmla="*/ 1874 h 3752"/>
              <a:gd name="T98" fmla="*/ 21363 w 28000"/>
              <a:gd name="T99" fmla="*/ 1293 h 3752"/>
              <a:gd name="T100" fmla="*/ 22987 w 28000"/>
              <a:gd name="T101" fmla="*/ 2461 h 3752"/>
              <a:gd name="T102" fmla="*/ 23687 w 28000"/>
              <a:gd name="T103" fmla="*/ 1073 h 3752"/>
              <a:gd name="T104" fmla="*/ 23587 w 28000"/>
              <a:gd name="T105" fmla="*/ 1971 h 3752"/>
              <a:gd name="T106" fmla="*/ 25668 w 28000"/>
              <a:gd name="T107" fmla="*/ 1073 h 3752"/>
              <a:gd name="T108" fmla="*/ 24982 w 28000"/>
              <a:gd name="T109" fmla="*/ 2678 h 3752"/>
              <a:gd name="T110" fmla="*/ 24021 w 28000"/>
              <a:gd name="T111" fmla="*/ 2678 h 3752"/>
              <a:gd name="T112" fmla="*/ 25383 w 28000"/>
              <a:gd name="T113" fmla="*/ 1073 h 3752"/>
              <a:gd name="T114" fmla="*/ 26074 w 28000"/>
              <a:gd name="T115" fmla="*/ 2678 h 3752"/>
              <a:gd name="T116" fmla="*/ 27735 w 28000"/>
              <a:gd name="T117" fmla="*/ 2678 h 3752"/>
              <a:gd name="T118" fmla="*/ 26725 w 28000"/>
              <a:gd name="T119" fmla="*/ 1073 h 3752"/>
              <a:gd name="T120" fmla="*/ 27999 w 28000"/>
              <a:gd name="T121" fmla="*/ 1073 h 37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28000" h="3752">
                <a:moveTo>
                  <a:pt x="1876" y="0"/>
                </a:moveTo>
                <a:lnTo>
                  <a:pt x="1876" y="0"/>
                </a:lnTo>
                <a:cubicBezTo>
                  <a:pt x="842" y="0"/>
                  <a:pt x="0" y="842"/>
                  <a:pt x="0" y="1876"/>
                </a:cubicBezTo>
                <a:cubicBezTo>
                  <a:pt x="0" y="2909"/>
                  <a:pt x="842" y="3751"/>
                  <a:pt x="1876" y="3751"/>
                </a:cubicBezTo>
                <a:cubicBezTo>
                  <a:pt x="2912" y="3751"/>
                  <a:pt x="3752" y="2909"/>
                  <a:pt x="3752" y="1876"/>
                </a:cubicBezTo>
                <a:cubicBezTo>
                  <a:pt x="3752" y="842"/>
                  <a:pt x="2912" y="0"/>
                  <a:pt x="1876" y="0"/>
                </a:cubicBezTo>
                <a:close/>
                <a:moveTo>
                  <a:pt x="376" y="1090"/>
                </a:moveTo>
                <a:lnTo>
                  <a:pt x="376" y="1090"/>
                </a:lnTo>
                <a:cubicBezTo>
                  <a:pt x="719" y="1430"/>
                  <a:pt x="719" y="1430"/>
                  <a:pt x="719" y="1430"/>
                </a:cubicBezTo>
                <a:cubicBezTo>
                  <a:pt x="243" y="1430"/>
                  <a:pt x="243" y="1430"/>
                  <a:pt x="243" y="1430"/>
                </a:cubicBezTo>
                <a:cubicBezTo>
                  <a:pt x="273" y="1311"/>
                  <a:pt x="320" y="1197"/>
                  <a:pt x="376" y="1090"/>
                </a:cubicBezTo>
                <a:close/>
                <a:moveTo>
                  <a:pt x="182" y="1876"/>
                </a:moveTo>
                <a:lnTo>
                  <a:pt x="182" y="1876"/>
                </a:lnTo>
                <a:cubicBezTo>
                  <a:pt x="182" y="1787"/>
                  <a:pt x="189" y="1699"/>
                  <a:pt x="203" y="1612"/>
                </a:cubicBezTo>
                <a:cubicBezTo>
                  <a:pt x="898" y="1612"/>
                  <a:pt x="898" y="1612"/>
                  <a:pt x="898" y="1612"/>
                </a:cubicBezTo>
                <a:cubicBezTo>
                  <a:pt x="1244" y="1957"/>
                  <a:pt x="1244" y="1957"/>
                  <a:pt x="1244" y="1957"/>
                </a:cubicBezTo>
                <a:cubicBezTo>
                  <a:pt x="184" y="1957"/>
                  <a:pt x="184" y="1957"/>
                  <a:pt x="184" y="1957"/>
                </a:cubicBezTo>
                <a:cubicBezTo>
                  <a:pt x="182" y="1929"/>
                  <a:pt x="182" y="1903"/>
                  <a:pt x="182" y="1876"/>
                </a:cubicBezTo>
                <a:close/>
                <a:moveTo>
                  <a:pt x="807" y="3189"/>
                </a:moveTo>
                <a:lnTo>
                  <a:pt x="807" y="3189"/>
                </a:lnTo>
                <a:cubicBezTo>
                  <a:pt x="1281" y="3189"/>
                  <a:pt x="1281" y="3189"/>
                  <a:pt x="1281" y="3189"/>
                </a:cubicBezTo>
                <a:cubicBezTo>
                  <a:pt x="1283" y="3282"/>
                  <a:pt x="1290" y="3378"/>
                  <a:pt x="1302" y="3469"/>
                </a:cubicBezTo>
                <a:cubicBezTo>
                  <a:pt x="1122" y="3403"/>
                  <a:pt x="954" y="3308"/>
                  <a:pt x="807" y="3189"/>
                </a:cubicBezTo>
                <a:close/>
                <a:moveTo>
                  <a:pt x="1288" y="3007"/>
                </a:moveTo>
                <a:lnTo>
                  <a:pt x="1288" y="3007"/>
                </a:lnTo>
                <a:cubicBezTo>
                  <a:pt x="616" y="3007"/>
                  <a:pt x="616" y="3007"/>
                  <a:pt x="616" y="3007"/>
                </a:cubicBezTo>
                <a:cubicBezTo>
                  <a:pt x="523" y="2904"/>
                  <a:pt x="443" y="2787"/>
                  <a:pt x="378" y="2664"/>
                </a:cubicBezTo>
                <a:cubicBezTo>
                  <a:pt x="1337" y="2664"/>
                  <a:pt x="1337" y="2664"/>
                  <a:pt x="1337" y="2664"/>
                </a:cubicBezTo>
                <a:cubicBezTo>
                  <a:pt x="1311" y="2776"/>
                  <a:pt x="1295" y="2890"/>
                  <a:pt x="1288" y="3007"/>
                </a:cubicBezTo>
                <a:close/>
                <a:moveTo>
                  <a:pt x="294" y="2482"/>
                </a:moveTo>
                <a:lnTo>
                  <a:pt x="294" y="2482"/>
                </a:lnTo>
                <a:cubicBezTo>
                  <a:pt x="252" y="2372"/>
                  <a:pt x="222" y="2258"/>
                  <a:pt x="203" y="2139"/>
                </a:cubicBezTo>
                <a:cubicBezTo>
                  <a:pt x="1426" y="2139"/>
                  <a:pt x="1426" y="2139"/>
                  <a:pt x="1426" y="2139"/>
                </a:cubicBezTo>
                <a:cubicBezTo>
                  <a:pt x="1498" y="2209"/>
                  <a:pt x="1498" y="2209"/>
                  <a:pt x="1498" y="2209"/>
                </a:cubicBezTo>
                <a:cubicBezTo>
                  <a:pt x="1456" y="2297"/>
                  <a:pt x="1419" y="2388"/>
                  <a:pt x="1388" y="2482"/>
                </a:cubicBezTo>
                <a:lnTo>
                  <a:pt x="294" y="2482"/>
                </a:lnTo>
                <a:close/>
                <a:moveTo>
                  <a:pt x="3570" y="1876"/>
                </a:moveTo>
                <a:lnTo>
                  <a:pt x="3570" y="1876"/>
                </a:lnTo>
                <a:cubicBezTo>
                  <a:pt x="3570" y="2808"/>
                  <a:pt x="2812" y="3569"/>
                  <a:pt x="1876" y="3569"/>
                </a:cubicBezTo>
                <a:cubicBezTo>
                  <a:pt x="1745" y="3569"/>
                  <a:pt x="1619" y="3555"/>
                  <a:pt x="1496" y="3527"/>
                </a:cubicBezTo>
                <a:cubicBezTo>
                  <a:pt x="1475" y="3408"/>
                  <a:pt x="1463" y="3284"/>
                  <a:pt x="1463" y="3163"/>
                </a:cubicBezTo>
                <a:cubicBezTo>
                  <a:pt x="1463" y="2563"/>
                  <a:pt x="1722" y="2008"/>
                  <a:pt x="2179" y="1624"/>
                </a:cubicBezTo>
                <a:cubicBezTo>
                  <a:pt x="2403" y="1836"/>
                  <a:pt x="2707" y="1966"/>
                  <a:pt x="3038" y="1966"/>
                </a:cubicBezTo>
                <a:cubicBezTo>
                  <a:pt x="3129" y="1966"/>
                  <a:pt x="3129" y="1966"/>
                  <a:pt x="3129" y="1966"/>
                </a:cubicBezTo>
                <a:cubicBezTo>
                  <a:pt x="3129" y="1876"/>
                  <a:pt x="3129" y="1876"/>
                  <a:pt x="3129" y="1876"/>
                </a:cubicBezTo>
                <a:cubicBezTo>
                  <a:pt x="3129" y="1636"/>
                  <a:pt x="3061" y="1412"/>
                  <a:pt x="2945" y="1220"/>
                </a:cubicBezTo>
                <a:cubicBezTo>
                  <a:pt x="3094" y="1178"/>
                  <a:pt x="3250" y="1155"/>
                  <a:pt x="3407" y="1148"/>
                </a:cubicBezTo>
                <a:cubicBezTo>
                  <a:pt x="3512" y="1370"/>
                  <a:pt x="3570" y="1617"/>
                  <a:pt x="3570" y="1876"/>
                </a:cubicBezTo>
                <a:close/>
                <a:moveTo>
                  <a:pt x="1972" y="810"/>
                </a:moveTo>
                <a:lnTo>
                  <a:pt x="1972" y="810"/>
                </a:lnTo>
                <a:cubicBezTo>
                  <a:pt x="2487" y="854"/>
                  <a:pt x="2898" y="1267"/>
                  <a:pt x="2945" y="1780"/>
                </a:cubicBezTo>
                <a:cubicBezTo>
                  <a:pt x="2429" y="1736"/>
                  <a:pt x="2016" y="1323"/>
                  <a:pt x="1972" y="810"/>
                </a:cubicBezTo>
                <a:close/>
                <a:moveTo>
                  <a:pt x="2830" y="1064"/>
                </a:moveTo>
                <a:lnTo>
                  <a:pt x="2830" y="1064"/>
                </a:lnTo>
                <a:cubicBezTo>
                  <a:pt x="2599" y="793"/>
                  <a:pt x="2259" y="623"/>
                  <a:pt x="1876" y="623"/>
                </a:cubicBezTo>
                <a:cubicBezTo>
                  <a:pt x="1785" y="623"/>
                  <a:pt x="1785" y="623"/>
                  <a:pt x="1785" y="623"/>
                </a:cubicBezTo>
                <a:cubicBezTo>
                  <a:pt x="1785" y="714"/>
                  <a:pt x="1785" y="714"/>
                  <a:pt x="1785" y="714"/>
                </a:cubicBezTo>
                <a:cubicBezTo>
                  <a:pt x="1785" y="1006"/>
                  <a:pt x="1888" y="1276"/>
                  <a:pt x="2056" y="1489"/>
                </a:cubicBezTo>
                <a:cubicBezTo>
                  <a:pt x="1867" y="1650"/>
                  <a:pt x="1710" y="1836"/>
                  <a:pt x="1587" y="2043"/>
                </a:cubicBezTo>
                <a:cubicBezTo>
                  <a:pt x="471" y="929"/>
                  <a:pt x="471" y="929"/>
                  <a:pt x="471" y="929"/>
                </a:cubicBezTo>
                <a:cubicBezTo>
                  <a:pt x="777" y="478"/>
                  <a:pt x="1293" y="182"/>
                  <a:pt x="1876" y="182"/>
                </a:cubicBezTo>
                <a:cubicBezTo>
                  <a:pt x="2478" y="182"/>
                  <a:pt x="3008" y="497"/>
                  <a:pt x="3309" y="973"/>
                </a:cubicBezTo>
                <a:cubicBezTo>
                  <a:pt x="3145" y="985"/>
                  <a:pt x="2984" y="1015"/>
                  <a:pt x="2830" y="1064"/>
                </a:cubicBezTo>
                <a:close/>
                <a:moveTo>
                  <a:pt x="2639" y="2227"/>
                </a:moveTo>
                <a:lnTo>
                  <a:pt x="2639" y="2227"/>
                </a:lnTo>
                <a:cubicBezTo>
                  <a:pt x="2525" y="2157"/>
                  <a:pt x="2392" y="2134"/>
                  <a:pt x="2261" y="2164"/>
                </a:cubicBezTo>
                <a:cubicBezTo>
                  <a:pt x="2133" y="2195"/>
                  <a:pt x="2021" y="2272"/>
                  <a:pt x="1951" y="2386"/>
                </a:cubicBezTo>
                <a:cubicBezTo>
                  <a:pt x="1878" y="2498"/>
                  <a:pt x="1857" y="2633"/>
                  <a:pt x="1888" y="2762"/>
                </a:cubicBezTo>
                <a:cubicBezTo>
                  <a:pt x="1916" y="2892"/>
                  <a:pt x="1995" y="3004"/>
                  <a:pt x="2109" y="3074"/>
                </a:cubicBezTo>
                <a:cubicBezTo>
                  <a:pt x="2189" y="3126"/>
                  <a:pt x="2280" y="3151"/>
                  <a:pt x="2373" y="3151"/>
                </a:cubicBezTo>
                <a:cubicBezTo>
                  <a:pt x="2410" y="3151"/>
                  <a:pt x="2448" y="3147"/>
                  <a:pt x="2485" y="3137"/>
                </a:cubicBezTo>
                <a:cubicBezTo>
                  <a:pt x="2616" y="3107"/>
                  <a:pt x="2725" y="3030"/>
                  <a:pt x="2798" y="2916"/>
                </a:cubicBezTo>
                <a:cubicBezTo>
                  <a:pt x="2868" y="2804"/>
                  <a:pt x="2891" y="2668"/>
                  <a:pt x="2861" y="2540"/>
                </a:cubicBezTo>
                <a:cubicBezTo>
                  <a:pt x="2830" y="2409"/>
                  <a:pt x="2751" y="2297"/>
                  <a:pt x="2639" y="2227"/>
                </a:cubicBezTo>
                <a:close/>
                <a:moveTo>
                  <a:pt x="2644" y="2820"/>
                </a:moveTo>
                <a:lnTo>
                  <a:pt x="2644" y="2820"/>
                </a:lnTo>
                <a:cubicBezTo>
                  <a:pt x="2597" y="2892"/>
                  <a:pt x="2527" y="2941"/>
                  <a:pt x="2445" y="2960"/>
                </a:cubicBezTo>
                <a:cubicBezTo>
                  <a:pt x="2361" y="2979"/>
                  <a:pt x="2277" y="2965"/>
                  <a:pt x="2205" y="2920"/>
                </a:cubicBezTo>
                <a:cubicBezTo>
                  <a:pt x="2133" y="2876"/>
                  <a:pt x="2084" y="2804"/>
                  <a:pt x="2065" y="2722"/>
                </a:cubicBezTo>
                <a:cubicBezTo>
                  <a:pt x="2044" y="2640"/>
                  <a:pt x="2060" y="2554"/>
                  <a:pt x="2105" y="2482"/>
                </a:cubicBezTo>
                <a:cubicBezTo>
                  <a:pt x="2149" y="2409"/>
                  <a:pt x="2219" y="2360"/>
                  <a:pt x="2303" y="2342"/>
                </a:cubicBezTo>
                <a:cubicBezTo>
                  <a:pt x="2326" y="2335"/>
                  <a:pt x="2350" y="2332"/>
                  <a:pt x="2375" y="2332"/>
                </a:cubicBezTo>
                <a:cubicBezTo>
                  <a:pt x="2434" y="2332"/>
                  <a:pt x="2492" y="2349"/>
                  <a:pt x="2543" y="2381"/>
                </a:cubicBezTo>
                <a:cubicBezTo>
                  <a:pt x="2613" y="2426"/>
                  <a:pt x="2665" y="2498"/>
                  <a:pt x="2683" y="2580"/>
                </a:cubicBezTo>
                <a:cubicBezTo>
                  <a:pt x="2702" y="2661"/>
                  <a:pt x="2688" y="2748"/>
                  <a:pt x="2644" y="2820"/>
                </a:cubicBezTo>
                <a:close/>
                <a:moveTo>
                  <a:pt x="5658" y="2230"/>
                </a:moveTo>
                <a:lnTo>
                  <a:pt x="5658" y="2230"/>
                </a:lnTo>
                <a:cubicBezTo>
                  <a:pt x="5658" y="2498"/>
                  <a:pt x="5446" y="2706"/>
                  <a:pt x="5080" y="2706"/>
                </a:cubicBezTo>
                <a:cubicBezTo>
                  <a:pt x="4737" y="2706"/>
                  <a:pt x="4492" y="2493"/>
                  <a:pt x="4492" y="2185"/>
                </a:cubicBezTo>
                <a:cubicBezTo>
                  <a:pt x="4730" y="2185"/>
                  <a:pt x="4730" y="2185"/>
                  <a:pt x="4730" y="2185"/>
                </a:cubicBezTo>
                <a:cubicBezTo>
                  <a:pt x="4732" y="2349"/>
                  <a:pt x="4867" y="2479"/>
                  <a:pt x="5089" y="2479"/>
                </a:cubicBezTo>
                <a:cubicBezTo>
                  <a:pt x="5278" y="2479"/>
                  <a:pt x="5406" y="2393"/>
                  <a:pt x="5406" y="2248"/>
                </a:cubicBezTo>
                <a:cubicBezTo>
                  <a:pt x="5406" y="1815"/>
                  <a:pt x="4541" y="2136"/>
                  <a:pt x="4541" y="1491"/>
                </a:cubicBezTo>
                <a:cubicBezTo>
                  <a:pt x="4541" y="1248"/>
                  <a:pt x="4737" y="1045"/>
                  <a:pt x="5075" y="1045"/>
                </a:cubicBezTo>
                <a:cubicBezTo>
                  <a:pt x="5346" y="1045"/>
                  <a:pt x="5619" y="1190"/>
                  <a:pt x="5623" y="1526"/>
                </a:cubicBezTo>
                <a:cubicBezTo>
                  <a:pt x="5374" y="1526"/>
                  <a:pt x="5374" y="1526"/>
                  <a:pt x="5374" y="1526"/>
                </a:cubicBezTo>
                <a:cubicBezTo>
                  <a:pt x="5374" y="1367"/>
                  <a:pt x="5266" y="1267"/>
                  <a:pt x="5073" y="1267"/>
                </a:cubicBezTo>
                <a:cubicBezTo>
                  <a:pt x="4877" y="1267"/>
                  <a:pt x="4786" y="1372"/>
                  <a:pt x="4786" y="1486"/>
                </a:cubicBezTo>
                <a:cubicBezTo>
                  <a:pt x="4786" y="1874"/>
                  <a:pt x="5658" y="1582"/>
                  <a:pt x="5658" y="2230"/>
                </a:cubicBezTo>
                <a:close/>
                <a:moveTo>
                  <a:pt x="6573" y="1736"/>
                </a:moveTo>
                <a:lnTo>
                  <a:pt x="6573" y="1736"/>
                </a:lnTo>
                <a:cubicBezTo>
                  <a:pt x="7161" y="2678"/>
                  <a:pt x="7161" y="2678"/>
                  <a:pt x="7161" y="2678"/>
                </a:cubicBezTo>
                <a:cubicBezTo>
                  <a:pt x="6867" y="2678"/>
                  <a:pt x="6867" y="2678"/>
                  <a:pt x="6867" y="2678"/>
                </a:cubicBezTo>
                <a:cubicBezTo>
                  <a:pt x="6410" y="1931"/>
                  <a:pt x="6410" y="1931"/>
                  <a:pt x="6410" y="1931"/>
                </a:cubicBezTo>
                <a:cubicBezTo>
                  <a:pt x="6209" y="2167"/>
                  <a:pt x="6209" y="2167"/>
                  <a:pt x="6209" y="2167"/>
                </a:cubicBezTo>
                <a:cubicBezTo>
                  <a:pt x="6209" y="2678"/>
                  <a:pt x="6209" y="2678"/>
                  <a:pt x="6209" y="2678"/>
                </a:cubicBezTo>
                <a:cubicBezTo>
                  <a:pt x="5962" y="2678"/>
                  <a:pt x="5962" y="2678"/>
                  <a:pt x="5962" y="2678"/>
                </a:cubicBezTo>
                <a:cubicBezTo>
                  <a:pt x="5962" y="1073"/>
                  <a:pt x="5962" y="1073"/>
                  <a:pt x="5962" y="1073"/>
                </a:cubicBezTo>
                <a:cubicBezTo>
                  <a:pt x="6209" y="1073"/>
                  <a:pt x="6209" y="1073"/>
                  <a:pt x="6209" y="1073"/>
                </a:cubicBezTo>
                <a:cubicBezTo>
                  <a:pt x="6209" y="1813"/>
                  <a:pt x="6209" y="1813"/>
                  <a:pt x="6209" y="1813"/>
                </a:cubicBezTo>
                <a:cubicBezTo>
                  <a:pt x="6223" y="1813"/>
                  <a:pt x="6223" y="1813"/>
                  <a:pt x="6223" y="1813"/>
                </a:cubicBezTo>
                <a:cubicBezTo>
                  <a:pt x="6834" y="1073"/>
                  <a:pt x="6834" y="1073"/>
                  <a:pt x="6834" y="1073"/>
                </a:cubicBezTo>
                <a:cubicBezTo>
                  <a:pt x="7138" y="1073"/>
                  <a:pt x="7138" y="1073"/>
                  <a:pt x="7138" y="1073"/>
                </a:cubicBezTo>
                <a:lnTo>
                  <a:pt x="6573" y="1736"/>
                </a:lnTo>
                <a:close/>
                <a:moveTo>
                  <a:pt x="8003" y="1045"/>
                </a:moveTo>
                <a:lnTo>
                  <a:pt x="8003" y="1045"/>
                </a:lnTo>
                <a:cubicBezTo>
                  <a:pt x="7525" y="1045"/>
                  <a:pt x="7170" y="1405"/>
                  <a:pt x="7170" y="1876"/>
                </a:cubicBezTo>
                <a:cubicBezTo>
                  <a:pt x="7170" y="2351"/>
                  <a:pt x="7523" y="2706"/>
                  <a:pt x="8001" y="2706"/>
                </a:cubicBezTo>
                <a:cubicBezTo>
                  <a:pt x="8484" y="2706"/>
                  <a:pt x="8836" y="2346"/>
                  <a:pt x="8836" y="1876"/>
                </a:cubicBezTo>
                <a:cubicBezTo>
                  <a:pt x="8836" y="1409"/>
                  <a:pt x="8486" y="1045"/>
                  <a:pt x="8003" y="1045"/>
                </a:cubicBezTo>
                <a:close/>
                <a:moveTo>
                  <a:pt x="8003" y="2472"/>
                </a:moveTo>
                <a:lnTo>
                  <a:pt x="8003" y="2472"/>
                </a:lnTo>
                <a:cubicBezTo>
                  <a:pt x="7670" y="2472"/>
                  <a:pt x="7425" y="2218"/>
                  <a:pt x="7425" y="1876"/>
                </a:cubicBezTo>
                <a:cubicBezTo>
                  <a:pt x="7425" y="1538"/>
                  <a:pt x="7670" y="1279"/>
                  <a:pt x="8003" y="1279"/>
                </a:cubicBezTo>
                <a:cubicBezTo>
                  <a:pt x="8339" y="1279"/>
                  <a:pt x="8584" y="1538"/>
                  <a:pt x="8584" y="1876"/>
                </a:cubicBezTo>
                <a:cubicBezTo>
                  <a:pt x="8584" y="2218"/>
                  <a:pt x="8339" y="2472"/>
                  <a:pt x="8003" y="2472"/>
                </a:cubicBezTo>
                <a:close/>
                <a:moveTo>
                  <a:pt x="9394" y="2456"/>
                </a:moveTo>
                <a:lnTo>
                  <a:pt x="9394" y="2456"/>
                </a:lnTo>
                <a:cubicBezTo>
                  <a:pt x="10059" y="2456"/>
                  <a:pt x="10059" y="2456"/>
                  <a:pt x="10059" y="2456"/>
                </a:cubicBezTo>
                <a:cubicBezTo>
                  <a:pt x="10059" y="2678"/>
                  <a:pt x="10059" y="2678"/>
                  <a:pt x="10059" y="2678"/>
                </a:cubicBezTo>
                <a:cubicBezTo>
                  <a:pt x="9147" y="2678"/>
                  <a:pt x="9147" y="2678"/>
                  <a:pt x="9147" y="2678"/>
                </a:cubicBezTo>
                <a:cubicBezTo>
                  <a:pt x="9147" y="1073"/>
                  <a:pt x="9147" y="1073"/>
                  <a:pt x="9147" y="1073"/>
                </a:cubicBezTo>
                <a:cubicBezTo>
                  <a:pt x="9394" y="1073"/>
                  <a:pt x="9394" y="1073"/>
                  <a:pt x="9394" y="1073"/>
                </a:cubicBezTo>
                <a:lnTo>
                  <a:pt x="9394" y="2456"/>
                </a:lnTo>
                <a:close/>
                <a:moveTo>
                  <a:pt x="11727" y="1073"/>
                </a:moveTo>
                <a:lnTo>
                  <a:pt x="11727" y="1073"/>
                </a:lnTo>
                <a:cubicBezTo>
                  <a:pt x="12012" y="1073"/>
                  <a:pt x="12012" y="1073"/>
                  <a:pt x="12012" y="1073"/>
                </a:cubicBezTo>
                <a:cubicBezTo>
                  <a:pt x="12012" y="2678"/>
                  <a:pt x="12012" y="2678"/>
                  <a:pt x="12012" y="2678"/>
                </a:cubicBezTo>
                <a:cubicBezTo>
                  <a:pt x="11776" y="2678"/>
                  <a:pt x="11776" y="2678"/>
                  <a:pt x="11776" y="2678"/>
                </a:cubicBezTo>
                <a:cubicBezTo>
                  <a:pt x="11776" y="1580"/>
                  <a:pt x="11776" y="1580"/>
                  <a:pt x="11776" y="1580"/>
                </a:cubicBezTo>
                <a:cubicBezTo>
                  <a:pt x="11762" y="1580"/>
                  <a:pt x="11762" y="1580"/>
                  <a:pt x="11762" y="1580"/>
                </a:cubicBezTo>
                <a:cubicBezTo>
                  <a:pt x="11328" y="2678"/>
                  <a:pt x="11328" y="2678"/>
                  <a:pt x="11328" y="2678"/>
                </a:cubicBezTo>
                <a:cubicBezTo>
                  <a:pt x="11090" y="2678"/>
                  <a:pt x="11090" y="2678"/>
                  <a:pt x="11090" y="2678"/>
                </a:cubicBezTo>
                <a:cubicBezTo>
                  <a:pt x="10617" y="1568"/>
                  <a:pt x="10617" y="1568"/>
                  <a:pt x="10617" y="1568"/>
                </a:cubicBezTo>
                <a:cubicBezTo>
                  <a:pt x="10603" y="1568"/>
                  <a:pt x="10603" y="1568"/>
                  <a:pt x="10603" y="1568"/>
                </a:cubicBezTo>
                <a:cubicBezTo>
                  <a:pt x="10603" y="2678"/>
                  <a:pt x="10603" y="2678"/>
                  <a:pt x="10603" y="2678"/>
                </a:cubicBezTo>
                <a:cubicBezTo>
                  <a:pt x="10365" y="2678"/>
                  <a:pt x="10365" y="2678"/>
                  <a:pt x="10365" y="2678"/>
                </a:cubicBezTo>
                <a:cubicBezTo>
                  <a:pt x="10365" y="1073"/>
                  <a:pt x="10365" y="1073"/>
                  <a:pt x="10365" y="1073"/>
                </a:cubicBezTo>
                <a:cubicBezTo>
                  <a:pt x="10654" y="1073"/>
                  <a:pt x="10654" y="1073"/>
                  <a:pt x="10654" y="1073"/>
                </a:cubicBezTo>
                <a:cubicBezTo>
                  <a:pt x="11207" y="2365"/>
                  <a:pt x="11207" y="2365"/>
                  <a:pt x="11207" y="2365"/>
                </a:cubicBezTo>
                <a:cubicBezTo>
                  <a:pt x="11221" y="2365"/>
                  <a:pt x="11221" y="2365"/>
                  <a:pt x="11221" y="2365"/>
                </a:cubicBezTo>
                <a:lnTo>
                  <a:pt x="11727" y="1073"/>
                </a:lnTo>
                <a:close/>
                <a:moveTo>
                  <a:pt x="12847" y="1073"/>
                </a:moveTo>
                <a:lnTo>
                  <a:pt x="12847" y="1073"/>
                </a:lnTo>
                <a:cubicBezTo>
                  <a:pt x="12257" y="2678"/>
                  <a:pt x="12257" y="2678"/>
                  <a:pt x="12257" y="2678"/>
                </a:cubicBezTo>
                <a:cubicBezTo>
                  <a:pt x="12509" y="2678"/>
                  <a:pt x="12509" y="2678"/>
                  <a:pt x="12509" y="2678"/>
                </a:cubicBezTo>
                <a:cubicBezTo>
                  <a:pt x="12635" y="2328"/>
                  <a:pt x="12635" y="2328"/>
                  <a:pt x="12635" y="2328"/>
                </a:cubicBezTo>
                <a:cubicBezTo>
                  <a:pt x="13354" y="2328"/>
                  <a:pt x="13354" y="2328"/>
                  <a:pt x="13354" y="2328"/>
                </a:cubicBezTo>
                <a:cubicBezTo>
                  <a:pt x="13480" y="2678"/>
                  <a:pt x="13480" y="2678"/>
                  <a:pt x="13480" y="2678"/>
                </a:cubicBezTo>
                <a:cubicBezTo>
                  <a:pt x="13739" y="2678"/>
                  <a:pt x="13739" y="2678"/>
                  <a:pt x="13739" y="2678"/>
                </a:cubicBezTo>
                <a:cubicBezTo>
                  <a:pt x="13146" y="1073"/>
                  <a:pt x="13146" y="1073"/>
                  <a:pt x="13146" y="1073"/>
                </a:cubicBezTo>
                <a:lnTo>
                  <a:pt x="12847" y="1073"/>
                </a:lnTo>
                <a:close/>
                <a:moveTo>
                  <a:pt x="12712" y="2106"/>
                </a:moveTo>
                <a:lnTo>
                  <a:pt x="12712" y="2106"/>
                </a:lnTo>
                <a:cubicBezTo>
                  <a:pt x="12987" y="1351"/>
                  <a:pt x="12987" y="1351"/>
                  <a:pt x="12987" y="1351"/>
                </a:cubicBezTo>
                <a:cubicBezTo>
                  <a:pt x="13004" y="1351"/>
                  <a:pt x="13004" y="1351"/>
                  <a:pt x="13004" y="1351"/>
                </a:cubicBezTo>
                <a:cubicBezTo>
                  <a:pt x="13277" y="2106"/>
                  <a:pt x="13277" y="2106"/>
                  <a:pt x="13277" y="2106"/>
                </a:cubicBezTo>
                <a:lnTo>
                  <a:pt x="12712" y="2106"/>
                </a:lnTo>
                <a:close/>
                <a:moveTo>
                  <a:pt x="13727" y="1073"/>
                </a:moveTo>
                <a:lnTo>
                  <a:pt x="13727" y="1073"/>
                </a:lnTo>
                <a:cubicBezTo>
                  <a:pt x="14918" y="1073"/>
                  <a:pt x="14918" y="1073"/>
                  <a:pt x="14918" y="1073"/>
                </a:cubicBezTo>
                <a:cubicBezTo>
                  <a:pt x="14918" y="1295"/>
                  <a:pt x="14918" y="1295"/>
                  <a:pt x="14918" y="1295"/>
                </a:cubicBezTo>
                <a:cubicBezTo>
                  <a:pt x="14445" y="1295"/>
                  <a:pt x="14445" y="1295"/>
                  <a:pt x="14445" y="1295"/>
                </a:cubicBezTo>
                <a:cubicBezTo>
                  <a:pt x="14445" y="2678"/>
                  <a:pt x="14445" y="2678"/>
                  <a:pt x="14445" y="2678"/>
                </a:cubicBezTo>
                <a:cubicBezTo>
                  <a:pt x="14200" y="2678"/>
                  <a:pt x="14200" y="2678"/>
                  <a:pt x="14200" y="2678"/>
                </a:cubicBezTo>
                <a:cubicBezTo>
                  <a:pt x="14200" y="1295"/>
                  <a:pt x="14200" y="1295"/>
                  <a:pt x="14200" y="1295"/>
                </a:cubicBezTo>
                <a:cubicBezTo>
                  <a:pt x="13727" y="1295"/>
                  <a:pt x="13727" y="1295"/>
                  <a:pt x="13727" y="1295"/>
                </a:cubicBezTo>
                <a:lnTo>
                  <a:pt x="13727" y="1073"/>
                </a:lnTo>
                <a:close/>
                <a:moveTo>
                  <a:pt x="16241" y="2230"/>
                </a:moveTo>
                <a:lnTo>
                  <a:pt x="16241" y="2230"/>
                </a:lnTo>
                <a:cubicBezTo>
                  <a:pt x="16241" y="2498"/>
                  <a:pt x="16029" y="2706"/>
                  <a:pt x="15663" y="2706"/>
                </a:cubicBezTo>
                <a:cubicBezTo>
                  <a:pt x="15320" y="2706"/>
                  <a:pt x="15072" y="2493"/>
                  <a:pt x="15072" y="2185"/>
                </a:cubicBezTo>
                <a:cubicBezTo>
                  <a:pt x="15313" y="2185"/>
                  <a:pt x="15313" y="2185"/>
                  <a:pt x="15313" y="2185"/>
                </a:cubicBezTo>
                <a:cubicBezTo>
                  <a:pt x="15315" y="2349"/>
                  <a:pt x="15450" y="2479"/>
                  <a:pt x="15672" y="2479"/>
                </a:cubicBezTo>
                <a:cubicBezTo>
                  <a:pt x="15861" y="2479"/>
                  <a:pt x="15987" y="2393"/>
                  <a:pt x="15987" y="2248"/>
                </a:cubicBezTo>
                <a:cubicBezTo>
                  <a:pt x="15987" y="1815"/>
                  <a:pt x="15124" y="2136"/>
                  <a:pt x="15124" y="1491"/>
                </a:cubicBezTo>
                <a:cubicBezTo>
                  <a:pt x="15124" y="1248"/>
                  <a:pt x="15320" y="1045"/>
                  <a:pt x="15658" y="1045"/>
                </a:cubicBezTo>
                <a:cubicBezTo>
                  <a:pt x="15929" y="1045"/>
                  <a:pt x="16199" y="1190"/>
                  <a:pt x="16204" y="1526"/>
                </a:cubicBezTo>
                <a:cubicBezTo>
                  <a:pt x="15957" y="1526"/>
                  <a:pt x="15957" y="1526"/>
                  <a:pt x="15957" y="1526"/>
                </a:cubicBezTo>
                <a:cubicBezTo>
                  <a:pt x="15957" y="1367"/>
                  <a:pt x="15849" y="1267"/>
                  <a:pt x="15656" y="1267"/>
                </a:cubicBezTo>
                <a:cubicBezTo>
                  <a:pt x="15460" y="1267"/>
                  <a:pt x="15369" y="1372"/>
                  <a:pt x="15369" y="1486"/>
                </a:cubicBezTo>
                <a:cubicBezTo>
                  <a:pt x="15369" y="1874"/>
                  <a:pt x="16241" y="1582"/>
                  <a:pt x="16241" y="2230"/>
                </a:cubicBezTo>
                <a:close/>
                <a:moveTo>
                  <a:pt x="16974" y="1073"/>
                </a:moveTo>
                <a:lnTo>
                  <a:pt x="16974" y="1073"/>
                </a:lnTo>
                <a:cubicBezTo>
                  <a:pt x="16384" y="2678"/>
                  <a:pt x="16384" y="2678"/>
                  <a:pt x="16384" y="2678"/>
                </a:cubicBezTo>
                <a:cubicBezTo>
                  <a:pt x="16636" y="2678"/>
                  <a:pt x="16636" y="2678"/>
                  <a:pt x="16636" y="2678"/>
                </a:cubicBezTo>
                <a:cubicBezTo>
                  <a:pt x="16762" y="2328"/>
                  <a:pt x="16762" y="2328"/>
                  <a:pt x="16762" y="2328"/>
                </a:cubicBezTo>
                <a:cubicBezTo>
                  <a:pt x="17480" y="2328"/>
                  <a:pt x="17480" y="2328"/>
                  <a:pt x="17480" y="2328"/>
                </a:cubicBezTo>
                <a:cubicBezTo>
                  <a:pt x="17606" y="2678"/>
                  <a:pt x="17606" y="2678"/>
                  <a:pt x="17606" y="2678"/>
                </a:cubicBezTo>
                <a:cubicBezTo>
                  <a:pt x="17865" y="2678"/>
                  <a:pt x="17865" y="2678"/>
                  <a:pt x="17865" y="2678"/>
                </a:cubicBezTo>
                <a:cubicBezTo>
                  <a:pt x="17273" y="1073"/>
                  <a:pt x="17273" y="1073"/>
                  <a:pt x="17273" y="1073"/>
                </a:cubicBezTo>
                <a:lnTo>
                  <a:pt x="16974" y="1073"/>
                </a:lnTo>
                <a:close/>
                <a:moveTo>
                  <a:pt x="16839" y="2106"/>
                </a:moveTo>
                <a:lnTo>
                  <a:pt x="16839" y="2106"/>
                </a:lnTo>
                <a:cubicBezTo>
                  <a:pt x="17112" y="1351"/>
                  <a:pt x="17112" y="1351"/>
                  <a:pt x="17112" y="1351"/>
                </a:cubicBezTo>
                <a:cubicBezTo>
                  <a:pt x="17128" y="1351"/>
                  <a:pt x="17128" y="1351"/>
                  <a:pt x="17128" y="1351"/>
                </a:cubicBezTo>
                <a:cubicBezTo>
                  <a:pt x="17403" y="2106"/>
                  <a:pt x="17403" y="2106"/>
                  <a:pt x="17403" y="2106"/>
                </a:cubicBezTo>
                <a:lnTo>
                  <a:pt x="16839" y="2106"/>
                </a:lnTo>
                <a:close/>
                <a:moveTo>
                  <a:pt x="18719" y="1736"/>
                </a:moveTo>
                <a:lnTo>
                  <a:pt x="18719" y="1736"/>
                </a:lnTo>
                <a:cubicBezTo>
                  <a:pt x="19305" y="2678"/>
                  <a:pt x="19305" y="2678"/>
                  <a:pt x="19305" y="2678"/>
                </a:cubicBezTo>
                <a:cubicBezTo>
                  <a:pt x="19011" y="2678"/>
                  <a:pt x="19011" y="2678"/>
                  <a:pt x="19011" y="2678"/>
                </a:cubicBezTo>
                <a:cubicBezTo>
                  <a:pt x="18554" y="1931"/>
                  <a:pt x="18554" y="1931"/>
                  <a:pt x="18554" y="1931"/>
                </a:cubicBezTo>
                <a:cubicBezTo>
                  <a:pt x="18353" y="2167"/>
                  <a:pt x="18353" y="2167"/>
                  <a:pt x="18353" y="2167"/>
                </a:cubicBezTo>
                <a:cubicBezTo>
                  <a:pt x="18353" y="2678"/>
                  <a:pt x="18353" y="2678"/>
                  <a:pt x="18353" y="2678"/>
                </a:cubicBezTo>
                <a:cubicBezTo>
                  <a:pt x="18108" y="2678"/>
                  <a:pt x="18108" y="2678"/>
                  <a:pt x="18108" y="2678"/>
                </a:cubicBezTo>
                <a:cubicBezTo>
                  <a:pt x="18108" y="1073"/>
                  <a:pt x="18108" y="1073"/>
                  <a:pt x="18108" y="1073"/>
                </a:cubicBezTo>
                <a:cubicBezTo>
                  <a:pt x="18353" y="1073"/>
                  <a:pt x="18353" y="1073"/>
                  <a:pt x="18353" y="1073"/>
                </a:cubicBezTo>
                <a:cubicBezTo>
                  <a:pt x="18353" y="1813"/>
                  <a:pt x="18353" y="1813"/>
                  <a:pt x="18353" y="1813"/>
                </a:cubicBezTo>
                <a:cubicBezTo>
                  <a:pt x="18367" y="1813"/>
                  <a:pt x="18367" y="1813"/>
                  <a:pt x="18367" y="1813"/>
                </a:cubicBezTo>
                <a:cubicBezTo>
                  <a:pt x="18978" y="1073"/>
                  <a:pt x="18978" y="1073"/>
                  <a:pt x="18978" y="1073"/>
                </a:cubicBezTo>
                <a:cubicBezTo>
                  <a:pt x="19282" y="1073"/>
                  <a:pt x="19282" y="1073"/>
                  <a:pt x="19282" y="1073"/>
                </a:cubicBezTo>
                <a:lnTo>
                  <a:pt x="18719" y="1736"/>
                </a:lnTo>
                <a:close/>
                <a:moveTo>
                  <a:pt x="19982" y="1073"/>
                </a:moveTo>
                <a:lnTo>
                  <a:pt x="19982" y="1073"/>
                </a:lnTo>
                <a:cubicBezTo>
                  <a:pt x="19391" y="2678"/>
                  <a:pt x="19391" y="2678"/>
                  <a:pt x="19391" y="2678"/>
                </a:cubicBezTo>
                <a:cubicBezTo>
                  <a:pt x="19646" y="2678"/>
                  <a:pt x="19646" y="2678"/>
                  <a:pt x="19646" y="2678"/>
                </a:cubicBezTo>
                <a:cubicBezTo>
                  <a:pt x="19769" y="2328"/>
                  <a:pt x="19769" y="2328"/>
                  <a:pt x="19769" y="2328"/>
                </a:cubicBezTo>
                <a:cubicBezTo>
                  <a:pt x="20488" y="2328"/>
                  <a:pt x="20488" y="2328"/>
                  <a:pt x="20488" y="2328"/>
                </a:cubicBezTo>
                <a:cubicBezTo>
                  <a:pt x="20614" y="2678"/>
                  <a:pt x="20614" y="2678"/>
                  <a:pt x="20614" y="2678"/>
                </a:cubicBezTo>
                <a:cubicBezTo>
                  <a:pt x="20875" y="2678"/>
                  <a:pt x="20875" y="2678"/>
                  <a:pt x="20875" y="2678"/>
                </a:cubicBezTo>
                <a:cubicBezTo>
                  <a:pt x="20280" y="1073"/>
                  <a:pt x="20280" y="1073"/>
                  <a:pt x="20280" y="1073"/>
                </a:cubicBezTo>
                <a:lnTo>
                  <a:pt x="19982" y="1073"/>
                </a:lnTo>
                <a:close/>
                <a:moveTo>
                  <a:pt x="19849" y="2106"/>
                </a:moveTo>
                <a:lnTo>
                  <a:pt x="19849" y="2106"/>
                </a:lnTo>
                <a:cubicBezTo>
                  <a:pt x="20122" y="1351"/>
                  <a:pt x="20122" y="1351"/>
                  <a:pt x="20122" y="1351"/>
                </a:cubicBezTo>
                <a:cubicBezTo>
                  <a:pt x="20138" y="1351"/>
                  <a:pt x="20138" y="1351"/>
                  <a:pt x="20138" y="1351"/>
                </a:cubicBezTo>
                <a:cubicBezTo>
                  <a:pt x="20411" y="2106"/>
                  <a:pt x="20411" y="2106"/>
                  <a:pt x="20411" y="2106"/>
                </a:cubicBezTo>
                <a:lnTo>
                  <a:pt x="19849" y="2106"/>
                </a:lnTo>
                <a:close/>
                <a:moveTo>
                  <a:pt x="21622" y="1073"/>
                </a:moveTo>
                <a:lnTo>
                  <a:pt x="21622" y="1073"/>
                </a:lnTo>
                <a:cubicBezTo>
                  <a:pt x="21116" y="1073"/>
                  <a:pt x="21116" y="1073"/>
                  <a:pt x="21116" y="1073"/>
                </a:cubicBezTo>
                <a:cubicBezTo>
                  <a:pt x="21116" y="2678"/>
                  <a:pt x="21116" y="2678"/>
                  <a:pt x="21116" y="2678"/>
                </a:cubicBezTo>
                <a:cubicBezTo>
                  <a:pt x="21622" y="2678"/>
                  <a:pt x="21622" y="2678"/>
                  <a:pt x="21622" y="2678"/>
                </a:cubicBezTo>
                <a:cubicBezTo>
                  <a:pt x="22131" y="2678"/>
                  <a:pt x="22429" y="2370"/>
                  <a:pt x="22429" y="1874"/>
                </a:cubicBezTo>
                <a:cubicBezTo>
                  <a:pt x="22429" y="1407"/>
                  <a:pt x="22131" y="1073"/>
                  <a:pt x="21622" y="1073"/>
                </a:cubicBezTo>
                <a:close/>
                <a:moveTo>
                  <a:pt x="21617" y="2461"/>
                </a:moveTo>
                <a:lnTo>
                  <a:pt x="21617" y="2461"/>
                </a:lnTo>
                <a:cubicBezTo>
                  <a:pt x="21363" y="2461"/>
                  <a:pt x="21363" y="2461"/>
                  <a:pt x="21363" y="2461"/>
                </a:cubicBezTo>
                <a:cubicBezTo>
                  <a:pt x="21363" y="1293"/>
                  <a:pt x="21363" y="1293"/>
                  <a:pt x="21363" y="1293"/>
                </a:cubicBezTo>
                <a:cubicBezTo>
                  <a:pt x="21617" y="1293"/>
                  <a:pt x="21617" y="1293"/>
                  <a:pt x="21617" y="1293"/>
                </a:cubicBezTo>
                <a:cubicBezTo>
                  <a:pt x="21951" y="1293"/>
                  <a:pt x="22180" y="1500"/>
                  <a:pt x="22180" y="1874"/>
                </a:cubicBezTo>
                <a:cubicBezTo>
                  <a:pt x="22180" y="2262"/>
                  <a:pt x="21946" y="2461"/>
                  <a:pt x="21617" y="2461"/>
                </a:cubicBezTo>
                <a:close/>
                <a:moveTo>
                  <a:pt x="22987" y="2461"/>
                </a:moveTo>
                <a:lnTo>
                  <a:pt x="22987" y="2461"/>
                </a:lnTo>
                <a:cubicBezTo>
                  <a:pt x="23710" y="2461"/>
                  <a:pt x="23710" y="2461"/>
                  <a:pt x="23710" y="2461"/>
                </a:cubicBezTo>
                <a:cubicBezTo>
                  <a:pt x="23710" y="2678"/>
                  <a:pt x="23710" y="2678"/>
                  <a:pt x="23710" y="2678"/>
                </a:cubicBezTo>
                <a:cubicBezTo>
                  <a:pt x="22740" y="2678"/>
                  <a:pt x="22740" y="2678"/>
                  <a:pt x="22740" y="2678"/>
                </a:cubicBezTo>
                <a:cubicBezTo>
                  <a:pt x="22740" y="1073"/>
                  <a:pt x="22740" y="1073"/>
                  <a:pt x="22740" y="1073"/>
                </a:cubicBezTo>
                <a:cubicBezTo>
                  <a:pt x="23687" y="1073"/>
                  <a:pt x="23687" y="1073"/>
                  <a:pt x="23687" y="1073"/>
                </a:cubicBezTo>
                <a:cubicBezTo>
                  <a:pt x="23687" y="1293"/>
                  <a:pt x="23687" y="1293"/>
                  <a:pt x="23687" y="1293"/>
                </a:cubicBezTo>
                <a:cubicBezTo>
                  <a:pt x="22987" y="1293"/>
                  <a:pt x="22987" y="1293"/>
                  <a:pt x="22987" y="1293"/>
                </a:cubicBezTo>
                <a:cubicBezTo>
                  <a:pt x="22987" y="1757"/>
                  <a:pt x="22987" y="1757"/>
                  <a:pt x="22987" y="1757"/>
                </a:cubicBezTo>
                <a:cubicBezTo>
                  <a:pt x="23587" y="1757"/>
                  <a:pt x="23587" y="1757"/>
                  <a:pt x="23587" y="1757"/>
                </a:cubicBezTo>
                <a:cubicBezTo>
                  <a:pt x="23587" y="1971"/>
                  <a:pt x="23587" y="1971"/>
                  <a:pt x="23587" y="1971"/>
                </a:cubicBezTo>
                <a:cubicBezTo>
                  <a:pt x="22987" y="1971"/>
                  <a:pt x="22987" y="1971"/>
                  <a:pt x="22987" y="1971"/>
                </a:cubicBezTo>
                <a:lnTo>
                  <a:pt x="22987" y="2461"/>
                </a:lnTo>
                <a:close/>
                <a:moveTo>
                  <a:pt x="25383" y="1073"/>
                </a:moveTo>
                <a:lnTo>
                  <a:pt x="25383" y="1073"/>
                </a:lnTo>
                <a:cubicBezTo>
                  <a:pt x="25668" y="1073"/>
                  <a:pt x="25668" y="1073"/>
                  <a:pt x="25668" y="1073"/>
                </a:cubicBezTo>
                <a:cubicBezTo>
                  <a:pt x="25668" y="2678"/>
                  <a:pt x="25668" y="2678"/>
                  <a:pt x="25668" y="2678"/>
                </a:cubicBezTo>
                <a:cubicBezTo>
                  <a:pt x="25430" y="2678"/>
                  <a:pt x="25430" y="2678"/>
                  <a:pt x="25430" y="2678"/>
                </a:cubicBezTo>
                <a:cubicBezTo>
                  <a:pt x="25430" y="1580"/>
                  <a:pt x="25430" y="1580"/>
                  <a:pt x="25430" y="1580"/>
                </a:cubicBezTo>
                <a:cubicBezTo>
                  <a:pt x="25416" y="1580"/>
                  <a:pt x="25416" y="1580"/>
                  <a:pt x="25416" y="1580"/>
                </a:cubicBezTo>
                <a:cubicBezTo>
                  <a:pt x="24982" y="2678"/>
                  <a:pt x="24982" y="2678"/>
                  <a:pt x="24982" y="2678"/>
                </a:cubicBezTo>
                <a:cubicBezTo>
                  <a:pt x="24746" y="2678"/>
                  <a:pt x="24746" y="2678"/>
                  <a:pt x="24746" y="2678"/>
                </a:cubicBezTo>
                <a:cubicBezTo>
                  <a:pt x="24270" y="1568"/>
                  <a:pt x="24270" y="1568"/>
                  <a:pt x="24270" y="1568"/>
                </a:cubicBezTo>
                <a:cubicBezTo>
                  <a:pt x="24259" y="1568"/>
                  <a:pt x="24259" y="1568"/>
                  <a:pt x="24259" y="1568"/>
                </a:cubicBezTo>
                <a:cubicBezTo>
                  <a:pt x="24259" y="2678"/>
                  <a:pt x="24259" y="2678"/>
                  <a:pt x="24259" y="2678"/>
                </a:cubicBezTo>
                <a:cubicBezTo>
                  <a:pt x="24021" y="2678"/>
                  <a:pt x="24021" y="2678"/>
                  <a:pt x="24021" y="2678"/>
                </a:cubicBezTo>
                <a:cubicBezTo>
                  <a:pt x="24021" y="1073"/>
                  <a:pt x="24021" y="1073"/>
                  <a:pt x="24021" y="1073"/>
                </a:cubicBezTo>
                <a:cubicBezTo>
                  <a:pt x="24308" y="1073"/>
                  <a:pt x="24308" y="1073"/>
                  <a:pt x="24308" y="1073"/>
                </a:cubicBezTo>
                <a:cubicBezTo>
                  <a:pt x="24863" y="2365"/>
                  <a:pt x="24863" y="2365"/>
                  <a:pt x="24863" y="2365"/>
                </a:cubicBezTo>
                <a:cubicBezTo>
                  <a:pt x="24877" y="2365"/>
                  <a:pt x="24877" y="2365"/>
                  <a:pt x="24877" y="2365"/>
                </a:cubicBezTo>
                <a:lnTo>
                  <a:pt x="25383" y="1073"/>
                </a:lnTo>
                <a:close/>
                <a:moveTo>
                  <a:pt x="26074" y="1073"/>
                </a:moveTo>
                <a:lnTo>
                  <a:pt x="26074" y="1073"/>
                </a:lnTo>
                <a:cubicBezTo>
                  <a:pt x="26319" y="1073"/>
                  <a:pt x="26319" y="1073"/>
                  <a:pt x="26319" y="1073"/>
                </a:cubicBezTo>
                <a:cubicBezTo>
                  <a:pt x="26319" y="2678"/>
                  <a:pt x="26319" y="2678"/>
                  <a:pt x="26319" y="2678"/>
                </a:cubicBezTo>
                <a:cubicBezTo>
                  <a:pt x="26074" y="2678"/>
                  <a:pt x="26074" y="2678"/>
                  <a:pt x="26074" y="2678"/>
                </a:cubicBezTo>
                <a:lnTo>
                  <a:pt x="26074" y="1073"/>
                </a:lnTo>
                <a:close/>
                <a:moveTo>
                  <a:pt x="27999" y="1073"/>
                </a:moveTo>
                <a:lnTo>
                  <a:pt x="27999" y="1073"/>
                </a:lnTo>
                <a:cubicBezTo>
                  <a:pt x="27999" y="2678"/>
                  <a:pt x="27999" y="2678"/>
                  <a:pt x="27999" y="2678"/>
                </a:cubicBezTo>
                <a:cubicBezTo>
                  <a:pt x="27735" y="2678"/>
                  <a:pt x="27735" y="2678"/>
                  <a:pt x="27735" y="2678"/>
                </a:cubicBezTo>
                <a:cubicBezTo>
                  <a:pt x="26982" y="1491"/>
                  <a:pt x="26982" y="1491"/>
                  <a:pt x="26982" y="1491"/>
                </a:cubicBezTo>
                <a:cubicBezTo>
                  <a:pt x="26968" y="1491"/>
                  <a:pt x="26968" y="1491"/>
                  <a:pt x="26968" y="1491"/>
                </a:cubicBezTo>
                <a:cubicBezTo>
                  <a:pt x="26968" y="2678"/>
                  <a:pt x="26968" y="2678"/>
                  <a:pt x="26968" y="2678"/>
                </a:cubicBezTo>
                <a:cubicBezTo>
                  <a:pt x="26725" y="2678"/>
                  <a:pt x="26725" y="2678"/>
                  <a:pt x="26725" y="2678"/>
                </a:cubicBezTo>
                <a:cubicBezTo>
                  <a:pt x="26725" y="1073"/>
                  <a:pt x="26725" y="1073"/>
                  <a:pt x="26725" y="1073"/>
                </a:cubicBezTo>
                <a:cubicBezTo>
                  <a:pt x="26989" y="1073"/>
                  <a:pt x="26989" y="1073"/>
                  <a:pt x="26989" y="1073"/>
                </a:cubicBezTo>
                <a:cubicBezTo>
                  <a:pt x="27745" y="2260"/>
                  <a:pt x="27745" y="2260"/>
                  <a:pt x="27745" y="2260"/>
                </a:cubicBezTo>
                <a:cubicBezTo>
                  <a:pt x="27759" y="2260"/>
                  <a:pt x="27759" y="2260"/>
                  <a:pt x="27759" y="2260"/>
                </a:cubicBezTo>
                <a:cubicBezTo>
                  <a:pt x="27759" y="1073"/>
                  <a:pt x="27759" y="1073"/>
                  <a:pt x="27759" y="1073"/>
                </a:cubicBezTo>
                <a:lnTo>
                  <a:pt x="27999" y="1073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  <a:effectLst/>
        </p:spPr>
        <p:txBody>
          <a:bodyPr wrap="none" anchor="ctr"/>
          <a:lstStyle/>
          <a:p>
            <a:endParaRPr lang="sv-SE" sz="2116"/>
          </a:p>
        </p:txBody>
      </p:sp>
    </p:spTree>
    <p:extLst>
      <p:ext uri="{BB962C8B-B14F-4D97-AF65-F5344CB8AC3E}">
        <p14:creationId xmlns:p14="http://schemas.microsoft.com/office/powerpoint/2010/main" val="9471535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44">
          <p15:clr>
            <a:srgbClr val="FBAE40"/>
          </p15:clr>
        </p15:guide>
        <p15:guide id="2" pos="2721">
          <p15:clr>
            <a:srgbClr val="FBAE40"/>
          </p15:clr>
        </p15:guide>
        <p15:guide id="3" orient="horz" pos="408">
          <p15:clr>
            <a:srgbClr val="FBAE40"/>
          </p15:clr>
        </p15:guide>
        <p15:guide id="4" pos="6123">
          <p15:clr>
            <a:srgbClr val="FBAE40"/>
          </p15:clr>
        </p15:guide>
        <p15:guide id="5" pos="5647">
          <p15:clr>
            <a:srgbClr val="FBAE40"/>
          </p15:clr>
        </p15:guide>
      </p15:sldGuideLst>
    </p:ext>
  </p:extLs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s_6_Wide_Wide-gut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FE3E3EB-E653-C04E-BF48-2731DFAB47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2023-01-01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82B3C4A-2BF9-B742-BB03-F9788C588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Skolmatsakademin · PPT-mall</a:t>
            </a:r>
            <a:endParaRPr lang="sv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F4501F-0A6C-EC45-973E-F01984BA2F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BF647606-4006-804D-BD75-39F287F6B4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5535" y="1142377"/>
            <a:ext cx="10160932" cy="4233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F25A169-BD4D-1942-84D6-56B3A6E69413}"/>
              </a:ext>
            </a:extLst>
          </p:cNvPr>
          <p:cNvSpPr txBox="1"/>
          <p:nvPr userDrawn="1"/>
        </p:nvSpPr>
        <p:spPr>
          <a:xfrm>
            <a:off x="1015534" y="-677278"/>
            <a:ext cx="10160933" cy="253979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en-GB" sz="1293" b="0" i="0" noProof="0">
                <a:latin typeface="+mn-lt"/>
                <a:ea typeface="+mn-ea"/>
              </a:rPr>
              <a:t>Wide content – 6 columns – Wide gutter</a:t>
            </a:r>
          </a:p>
        </p:txBody>
      </p:sp>
    </p:spTree>
    <p:extLst>
      <p:ext uri="{BB962C8B-B14F-4D97-AF65-F5344CB8AC3E}">
        <p14:creationId xmlns:p14="http://schemas.microsoft.com/office/powerpoint/2010/main" val="29929487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44">
          <p15:clr>
            <a:srgbClr val="FBAE40"/>
          </p15:clr>
        </p15:guide>
        <p15:guide id="2" pos="5987">
          <p15:clr>
            <a:srgbClr val="FBAE40"/>
          </p15:clr>
        </p15:guide>
        <p15:guide id="3" pos="1224">
          <p15:clr>
            <a:srgbClr val="FBAE40"/>
          </p15:clr>
        </p15:guide>
        <p15:guide id="4" pos="1496">
          <p15:clr>
            <a:srgbClr val="FBAE40"/>
          </p15:clr>
        </p15:guide>
        <p15:guide id="5" pos="3129">
          <p15:clr>
            <a:srgbClr val="FBAE40"/>
          </p15:clr>
        </p15:guide>
        <p15:guide id="6" pos="3402">
          <p15:clr>
            <a:srgbClr val="FBAE40"/>
          </p15:clr>
        </p15:guide>
        <p15:guide id="7" pos="4082">
          <p15:clr>
            <a:srgbClr val="FBAE40"/>
          </p15:clr>
        </p15:guide>
        <p15:guide id="8" pos="4354">
          <p15:clr>
            <a:srgbClr val="FBAE40"/>
          </p15:clr>
        </p15:guide>
        <p15:guide id="9" pos="5035">
          <p15:clr>
            <a:srgbClr val="FBAE40"/>
          </p15:clr>
        </p15:guide>
        <p15:guide id="10" pos="5307">
          <p15:clr>
            <a:srgbClr val="FBAE40"/>
          </p15:clr>
        </p15:guide>
        <p15:guide id="11" pos="2449">
          <p15:clr>
            <a:srgbClr val="FBAE40"/>
          </p15:clr>
        </p15:guide>
        <p15:guide id="12" pos="2177">
          <p15:clr>
            <a:srgbClr val="FBAE40"/>
          </p15:clr>
        </p15:guide>
        <p15:guide id="13" orient="horz" pos="1134">
          <p15:clr>
            <a:srgbClr val="FBAE40"/>
          </p15:clr>
        </p15:guide>
        <p15:guide id="14" orient="horz" pos="1429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s_5_W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FE3E3EB-E653-C04E-BF48-2731DFAB47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2023-01-01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82B3C4A-2BF9-B742-BB03-F9788C588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Skolmatsakademin · PPT-mall</a:t>
            </a:r>
            <a:endParaRPr lang="sv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F4501F-0A6C-EC45-973E-F01984BA2F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BF647606-4006-804D-BD75-39F287F6B4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5535" y="1142377"/>
            <a:ext cx="10160932" cy="4233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425B424-07F2-A840-B2F7-A36C3D31C4B8}"/>
              </a:ext>
            </a:extLst>
          </p:cNvPr>
          <p:cNvSpPr txBox="1"/>
          <p:nvPr userDrawn="1"/>
        </p:nvSpPr>
        <p:spPr>
          <a:xfrm>
            <a:off x="1015534" y="-677278"/>
            <a:ext cx="10160933" cy="253979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en-GB" sz="1293" b="0" i="0" noProof="0">
                <a:latin typeface="+mn-lt"/>
                <a:ea typeface="+mn-ea"/>
              </a:rPr>
              <a:t>Wide content – 5 columns</a:t>
            </a:r>
          </a:p>
        </p:txBody>
      </p:sp>
    </p:spTree>
    <p:extLst>
      <p:ext uri="{BB962C8B-B14F-4D97-AF65-F5344CB8AC3E}">
        <p14:creationId xmlns:p14="http://schemas.microsoft.com/office/powerpoint/2010/main" val="16702141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44">
          <p15:clr>
            <a:srgbClr val="FBAE40"/>
          </p15:clr>
        </p15:guide>
        <p15:guide id="2" pos="5987">
          <p15:clr>
            <a:srgbClr val="FBAE40"/>
          </p15:clr>
        </p15:guide>
        <p15:guide id="3" pos="1542">
          <p15:clr>
            <a:srgbClr val="FBAE40"/>
          </p15:clr>
        </p15:guide>
        <p15:guide id="4" pos="1655">
          <p15:clr>
            <a:srgbClr val="FBAE40"/>
          </p15:clr>
        </p15:guide>
        <p15:guide id="5" pos="2653">
          <p15:clr>
            <a:srgbClr val="FBAE40"/>
          </p15:clr>
        </p15:guide>
        <p15:guide id="6" pos="2767">
          <p15:clr>
            <a:srgbClr val="FBAE40"/>
          </p15:clr>
        </p15:guide>
        <p15:guide id="7" pos="3764">
          <p15:clr>
            <a:srgbClr val="FBAE40"/>
          </p15:clr>
        </p15:guide>
        <p15:guide id="8" pos="3878">
          <p15:clr>
            <a:srgbClr val="FBAE40"/>
          </p15:clr>
        </p15:guide>
        <p15:guide id="9" pos="4876">
          <p15:clr>
            <a:srgbClr val="FBAE40"/>
          </p15:clr>
        </p15:guide>
        <p15:guide id="10" pos="4989">
          <p15:clr>
            <a:srgbClr val="FBAE40"/>
          </p15:clr>
        </p15:guide>
        <p15:guide id="11" orient="horz" pos="1134">
          <p15:clr>
            <a:srgbClr val="FBAE40"/>
          </p15:clr>
        </p15:guide>
        <p15:guide id="12" orient="horz" pos="1429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s_5_Wide_Wide-gut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FE3E3EB-E653-C04E-BF48-2731DFAB47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2023-01-01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82B3C4A-2BF9-B742-BB03-F9788C588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Skolmatsakademin · PPT-mall</a:t>
            </a:r>
            <a:endParaRPr lang="sv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F4501F-0A6C-EC45-973E-F01984BA2F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BF647606-4006-804D-BD75-39F287F6B4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5535" y="1142377"/>
            <a:ext cx="10160932" cy="4233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8638ECB-658B-8D43-8501-1ABF7AB5823B}"/>
              </a:ext>
            </a:extLst>
          </p:cNvPr>
          <p:cNvSpPr txBox="1"/>
          <p:nvPr userDrawn="1"/>
        </p:nvSpPr>
        <p:spPr>
          <a:xfrm>
            <a:off x="1015534" y="-677278"/>
            <a:ext cx="10160933" cy="253979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en-GB" sz="1293" b="0" i="0" noProof="0">
                <a:latin typeface="+mn-lt"/>
                <a:ea typeface="+mn-ea"/>
              </a:rPr>
              <a:t>Wide content – 5 columns – Wide gutter</a:t>
            </a:r>
          </a:p>
        </p:txBody>
      </p:sp>
    </p:spTree>
    <p:extLst>
      <p:ext uri="{BB962C8B-B14F-4D97-AF65-F5344CB8AC3E}">
        <p14:creationId xmlns:p14="http://schemas.microsoft.com/office/powerpoint/2010/main" val="416463198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44">
          <p15:clr>
            <a:srgbClr val="FBAE40"/>
          </p15:clr>
        </p15:guide>
        <p15:guide id="2" pos="5987">
          <p15:clr>
            <a:srgbClr val="FBAE40"/>
          </p15:clr>
        </p15:guide>
        <p15:guide id="3" pos="1451">
          <p15:clr>
            <a:srgbClr val="FBAE40"/>
          </p15:clr>
        </p15:guide>
        <p15:guide id="4" pos="1678">
          <p15:clr>
            <a:srgbClr val="FBAE40"/>
          </p15:clr>
        </p15:guide>
        <p15:guide id="5" pos="2585">
          <p15:clr>
            <a:srgbClr val="FBAE40"/>
          </p15:clr>
        </p15:guide>
        <p15:guide id="6" pos="2812">
          <p15:clr>
            <a:srgbClr val="FBAE40"/>
          </p15:clr>
        </p15:guide>
        <p15:guide id="7" pos="3719">
          <p15:clr>
            <a:srgbClr val="FBAE40"/>
          </p15:clr>
        </p15:guide>
        <p15:guide id="8" pos="3946">
          <p15:clr>
            <a:srgbClr val="FBAE40"/>
          </p15:clr>
        </p15:guide>
        <p15:guide id="9" pos="4853">
          <p15:clr>
            <a:srgbClr val="FBAE40"/>
          </p15:clr>
        </p15:guide>
        <p15:guide id="10" pos="5080">
          <p15:clr>
            <a:srgbClr val="FBAE40"/>
          </p15:clr>
        </p15:guide>
        <p15:guide id="11" orient="horz" pos="1134">
          <p15:clr>
            <a:srgbClr val="FBAE40"/>
          </p15:clr>
        </p15:guide>
        <p15:guide id="12" orient="horz" pos="1429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s_4_W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A43E18-D929-CD43-BB12-47BD8DBAD8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5535" y="1142378"/>
            <a:ext cx="10160932" cy="4232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FE3E3EB-E653-C04E-BF48-2731DFAB47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2023-01-01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82B3C4A-2BF9-B742-BB03-F9788C588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Skolmatsakademin · PPT-mall</a:t>
            </a:r>
            <a:endParaRPr lang="sv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F4501F-0A6C-EC45-973E-F01984BA2F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FF4ED28-16CE-BF4D-B40B-35D70C5CD03B}"/>
              </a:ext>
            </a:extLst>
          </p:cNvPr>
          <p:cNvSpPr txBox="1"/>
          <p:nvPr userDrawn="1"/>
        </p:nvSpPr>
        <p:spPr>
          <a:xfrm>
            <a:off x="1015534" y="-677278"/>
            <a:ext cx="10160933" cy="253979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en-GB" sz="1293" b="0" i="0" noProof="0">
                <a:latin typeface="+mn-lt"/>
                <a:ea typeface="+mn-ea"/>
              </a:rPr>
              <a:t>Wide content – 4 columns</a:t>
            </a:r>
          </a:p>
        </p:txBody>
      </p:sp>
    </p:spTree>
    <p:extLst>
      <p:ext uri="{BB962C8B-B14F-4D97-AF65-F5344CB8AC3E}">
        <p14:creationId xmlns:p14="http://schemas.microsoft.com/office/powerpoint/2010/main" val="6993801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44">
          <p15:clr>
            <a:srgbClr val="FBAE40"/>
          </p15:clr>
        </p15:guide>
        <p15:guide id="2" pos="5987">
          <p15:clr>
            <a:srgbClr val="FBAE40"/>
          </p15:clr>
        </p15:guide>
        <p15:guide id="3" orient="horz" pos="1134">
          <p15:clr>
            <a:srgbClr val="FBAE40"/>
          </p15:clr>
        </p15:guide>
        <p15:guide id="4" pos="1769">
          <p15:clr>
            <a:srgbClr val="FBAE40"/>
          </p15:clr>
        </p15:guide>
        <p15:guide id="5" pos="1950">
          <p15:clr>
            <a:srgbClr val="FBAE40"/>
          </p15:clr>
        </p15:guide>
        <p15:guide id="6" pos="4581">
          <p15:clr>
            <a:srgbClr val="FBAE40"/>
          </p15:clr>
        </p15:guide>
        <p15:guide id="7" pos="4762">
          <p15:clr>
            <a:srgbClr val="FBAE40"/>
          </p15:clr>
        </p15:guide>
        <p15:guide id="8" pos="3175">
          <p15:clr>
            <a:srgbClr val="FBAE40"/>
          </p15:clr>
        </p15:guide>
        <p15:guide id="9" pos="3356">
          <p15:clr>
            <a:srgbClr val="FBAE40"/>
          </p15:clr>
        </p15:guide>
        <p15:guide id="10" orient="horz" pos="1429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s_4_Wide_Wide-gut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A43E18-D929-CD43-BB12-47BD8DBAD8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5535" y="1142378"/>
            <a:ext cx="10160932" cy="4232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FE3E3EB-E653-C04E-BF48-2731DFAB47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2023-01-01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82B3C4A-2BF9-B742-BB03-F9788C588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Skolmatsakademin · PPT-mall</a:t>
            </a:r>
            <a:endParaRPr lang="sv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F4501F-0A6C-EC45-973E-F01984BA2F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25BF5E-834B-E94D-BDEA-E60BCBEBE5FE}"/>
              </a:ext>
            </a:extLst>
          </p:cNvPr>
          <p:cNvSpPr txBox="1"/>
          <p:nvPr userDrawn="1"/>
        </p:nvSpPr>
        <p:spPr>
          <a:xfrm>
            <a:off x="1015534" y="-677278"/>
            <a:ext cx="10160933" cy="253979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en-GB" sz="1293" b="0" i="0" noProof="0">
                <a:latin typeface="+mn-lt"/>
                <a:ea typeface="+mn-ea"/>
              </a:rPr>
              <a:t>Wide content – 4 columns – Wide gutter</a:t>
            </a:r>
          </a:p>
        </p:txBody>
      </p:sp>
    </p:spTree>
    <p:extLst>
      <p:ext uri="{BB962C8B-B14F-4D97-AF65-F5344CB8AC3E}">
        <p14:creationId xmlns:p14="http://schemas.microsoft.com/office/powerpoint/2010/main" val="34101779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44">
          <p15:clr>
            <a:srgbClr val="FBAE40"/>
          </p15:clr>
        </p15:guide>
        <p15:guide id="2" pos="5987">
          <p15:clr>
            <a:srgbClr val="FBAE40"/>
          </p15:clr>
        </p15:guide>
        <p15:guide id="3" orient="horz" pos="1134">
          <p15:clr>
            <a:srgbClr val="FBAE40"/>
          </p15:clr>
        </p15:guide>
        <p15:guide id="4" pos="1701">
          <p15:clr>
            <a:srgbClr val="FBAE40"/>
          </p15:clr>
        </p15:guide>
        <p15:guide id="5" pos="1973">
          <p15:clr>
            <a:srgbClr val="FBAE40"/>
          </p15:clr>
        </p15:guide>
        <p15:guide id="6" pos="4558">
          <p15:clr>
            <a:srgbClr val="FBAE40"/>
          </p15:clr>
        </p15:guide>
        <p15:guide id="7" pos="4830">
          <p15:clr>
            <a:srgbClr val="FBAE40"/>
          </p15:clr>
        </p15:guide>
        <p15:guide id="8" pos="3129">
          <p15:clr>
            <a:srgbClr val="FBAE40"/>
          </p15:clr>
        </p15:guide>
        <p15:guide id="9" pos="3402">
          <p15:clr>
            <a:srgbClr val="FBAE40"/>
          </p15:clr>
        </p15:guide>
        <p15:guide id="10" orient="horz" pos="1429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s_3_W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A43E18-D929-CD43-BB12-47BD8DBAD8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5533" y="1142378"/>
            <a:ext cx="10160935" cy="4232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FE3E3EB-E653-C04E-BF48-2731DFAB47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2023-01-01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82B3C4A-2BF9-B742-BB03-F9788C588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Skolmatsakademin · PPT-mall</a:t>
            </a:r>
            <a:endParaRPr lang="sv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F4501F-0A6C-EC45-973E-F01984BA2F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8565BFA-3AD1-6E47-A204-C273A9C10DD6}"/>
              </a:ext>
            </a:extLst>
          </p:cNvPr>
          <p:cNvSpPr txBox="1"/>
          <p:nvPr userDrawn="1"/>
        </p:nvSpPr>
        <p:spPr>
          <a:xfrm>
            <a:off x="1015534" y="-677278"/>
            <a:ext cx="10160933" cy="253979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en-GB" sz="1293" b="0" i="0" noProof="0">
                <a:latin typeface="+mn-lt"/>
                <a:ea typeface="+mn-ea"/>
              </a:rPr>
              <a:t>Wide content – 3 columns</a:t>
            </a:r>
          </a:p>
        </p:txBody>
      </p:sp>
    </p:spTree>
    <p:extLst>
      <p:ext uri="{BB962C8B-B14F-4D97-AF65-F5344CB8AC3E}">
        <p14:creationId xmlns:p14="http://schemas.microsoft.com/office/powerpoint/2010/main" val="8686293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44">
          <p15:clr>
            <a:srgbClr val="FBAE40"/>
          </p15:clr>
        </p15:guide>
        <p15:guide id="2" pos="5987">
          <p15:clr>
            <a:srgbClr val="FBAE40"/>
          </p15:clr>
        </p15:guide>
        <p15:guide id="3" orient="horz" pos="1134">
          <p15:clr>
            <a:srgbClr val="FBAE40"/>
          </p15:clr>
        </p15:guide>
        <p15:guide id="4" pos="2268">
          <p15:clr>
            <a:srgbClr val="FBAE40"/>
          </p15:clr>
        </p15:guide>
        <p15:guide id="5" pos="2404">
          <p15:clr>
            <a:srgbClr val="FBAE40"/>
          </p15:clr>
        </p15:guide>
        <p15:guide id="6" pos="4127">
          <p15:clr>
            <a:srgbClr val="FBAE40"/>
          </p15:clr>
        </p15:guide>
        <p15:guide id="7" pos="4263">
          <p15:clr>
            <a:srgbClr val="FBAE40"/>
          </p15:clr>
        </p15:guide>
        <p15:guide id="8" orient="horz" pos="1429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s_3_Wide_Wide-gut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A43E18-D929-CD43-BB12-47BD8DBAD8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5533" y="1142378"/>
            <a:ext cx="10160935" cy="4232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FE3E3EB-E653-C04E-BF48-2731DFAB47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2023-01-01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82B3C4A-2BF9-B742-BB03-F9788C588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Skolmatsakademin · PPT-mall</a:t>
            </a:r>
            <a:endParaRPr lang="sv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F4501F-0A6C-EC45-973E-F01984BA2F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C30421E-D576-FA45-8356-E3FC0C11FBEF}"/>
              </a:ext>
            </a:extLst>
          </p:cNvPr>
          <p:cNvSpPr txBox="1"/>
          <p:nvPr userDrawn="1"/>
        </p:nvSpPr>
        <p:spPr>
          <a:xfrm>
            <a:off x="1015534" y="-677278"/>
            <a:ext cx="10160933" cy="253979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en-GB" sz="1293" b="0" i="0" noProof="0">
                <a:latin typeface="+mn-lt"/>
                <a:ea typeface="+mn-ea"/>
              </a:rPr>
              <a:t>Wide content – 3 columns – Wide gutter</a:t>
            </a:r>
          </a:p>
        </p:txBody>
      </p:sp>
    </p:spTree>
    <p:extLst>
      <p:ext uri="{BB962C8B-B14F-4D97-AF65-F5344CB8AC3E}">
        <p14:creationId xmlns:p14="http://schemas.microsoft.com/office/powerpoint/2010/main" val="19502701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44">
          <p15:clr>
            <a:srgbClr val="FBAE40"/>
          </p15:clr>
        </p15:guide>
        <p15:guide id="2" pos="5987">
          <p15:clr>
            <a:srgbClr val="FBAE40"/>
          </p15:clr>
        </p15:guide>
        <p15:guide id="3" orient="horz" pos="1134">
          <p15:clr>
            <a:srgbClr val="FBAE40"/>
          </p15:clr>
        </p15:guide>
        <p15:guide id="4" pos="2177">
          <p15:clr>
            <a:srgbClr val="FBAE40"/>
          </p15:clr>
        </p15:guide>
        <p15:guide id="5" pos="2449">
          <p15:clr>
            <a:srgbClr val="FBAE40"/>
          </p15:clr>
        </p15:guide>
        <p15:guide id="6" pos="4082">
          <p15:clr>
            <a:srgbClr val="FBAE40"/>
          </p15:clr>
        </p15:guide>
        <p15:guide id="7" pos="4354">
          <p15:clr>
            <a:srgbClr val="FBAE40"/>
          </p15:clr>
        </p15:guide>
        <p15:guide id="8" orient="horz" pos="1429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s_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FE3E3EB-E653-C04E-BF48-2731DFAB47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2023-01-01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82B3C4A-2BF9-B742-BB03-F9788C588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Skolmatsakademin · PPT-mall</a:t>
            </a:r>
            <a:endParaRPr lang="sv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F4501F-0A6C-EC45-973E-F01984BA2F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BF647606-4006-804D-BD75-39F287F6B4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0243" y="1142377"/>
            <a:ext cx="8891516" cy="4233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E265F69-A5F8-644F-8195-CEB1570C6FD0}"/>
              </a:ext>
            </a:extLst>
          </p:cNvPr>
          <p:cNvSpPr txBox="1"/>
          <p:nvPr userDrawn="1"/>
        </p:nvSpPr>
        <p:spPr>
          <a:xfrm>
            <a:off x="1015534" y="-677278"/>
            <a:ext cx="10160933" cy="253979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en-GB" sz="1293" b="0" i="0" noProof="0">
                <a:latin typeface="+mn-lt"/>
                <a:ea typeface="+mn-ea"/>
              </a:rPr>
              <a:t>5 columns</a:t>
            </a:r>
          </a:p>
        </p:txBody>
      </p:sp>
    </p:spTree>
    <p:extLst>
      <p:ext uri="{BB962C8B-B14F-4D97-AF65-F5344CB8AC3E}">
        <p14:creationId xmlns:p14="http://schemas.microsoft.com/office/powerpoint/2010/main" val="222307976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884">
          <p15:clr>
            <a:srgbClr val="FBAE40"/>
          </p15:clr>
        </p15:guide>
        <p15:guide id="2" pos="5647">
          <p15:clr>
            <a:srgbClr val="FBAE40"/>
          </p15:clr>
        </p15:guide>
        <p15:guide id="3" pos="1746">
          <p15:clr>
            <a:srgbClr val="FBAE40"/>
          </p15:clr>
        </p15:guide>
        <p15:guide id="4" pos="1859">
          <p15:clr>
            <a:srgbClr val="FBAE40"/>
          </p15:clr>
        </p15:guide>
        <p15:guide id="5" pos="2721">
          <p15:clr>
            <a:srgbClr val="FBAE40"/>
          </p15:clr>
        </p15:guide>
        <p15:guide id="6" pos="2835">
          <p15:clr>
            <a:srgbClr val="FBAE40"/>
          </p15:clr>
        </p15:guide>
        <p15:guide id="7" pos="3696">
          <p15:clr>
            <a:srgbClr val="FBAE40"/>
          </p15:clr>
        </p15:guide>
        <p15:guide id="8" pos="3810">
          <p15:clr>
            <a:srgbClr val="FBAE40"/>
          </p15:clr>
        </p15:guide>
        <p15:guide id="9" pos="4672">
          <p15:clr>
            <a:srgbClr val="FBAE40"/>
          </p15:clr>
        </p15:guide>
        <p15:guide id="10" pos="4785">
          <p15:clr>
            <a:srgbClr val="FBAE40"/>
          </p15:clr>
        </p15:guide>
        <p15:guide id="11" orient="horz" pos="1134">
          <p15:clr>
            <a:srgbClr val="FBAE40"/>
          </p15:clr>
        </p15:guide>
        <p15:guide id="12" orient="horz" pos="1429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s_5_Wide-gut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FE3E3EB-E653-C04E-BF48-2731DFAB47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2023-01-01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82B3C4A-2BF9-B742-BB03-F9788C588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Skolmatsakademin · PPT-mall</a:t>
            </a:r>
            <a:endParaRPr lang="sv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F4501F-0A6C-EC45-973E-F01984BA2F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BF647606-4006-804D-BD75-39F287F6B4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0243" y="1142377"/>
            <a:ext cx="8891516" cy="4233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1936E3A-AA5C-3948-BA0A-DE764B0F9A2D}"/>
              </a:ext>
            </a:extLst>
          </p:cNvPr>
          <p:cNvSpPr txBox="1"/>
          <p:nvPr userDrawn="1"/>
        </p:nvSpPr>
        <p:spPr>
          <a:xfrm>
            <a:off x="1015534" y="-677278"/>
            <a:ext cx="10160933" cy="253979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en-GB" sz="1293" b="0" i="0" noProof="0">
                <a:latin typeface="+mn-lt"/>
                <a:ea typeface="+mn-ea"/>
              </a:rPr>
              <a:t>5 columns – Wide gutter</a:t>
            </a:r>
          </a:p>
        </p:txBody>
      </p:sp>
    </p:spTree>
    <p:extLst>
      <p:ext uri="{BB962C8B-B14F-4D97-AF65-F5344CB8AC3E}">
        <p14:creationId xmlns:p14="http://schemas.microsoft.com/office/powerpoint/2010/main" val="30083066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884">
          <p15:clr>
            <a:srgbClr val="FBAE40"/>
          </p15:clr>
        </p15:guide>
        <p15:guide id="2" pos="5647">
          <p15:clr>
            <a:srgbClr val="FBAE40"/>
          </p15:clr>
        </p15:guide>
        <p15:guide id="3" pos="1655">
          <p15:clr>
            <a:srgbClr val="FBAE40"/>
          </p15:clr>
        </p15:guide>
        <p15:guide id="4" pos="1882">
          <p15:clr>
            <a:srgbClr val="FBAE40"/>
          </p15:clr>
        </p15:guide>
        <p15:guide id="5" pos="2653">
          <p15:clr>
            <a:srgbClr val="FBAE40"/>
          </p15:clr>
        </p15:guide>
        <p15:guide id="6" pos="2880">
          <p15:clr>
            <a:srgbClr val="FBAE40"/>
          </p15:clr>
        </p15:guide>
        <p15:guide id="7" pos="3651">
          <p15:clr>
            <a:srgbClr val="FBAE40"/>
          </p15:clr>
        </p15:guide>
        <p15:guide id="8" pos="3878">
          <p15:clr>
            <a:srgbClr val="FBAE40"/>
          </p15:clr>
        </p15:guide>
        <p15:guide id="9" pos="4649">
          <p15:clr>
            <a:srgbClr val="FBAE40"/>
          </p15:clr>
        </p15:guide>
        <p15:guide id="10" pos="4876">
          <p15:clr>
            <a:srgbClr val="FBAE40"/>
          </p15:clr>
        </p15:guide>
        <p15:guide id="11" orient="horz" pos="1134">
          <p15:clr>
            <a:srgbClr val="FBAE40"/>
          </p15:clr>
        </p15:guide>
        <p15:guide id="12" orient="horz" pos="1429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s_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A43E18-D929-CD43-BB12-47BD8DBAD8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0242" y="1142378"/>
            <a:ext cx="8891517" cy="4232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FE3E3EB-E653-C04E-BF48-2731DFAB47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2023-01-01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82B3C4A-2BF9-B742-BB03-F9788C588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Skolmatsakademin · PPT-mall</a:t>
            </a:r>
            <a:endParaRPr lang="sv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F4501F-0A6C-EC45-973E-F01984BA2F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70FE884-4120-5245-8753-C194EC4498CC}"/>
              </a:ext>
            </a:extLst>
          </p:cNvPr>
          <p:cNvSpPr txBox="1"/>
          <p:nvPr userDrawn="1"/>
        </p:nvSpPr>
        <p:spPr>
          <a:xfrm>
            <a:off x="1015534" y="-677278"/>
            <a:ext cx="10160933" cy="253979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en-GB" sz="1293" b="0" i="0" noProof="0">
                <a:latin typeface="+mn-lt"/>
                <a:ea typeface="+mn-ea"/>
              </a:rPr>
              <a:t>4 columns</a:t>
            </a:r>
          </a:p>
        </p:txBody>
      </p:sp>
    </p:spTree>
    <p:extLst>
      <p:ext uri="{BB962C8B-B14F-4D97-AF65-F5344CB8AC3E}">
        <p14:creationId xmlns:p14="http://schemas.microsoft.com/office/powerpoint/2010/main" val="12047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884">
          <p15:clr>
            <a:srgbClr val="FBAE40"/>
          </p15:clr>
        </p15:guide>
        <p15:guide id="2" pos="5647">
          <p15:clr>
            <a:srgbClr val="FBAE40"/>
          </p15:clr>
        </p15:guide>
        <p15:guide id="3" orient="horz" pos="1134">
          <p15:clr>
            <a:srgbClr val="FBAE40"/>
          </p15:clr>
        </p15:guide>
        <p15:guide id="4" pos="1973">
          <p15:clr>
            <a:srgbClr val="FBAE40"/>
          </p15:clr>
        </p15:guide>
        <p15:guide id="5" pos="2109">
          <p15:clr>
            <a:srgbClr val="FBAE40"/>
          </p15:clr>
        </p15:guide>
        <p15:guide id="6" pos="4422">
          <p15:clr>
            <a:srgbClr val="FBAE40"/>
          </p15:clr>
        </p15:guide>
        <p15:guide id="7" pos="4558">
          <p15:clr>
            <a:srgbClr val="FBAE40"/>
          </p15:clr>
        </p15:guide>
        <p15:guide id="8" pos="3197">
          <p15:clr>
            <a:srgbClr val="FBAE40"/>
          </p15:clr>
        </p15:guide>
        <p15:guide id="9" pos="3334">
          <p15:clr>
            <a:srgbClr val="FBAE40"/>
          </p15:clr>
        </p15:guide>
        <p15:guide id="10" orient="horz" pos="1429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_IMG-L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FB09026-6062-0B46-92FE-B53276F10D3A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1866" y="1"/>
            <a:ext cx="5077666" cy="6858000"/>
          </a:xfrm>
          <a:solidFill>
            <a:schemeClr val="tx1">
              <a:lumMod val="75000"/>
              <a:lumOff val="25000"/>
            </a:schemeClr>
          </a:solidFill>
        </p:spPr>
        <p:txBody>
          <a:bodyPr anchor="ctr" anchorCtr="0"/>
          <a:lstStyle>
            <a:lvl1pPr marL="0" indent="0" algn="ctr">
              <a:spcBef>
                <a:spcPts val="0"/>
              </a:spcBef>
              <a:buNone/>
              <a:defRPr sz="1176" b="0" i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</a:defRPr>
            </a:lvl1pPr>
          </a:lstStyle>
          <a:p>
            <a:r>
              <a:rPr lang="sv-SE"/>
              <a:t>ⓘ</a:t>
            </a:r>
            <a:br>
              <a:rPr lang="sv-SE"/>
            </a:br>
            <a:r>
              <a:rPr lang="sv-SE"/>
              <a:t>LÄGG TILL BILD: </a:t>
            </a:r>
            <a:br>
              <a:rPr lang="sv-SE"/>
            </a:br>
            <a:r>
              <a:rPr lang="sv-SE"/>
              <a:t>Klicka på ikonen eller dra in en bild på sidan.</a:t>
            </a:r>
            <a:br>
              <a:rPr lang="sv-SE"/>
            </a:br>
            <a:br>
              <a:rPr lang="sv-SE"/>
            </a:br>
            <a:br>
              <a:rPr lang="sv-SE"/>
            </a:br>
            <a:br>
              <a:rPr lang="sv-SE"/>
            </a:br>
            <a:br>
              <a:rPr lang="sv-SE"/>
            </a:br>
            <a:r>
              <a:rPr lang="sv-SE"/>
              <a:t>ADD IMAGE: </a:t>
            </a:r>
            <a:br>
              <a:rPr lang="sv-SE"/>
            </a:br>
            <a:r>
              <a:rPr lang="sv-SE" err="1"/>
              <a:t>Click</a:t>
            </a:r>
            <a:r>
              <a:rPr lang="sv-SE"/>
              <a:t> the </a:t>
            </a:r>
            <a:r>
              <a:rPr lang="sv-SE" err="1"/>
              <a:t>icon</a:t>
            </a:r>
            <a:r>
              <a:rPr lang="sv-SE"/>
              <a:t> or drag an image </a:t>
            </a:r>
            <a:r>
              <a:rPr lang="sv-SE" err="1"/>
              <a:t>onto</a:t>
            </a:r>
            <a:r>
              <a:rPr lang="sv-SE"/>
              <a:t> the </a:t>
            </a:r>
            <a:r>
              <a:rPr lang="sv-SE" err="1"/>
              <a:t>slide</a:t>
            </a:r>
            <a:r>
              <a:rPr lang="sv-SE"/>
              <a:t>.</a:t>
            </a:r>
            <a:br>
              <a:rPr lang="sv-SE"/>
            </a:br>
            <a:endParaRPr lang="sv-SE"/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50E9A77C-BC1A-F14E-8261-E6C9ECCF20A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079533" y="7196081"/>
            <a:ext cx="1017399" cy="253979"/>
          </a:xfrm>
        </p:spPr>
        <p:txBody>
          <a:bodyPr/>
          <a:lstStyle/>
          <a:p>
            <a:r>
              <a:rPr lang="sv-SE"/>
              <a:t>2023-01-01</a:t>
            </a:r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9D42AACB-58F0-764A-9EB5-B05CF488E5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15929" y="7196081"/>
            <a:ext cx="4063604" cy="253979"/>
          </a:xfrm>
        </p:spPr>
        <p:txBody>
          <a:bodyPr/>
          <a:lstStyle/>
          <a:p>
            <a:r>
              <a:rPr lang="en-US"/>
              <a:t>Skolmatsakademin · PPT-mall</a:t>
            </a:r>
            <a:endParaRPr lang="sv-SE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AB87AFF9-56E7-9340-8730-56AC0703CA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54001" y="7196081"/>
            <a:ext cx="761532" cy="253979"/>
          </a:xfrm>
        </p:spPr>
        <p:txBody>
          <a:bodyPr/>
          <a:lstStyle/>
          <a:p>
            <a:fld id="{2066355A-084C-D24E-9AD2-7E4FC41EA627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89161BA0-BDB1-384F-9B51-98C95A40E401}"/>
              </a:ext>
            </a:extLst>
          </p:cNvPr>
          <p:cNvSpPr txBox="1">
            <a:spLocks/>
          </p:cNvSpPr>
          <p:nvPr userDrawn="1"/>
        </p:nvSpPr>
        <p:spPr>
          <a:xfrm>
            <a:off x="-3471346" y="19516"/>
            <a:ext cx="3048467" cy="3797600"/>
          </a:xfrm>
          <a:prstGeom prst="rect">
            <a:avLst/>
          </a:prstGeom>
          <a:solidFill>
            <a:srgbClr val="FEFEFE"/>
          </a:solidFill>
        </p:spPr>
        <p:txBody>
          <a:bodyPr lIns="253979" tIns="253979" rIns="253979" bIns="253979">
            <a:spAutoFit/>
          </a:bodyPr>
          <a:lstStyle>
            <a:lvl1pPr marL="0" indent="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None/>
              <a:defRPr sz="900" b="1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8000" indent="-10800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52000" indent="-10800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Char char="–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96000" indent="-10800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Char char="»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51305" indent="-259210" algn="l" defTabSz="518419" rtl="0" eaLnBrk="1" latinLnBrk="0" hangingPunct="1">
              <a:spcBef>
                <a:spcPct val="20000"/>
              </a:spcBef>
              <a:buFont typeface="Arial"/>
              <a:buChar char="•"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69724" indent="-259210" algn="l" defTabSz="518419" rtl="0" eaLnBrk="1" latinLnBrk="0" hangingPunct="1">
              <a:spcBef>
                <a:spcPct val="20000"/>
              </a:spcBef>
              <a:buFont typeface="Arial"/>
              <a:buChar char="•"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88143" indent="-259210" algn="l" defTabSz="518419" rtl="0" eaLnBrk="1" latinLnBrk="0" hangingPunct="1">
              <a:spcBef>
                <a:spcPct val="20000"/>
              </a:spcBef>
              <a:buFont typeface="Arial"/>
              <a:buChar char="•"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06562" indent="-259210" algn="l" defTabSz="518419" rtl="0" eaLnBrk="1" latinLnBrk="0" hangingPunct="1">
              <a:spcBef>
                <a:spcPct val="20000"/>
              </a:spcBef>
              <a:buFont typeface="Arial"/>
              <a:buChar char="•"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spcBef>
                <a:spcPts val="823"/>
              </a:spcBef>
            </a:pPr>
            <a:r>
              <a:rPr lang="sv-SE" sz="823" b="1" i="0" noProof="0">
                <a:latin typeface="+mn-lt"/>
                <a:ea typeface="+mn-ea"/>
              </a:rPr>
              <a:t>Titelsida</a:t>
            </a:r>
          </a:p>
          <a:p>
            <a:pPr>
              <a:spcBef>
                <a:spcPts val="823"/>
              </a:spcBef>
            </a:pPr>
            <a:r>
              <a:rPr lang="sv-SE" sz="823" b="0" i="0" noProof="0">
                <a:latin typeface="+mn-lt"/>
                <a:ea typeface="+mn-ea"/>
              </a:rPr>
              <a:t>Du byter bakgrund genom att högerklicka på bakgrunden och välja </a:t>
            </a:r>
            <a:r>
              <a:rPr lang="sv-SE" sz="823" b="0" i="0" u="sng" noProof="0">
                <a:latin typeface="+mn-lt"/>
                <a:ea typeface="+mn-ea"/>
              </a:rPr>
              <a:t>Formatera bakgrund</a:t>
            </a:r>
            <a:r>
              <a:rPr lang="sv-SE" sz="823" b="0" i="0" noProof="0">
                <a:latin typeface="+mn-lt"/>
                <a:ea typeface="+mn-ea"/>
              </a:rPr>
              <a:t>.</a:t>
            </a:r>
          </a:p>
          <a:p>
            <a:pPr>
              <a:spcBef>
                <a:spcPts val="823"/>
              </a:spcBef>
            </a:pPr>
            <a:r>
              <a:rPr lang="sv-SE" sz="823" b="0" i="0" noProof="0">
                <a:latin typeface="+mn-lt"/>
                <a:ea typeface="+mn-ea"/>
              </a:rPr>
              <a:t>Byt rubriknivå genom att sätta markören i stycket och använd </a:t>
            </a:r>
            <a:r>
              <a:rPr lang="sv-SE" sz="823" b="0" i="0" u="sng" noProof="0">
                <a:latin typeface="+mn-lt"/>
                <a:ea typeface="+mn-ea"/>
              </a:rPr>
              <a:t>knapparna för ökat och minskat indrag</a:t>
            </a:r>
            <a:r>
              <a:rPr lang="sv-SE" sz="823" b="0" i="0" noProof="0">
                <a:latin typeface="+mn-lt"/>
                <a:ea typeface="+mn-ea"/>
              </a:rPr>
              <a:t>.</a:t>
            </a:r>
          </a:p>
          <a:p>
            <a:pPr>
              <a:spcBef>
                <a:spcPts val="823"/>
              </a:spcBef>
            </a:pPr>
            <a:r>
              <a:rPr lang="sv-SE" sz="823" b="0" i="0" noProof="0">
                <a:latin typeface="+mn-lt"/>
                <a:ea typeface="+mn-ea"/>
              </a:rPr>
              <a:t>Nivå 1: Titel</a:t>
            </a:r>
            <a:br>
              <a:rPr lang="sv-SE" sz="823" b="0" i="0" noProof="0">
                <a:latin typeface="+mn-lt"/>
                <a:ea typeface="+mn-ea"/>
              </a:rPr>
            </a:br>
            <a:r>
              <a:rPr lang="sv-SE" sz="823" b="0" i="0" noProof="0">
                <a:latin typeface="+mn-lt"/>
                <a:ea typeface="+mn-ea"/>
              </a:rPr>
              <a:t>Nivå 2: </a:t>
            </a:r>
            <a:r>
              <a:rPr lang="sv-SE" sz="823" b="0" i="0" noProof="0" err="1">
                <a:latin typeface="+mn-lt"/>
                <a:ea typeface="+mn-ea"/>
              </a:rPr>
              <a:t>Förtitel</a:t>
            </a:r>
            <a:br>
              <a:rPr lang="sv-SE" sz="823" b="0" i="0" noProof="0">
                <a:latin typeface="+mn-lt"/>
                <a:ea typeface="+mn-ea"/>
              </a:rPr>
            </a:br>
            <a:r>
              <a:rPr lang="sv-SE" sz="823" b="0" i="0" noProof="0">
                <a:latin typeface="+mn-lt"/>
                <a:ea typeface="+mn-ea"/>
              </a:rPr>
              <a:t>Nivå 3-4: Eftertitlar</a:t>
            </a:r>
            <a:br>
              <a:rPr lang="sv-SE" sz="823" b="0" i="0" noProof="0">
                <a:latin typeface="+mn-lt"/>
                <a:ea typeface="+mn-ea"/>
              </a:rPr>
            </a:br>
            <a:endParaRPr lang="sv-SE" sz="823" b="0" i="0" noProof="0">
              <a:latin typeface="+mn-lt"/>
              <a:ea typeface="+mn-ea"/>
            </a:endParaRPr>
          </a:p>
          <a:p>
            <a:pPr lvl="1">
              <a:spcBef>
                <a:spcPts val="823"/>
              </a:spcBef>
            </a:pPr>
            <a:r>
              <a:rPr lang="en-GB" sz="823" b="1" i="0" noProof="0">
                <a:latin typeface="+mn-lt"/>
                <a:ea typeface="+mn-ea"/>
              </a:rPr>
              <a:t>Title Slide</a:t>
            </a:r>
          </a:p>
          <a:p>
            <a:pPr>
              <a:spcBef>
                <a:spcPts val="823"/>
              </a:spcBef>
            </a:pPr>
            <a:r>
              <a:rPr lang="en-GB" sz="823" b="0" i="0" noProof="0">
                <a:latin typeface="+mn-lt"/>
                <a:ea typeface="+mn-ea"/>
              </a:rPr>
              <a:t>To change the background, right click on the background and select </a:t>
            </a:r>
            <a:r>
              <a:rPr lang="en-GB" sz="823" b="0" i="0" u="sng" noProof="0">
                <a:latin typeface="+mn-lt"/>
                <a:ea typeface="+mn-ea"/>
              </a:rPr>
              <a:t>Format background</a:t>
            </a:r>
            <a:r>
              <a:rPr lang="en-GB" sz="823" b="0" i="0" noProof="0">
                <a:latin typeface="+mn-lt"/>
                <a:ea typeface="+mn-ea"/>
              </a:rPr>
              <a:t>.</a:t>
            </a:r>
          </a:p>
          <a:p>
            <a:pPr>
              <a:spcBef>
                <a:spcPts val="823"/>
              </a:spcBef>
            </a:pPr>
            <a:r>
              <a:rPr lang="en-GB" sz="823" b="0" i="0" noProof="0">
                <a:latin typeface="+mn-lt"/>
                <a:ea typeface="+mn-ea"/>
              </a:rPr>
              <a:t>To change the heading level, put the marker inside the paragraph and use the </a:t>
            </a:r>
            <a:r>
              <a:rPr lang="en-GB" sz="823" b="0" i="0" u="sng" noProof="0">
                <a:latin typeface="+mn-lt"/>
                <a:ea typeface="+mn-ea"/>
              </a:rPr>
              <a:t>buttons for indents</a:t>
            </a:r>
            <a:r>
              <a:rPr lang="en-GB" sz="823" b="0" i="0" noProof="0">
                <a:latin typeface="+mn-lt"/>
                <a:ea typeface="+mn-ea"/>
              </a:rPr>
              <a:t>.</a:t>
            </a:r>
          </a:p>
          <a:p>
            <a:pPr>
              <a:spcBef>
                <a:spcPts val="823"/>
              </a:spcBef>
            </a:pPr>
            <a:r>
              <a:rPr lang="en-GB" sz="823" b="0" i="0" noProof="0">
                <a:latin typeface="+mn-lt"/>
                <a:ea typeface="+mn-ea"/>
              </a:rPr>
              <a:t>Level 1: Title</a:t>
            </a:r>
            <a:br>
              <a:rPr lang="en-GB" sz="823" b="0" i="0" noProof="0">
                <a:latin typeface="+mn-lt"/>
                <a:ea typeface="+mn-ea"/>
              </a:rPr>
            </a:br>
            <a:r>
              <a:rPr lang="en-GB" sz="823" b="0" i="0" noProof="0">
                <a:latin typeface="+mn-lt"/>
                <a:ea typeface="+mn-ea"/>
              </a:rPr>
              <a:t>Level 2: </a:t>
            </a:r>
            <a:r>
              <a:rPr lang="en-GB" sz="823" b="0" i="0" noProof="0" err="1">
                <a:latin typeface="+mn-lt"/>
                <a:ea typeface="+mn-ea"/>
              </a:rPr>
              <a:t>Pretitle</a:t>
            </a:r>
            <a:br>
              <a:rPr lang="en-GB" sz="823" b="0" i="0" noProof="0">
                <a:latin typeface="+mn-lt"/>
                <a:ea typeface="+mn-ea"/>
              </a:rPr>
            </a:br>
            <a:r>
              <a:rPr lang="en-GB" sz="823" b="0" i="0" noProof="0">
                <a:latin typeface="+mn-lt"/>
                <a:ea typeface="+mn-ea"/>
              </a:rPr>
              <a:t>Level 3–4: Subheading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DF23D366-DDBF-6649-BEED-426145C7F9F2}"/>
              </a:ext>
            </a:extLst>
          </p:cNvPr>
          <p:cNvPicPr>
            <a:picLocks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-423299"/>
            <a:ext cx="12192044" cy="423299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A4C3EB36-4C4E-CF49-8E7E-F1769FAAADDD}"/>
              </a:ext>
            </a:extLst>
          </p:cNvPr>
          <p:cNvPicPr>
            <a:picLocks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420844" y="1873"/>
            <a:ext cx="423335" cy="6857441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D4C720D1-74F7-994D-AA87-238821F03C0F}"/>
              </a:ext>
            </a:extLst>
          </p:cNvPr>
          <p:cNvPicPr>
            <a:picLocks/>
          </p:cNvPicPr>
          <p:nvPr userDrawn="1"/>
        </p:nvPicPr>
        <p:blipFill>
          <a:blip r:embed="rId3"/>
          <a:stretch>
            <a:fillRect/>
          </a:stretch>
        </p:blipFill>
        <p:spPr>
          <a:xfrm flipH="1">
            <a:off x="12194534" y="1873"/>
            <a:ext cx="423335" cy="6857441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4D0E9744-8AB0-F745-B56A-B6C0F746CD1D}"/>
              </a:ext>
            </a:extLst>
          </p:cNvPr>
          <p:cNvPicPr>
            <a:picLocks/>
          </p:cNvPicPr>
          <p:nvPr userDrawn="1"/>
        </p:nvPicPr>
        <p:blipFill>
          <a:blip r:embed="rId2"/>
          <a:stretch>
            <a:fillRect/>
          </a:stretch>
        </p:blipFill>
        <p:spPr>
          <a:xfrm flipV="1">
            <a:off x="0" y="6859315"/>
            <a:ext cx="12192044" cy="423299"/>
          </a:xfrm>
          <a:prstGeom prst="rect">
            <a:avLst/>
          </a:prstGeom>
        </p:spPr>
      </p:pic>
      <p:sp>
        <p:nvSpPr>
          <p:cNvPr id="20" name="Text Placeholder 2">
            <a:extLst>
              <a:ext uri="{FF2B5EF4-FFF2-40B4-BE49-F238E27FC236}">
                <a16:creationId xmlns:a16="http://schemas.microsoft.com/office/drawing/2014/main" id="{B6139891-BEC6-89B6-511A-4C8A8C0E2B93}"/>
              </a:ext>
            </a:extLst>
          </p:cNvPr>
          <p:cNvSpPr>
            <a:spLocks noGrp="1"/>
          </p:cNvSpPr>
          <p:nvPr>
            <p:ph type="body" sz="quarter" idx="1" hasCustomPrompt="1"/>
          </p:nvPr>
        </p:nvSpPr>
        <p:spPr>
          <a:xfrm>
            <a:off x="6095999" y="1142378"/>
            <a:ext cx="4417758" cy="4573246"/>
          </a:xfrm>
        </p:spPr>
        <p:txBody>
          <a:bodyPr anchor="b" anchorCtr="0"/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4703" b="0">
                <a:latin typeface="+mj-lt"/>
              </a:defRPr>
            </a:lvl1pPr>
            <a:lvl2pPr marL="0" indent="0">
              <a:lnSpc>
                <a:spcPct val="80000"/>
              </a:lnSpc>
              <a:spcBef>
                <a:spcPts val="1646"/>
              </a:spcBef>
              <a:spcAft>
                <a:spcPts val="1646"/>
              </a:spcAft>
              <a:buNone/>
              <a:defRPr lang="en-US" sz="1646" b="1" i="0" kern="1200" cap="all" spc="118" baseline="0" dirty="0">
                <a:solidFill>
                  <a:schemeClr val="tx1"/>
                </a:solidFill>
                <a:latin typeface="+mn-lt"/>
                <a:ea typeface="Source Serif Pro SemiBold" panose="02040703050405020204" pitchFamily="18" charset="0"/>
                <a:cs typeface="+mn-cs"/>
              </a:defRPr>
            </a:lvl2pPr>
            <a:lvl3pPr marL="0" indent="0">
              <a:lnSpc>
                <a:spcPct val="110000"/>
              </a:lnSpc>
              <a:spcBef>
                <a:spcPts val="1646"/>
              </a:spcBef>
              <a:buNone/>
              <a:defRPr lang="en-US" sz="1646" b="1" i="0" kern="1200" dirty="0">
                <a:solidFill>
                  <a:schemeClr val="tx1"/>
                </a:solidFill>
                <a:latin typeface="Source Serif Pro SemiBold" panose="02040703050405020204" pitchFamily="18" charset="0"/>
                <a:ea typeface="Source Serif Pro SemiBold" panose="02040703050405020204" pitchFamily="18" charset="0"/>
                <a:cs typeface="+mn-cs"/>
              </a:defRPr>
            </a:lvl3pPr>
            <a:lvl4pPr marL="0" indent="0">
              <a:lnSpc>
                <a:spcPct val="100000"/>
              </a:lnSpc>
              <a:spcBef>
                <a:spcPts val="1646"/>
              </a:spcBef>
              <a:spcAft>
                <a:spcPts val="0"/>
              </a:spcAft>
              <a:buNone/>
              <a:defRPr lang="en-US" sz="1293" b="0" i="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>
              <a:lnSpc>
                <a:spcPct val="100000"/>
              </a:lnSpc>
              <a:spcBef>
                <a:spcPts val="1646"/>
              </a:spcBef>
              <a:spcAft>
                <a:spcPts val="0"/>
              </a:spcAft>
              <a:buNone/>
              <a:defRPr lang="en-US" sz="1293" b="0" i="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0" indent="0">
              <a:spcBef>
                <a:spcPts val="1646"/>
              </a:spcBef>
              <a:buNone/>
              <a:defRPr sz="1293" b="0" i="0">
                <a:latin typeface="+mn-lt"/>
                <a:ea typeface="+mn-ea"/>
              </a:defRPr>
            </a:lvl6pPr>
          </a:lstStyle>
          <a:p>
            <a:pPr lvl="0"/>
            <a:r>
              <a:rPr lang="en-US"/>
              <a:t>Title 1</a:t>
            </a:r>
          </a:p>
          <a:p>
            <a:pPr lvl="1"/>
            <a:r>
              <a:rPr lang="en-US" err="1"/>
              <a:t>Pretitle</a:t>
            </a:r>
            <a:endParaRPr lang="en-US"/>
          </a:p>
          <a:p>
            <a:pPr lvl="2"/>
            <a:r>
              <a:rPr lang="en-US"/>
              <a:t>Subtitle 1</a:t>
            </a:r>
          </a:p>
          <a:p>
            <a:pPr lvl="3"/>
            <a:r>
              <a:rPr lang="en-US"/>
              <a:t>Subtitle 2</a:t>
            </a:r>
          </a:p>
          <a:p>
            <a:pPr lvl="4"/>
            <a:r>
              <a:rPr lang="en-US"/>
              <a:t>Level 5</a:t>
            </a:r>
          </a:p>
          <a:p>
            <a:pPr lvl="5"/>
            <a:r>
              <a:rPr lang="en-US"/>
              <a:t>Level 6</a:t>
            </a:r>
            <a:endParaRPr lang="sv-SE"/>
          </a:p>
        </p:txBody>
      </p:sp>
      <p:sp>
        <p:nvSpPr>
          <p:cNvPr id="2" name="Freeform 1">
            <a:extLst>
              <a:ext uri="{FF2B5EF4-FFF2-40B4-BE49-F238E27FC236}">
                <a16:creationId xmlns:a16="http://schemas.microsoft.com/office/drawing/2014/main" id="{4B3EE01B-AA64-AC6A-215E-656CFD998197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096000" y="761585"/>
            <a:ext cx="3158842" cy="423299"/>
          </a:xfrm>
          <a:custGeom>
            <a:avLst/>
            <a:gdLst>
              <a:gd name="T0" fmla="*/ 3752 w 28000"/>
              <a:gd name="T1" fmla="*/ 1876 h 3752"/>
              <a:gd name="T2" fmla="*/ 243 w 28000"/>
              <a:gd name="T3" fmla="*/ 1430 h 3752"/>
              <a:gd name="T4" fmla="*/ 898 w 28000"/>
              <a:gd name="T5" fmla="*/ 1612 h 3752"/>
              <a:gd name="T6" fmla="*/ 807 w 28000"/>
              <a:gd name="T7" fmla="*/ 3189 h 3752"/>
              <a:gd name="T8" fmla="*/ 1288 w 28000"/>
              <a:gd name="T9" fmla="*/ 3007 h 3752"/>
              <a:gd name="T10" fmla="*/ 294 w 28000"/>
              <a:gd name="T11" fmla="*/ 2482 h 3752"/>
              <a:gd name="T12" fmla="*/ 1388 w 28000"/>
              <a:gd name="T13" fmla="*/ 2482 h 3752"/>
              <a:gd name="T14" fmla="*/ 1496 w 28000"/>
              <a:gd name="T15" fmla="*/ 3527 h 3752"/>
              <a:gd name="T16" fmla="*/ 3129 w 28000"/>
              <a:gd name="T17" fmla="*/ 1876 h 3752"/>
              <a:gd name="T18" fmla="*/ 1972 w 28000"/>
              <a:gd name="T19" fmla="*/ 810 h 3752"/>
              <a:gd name="T20" fmla="*/ 1876 w 28000"/>
              <a:gd name="T21" fmla="*/ 623 h 3752"/>
              <a:gd name="T22" fmla="*/ 471 w 28000"/>
              <a:gd name="T23" fmla="*/ 929 h 3752"/>
              <a:gd name="T24" fmla="*/ 2639 w 28000"/>
              <a:gd name="T25" fmla="*/ 2227 h 3752"/>
              <a:gd name="T26" fmla="*/ 2373 w 28000"/>
              <a:gd name="T27" fmla="*/ 3151 h 3752"/>
              <a:gd name="T28" fmla="*/ 2644 w 28000"/>
              <a:gd name="T29" fmla="*/ 2820 h 3752"/>
              <a:gd name="T30" fmla="*/ 2105 w 28000"/>
              <a:gd name="T31" fmla="*/ 2482 h 3752"/>
              <a:gd name="T32" fmla="*/ 2644 w 28000"/>
              <a:gd name="T33" fmla="*/ 2820 h 3752"/>
              <a:gd name="T34" fmla="*/ 4730 w 28000"/>
              <a:gd name="T35" fmla="*/ 2185 h 3752"/>
              <a:gd name="T36" fmla="*/ 5623 w 28000"/>
              <a:gd name="T37" fmla="*/ 1526 h 3752"/>
              <a:gd name="T38" fmla="*/ 6573 w 28000"/>
              <a:gd name="T39" fmla="*/ 1736 h 3752"/>
              <a:gd name="T40" fmla="*/ 6209 w 28000"/>
              <a:gd name="T41" fmla="*/ 2167 h 3752"/>
              <a:gd name="T42" fmla="*/ 6209 w 28000"/>
              <a:gd name="T43" fmla="*/ 1813 h 3752"/>
              <a:gd name="T44" fmla="*/ 8003 w 28000"/>
              <a:gd name="T45" fmla="*/ 1045 h 3752"/>
              <a:gd name="T46" fmla="*/ 8003 w 28000"/>
              <a:gd name="T47" fmla="*/ 1045 h 3752"/>
              <a:gd name="T48" fmla="*/ 8584 w 28000"/>
              <a:gd name="T49" fmla="*/ 1876 h 3752"/>
              <a:gd name="T50" fmla="*/ 10059 w 28000"/>
              <a:gd name="T51" fmla="*/ 2678 h 3752"/>
              <a:gd name="T52" fmla="*/ 11727 w 28000"/>
              <a:gd name="T53" fmla="*/ 1073 h 3752"/>
              <a:gd name="T54" fmla="*/ 11776 w 28000"/>
              <a:gd name="T55" fmla="*/ 1580 h 3752"/>
              <a:gd name="T56" fmla="*/ 10603 w 28000"/>
              <a:gd name="T57" fmla="*/ 1568 h 3752"/>
              <a:gd name="T58" fmla="*/ 11207 w 28000"/>
              <a:gd name="T59" fmla="*/ 2365 h 3752"/>
              <a:gd name="T60" fmla="*/ 12257 w 28000"/>
              <a:gd name="T61" fmla="*/ 2678 h 3752"/>
              <a:gd name="T62" fmla="*/ 13739 w 28000"/>
              <a:gd name="T63" fmla="*/ 2678 h 3752"/>
              <a:gd name="T64" fmla="*/ 12987 w 28000"/>
              <a:gd name="T65" fmla="*/ 1351 h 3752"/>
              <a:gd name="T66" fmla="*/ 13727 w 28000"/>
              <a:gd name="T67" fmla="*/ 1073 h 3752"/>
              <a:gd name="T68" fmla="*/ 14200 w 28000"/>
              <a:gd name="T69" fmla="*/ 2678 h 3752"/>
              <a:gd name="T70" fmla="*/ 16241 w 28000"/>
              <a:gd name="T71" fmla="*/ 2230 h 3752"/>
              <a:gd name="T72" fmla="*/ 15987 w 28000"/>
              <a:gd name="T73" fmla="*/ 2248 h 3752"/>
              <a:gd name="T74" fmla="*/ 15656 w 28000"/>
              <a:gd name="T75" fmla="*/ 1267 h 3752"/>
              <a:gd name="T76" fmla="*/ 16384 w 28000"/>
              <a:gd name="T77" fmla="*/ 2678 h 3752"/>
              <a:gd name="T78" fmla="*/ 17865 w 28000"/>
              <a:gd name="T79" fmla="*/ 2678 h 3752"/>
              <a:gd name="T80" fmla="*/ 17112 w 28000"/>
              <a:gd name="T81" fmla="*/ 1351 h 3752"/>
              <a:gd name="T82" fmla="*/ 18719 w 28000"/>
              <a:gd name="T83" fmla="*/ 1736 h 3752"/>
              <a:gd name="T84" fmla="*/ 18353 w 28000"/>
              <a:gd name="T85" fmla="*/ 2678 h 3752"/>
              <a:gd name="T86" fmla="*/ 18367 w 28000"/>
              <a:gd name="T87" fmla="*/ 1813 h 3752"/>
              <a:gd name="T88" fmla="*/ 19982 w 28000"/>
              <a:gd name="T89" fmla="*/ 1073 h 3752"/>
              <a:gd name="T90" fmla="*/ 20614 w 28000"/>
              <a:gd name="T91" fmla="*/ 2678 h 3752"/>
              <a:gd name="T92" fmla="*/ 19849 w 28000"/>
              <a:gd name="T93" fmla="*/ 2106 h 3752"/>
              <a:gd name="T94" fmla="*/ 21622 w 28000"/>
              <a:gd name="T95" fmla="*/ 1073 h 3752"/>
              <a:gd name="T96" fmla="*/ 22429 w 28000"/>
              <a:gd name="T97" fmla="*/ 1874 h 3752"/>
              <a:gd name="T98" fmla="*/ 21363 w 28000"/>
              <a:gd name="T99" fmla="*/ 1293 h 3752"/>
              <a:gd name="T100" fmla="*/ 22987 w 28000"/>
              <a:gd name="T101" fmla="*/ 2461 h 3752"/>
              <a:gd name="T102" fmla="*/ 23687 w 28000"/>
              <a:gd name="T103" fmla="*/ 1073 h 3752"/>
              <a:gd name="T104" fmla="*/ 23587 w 28000"/>
              <a:gd name="T105" fmla="*/ 1971 h 3752"/>
              <a:gd name="T106" fmla="*/ 25668 w 28000"/>
              <a:gd name="T107" fmla="*/ 1073 h 3752"/>
              <a:gd name="T108" fmla="*/ 24982 w 28000"/>
              <a:gd name="T109" fmla="*/ 2678 h 3752"/>
              <a:gd name="T110" fmla="*/ 24021 w 28000"/>
              <a:gd name="T111" fmla="*/ 2678 h 3752"/>
              <a:gd name="T112" fmla="*/ 25383 w 28000"/>
              <a:gd name="T113" fmla="*/ 1073 h 3752"/>
              <a:gd name="T114" fmla="*/ 26074 w 28000"/>
              <a:gd name="T115" fmla="*/ 2678 h 3752"/>
              <a:gd name="T116" fmla="*/ 27735 w 28000"/>
              <a:gd name="T117" fmla="*/ 2678 h 3752"/>
              <a:gd name="T118" fmla="*/ 26725 w 28000"/>
              <a:gd name="T119" fmla="*/ 1073 h 3752"/>
              <a:gd name="T120" fmla="*/ 27999 w 28000"/>
              <a:gd name="T121" fmla="*/ 1073 h 37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28000" h="3752">
                <a:moveTo>
                  <a:pt x="1876" y="0"/>
                </a:moveTo>
                <a:lnTo>
                  <a:pt x="1876" y="0"/>
                </a:lnTo>
                <a:cubicBezTo>
                  <a:pt x="842" y="0"/>
                  <a:pt x="0" y="842"/>
                  <a:pt x="0" y="1876"/>
                </a:cubicBezTo>
                <a:cubicBezTo>
                  <a:pt x="0" y="2909"/>
                  <a:pt x="842" y="3751"/>
                  <a:pt x="1876" y="3751"/>
                </a:cubicBezTo>
                <a:cubicBezTo>
                  <a:pt x="2912" y="3751"/>
                  <a:pt x="3752" y="2909"/>
                  <a:pt x="3752" y="1876"/>
                </a:cubicBezTo>
                <a:cubicBezTo>
                  <a:pt x="3752" y="842"/>
                  <a:pt x="2912" y="0"/>
                  <a:pt x="1876" y="0"/>
                </a:cubicBezTo>
                <a:close/>
                <a:moveTo>
                  <a:pt x="376" y="1090"/>
                </a:moveTo>
                <a:lnTo>
                  <a:pt x="376" y="1090"/>
                </a:lnTo>
                <a:cubicBezTo>
                  <a:pt x="719" y="1430"/>
                  <a:pt x="719" y="1430"/>
                  <a:pt x="719" y="1430"/>
                </a:cubicBezTo>
                <a:cubicBezTo>
                  <a:pt x="243" y="1430"/>
                  <a:pt x="243" y="1430"/>
                  <a:pt x="243" y="1430"/>
                </a:cubicBezTo>
                <a:cubicBezTo>
                  <a:pt x="273" y="1311"/>
                  <a:pt x="320" y="1197"/>
                  <a:pt x="376" y="1090"/>
                </a:cubicBezTo>
                <a:close/>
                <a:moveTo>
                  <a:pt x="182" y="1876"/>
                </a:moveTo>
                <a:lnTo>
                  <a:pt x="182" y="1876"/>
                </a:lnTo>
                <a:cubicBezTo>
                  <a:pt x="182" y="1787"/>
                  <a:pt x="189" y="1699"/>
                  <a:pt x="203" y="1612"/>
                </a:cubicBezTo>
                <a:cubicBezTo>
                  <a:pt x="898" y="1612"/>
                  <a:pt x="898" y="1612"/>
                  <a:pt x="898" y="1612"/>
                </a:cubicBezTo>
                <a:cubicBezTo>
                  <a:pt x="1244" y="1957"/>
                  <a:pt x="1244" y="1957"/>
                  <a:pt x="1244" y="1957"/>
                </a:cubicBezTo>
                <a:cubicBezTo>
                  <a:pt x="184" y="1957"/>
                  <a:pt x="184" y="1957"/>
                  <a:pt x="184" y="1957"/>
                </a:cubicBezTo>
                <a:cubicBezTo>
                  <a:pt x="182" y="1929"/>
                  <a:pt x="182" y="1903"/>
                  <a:pt x="182" y="1876"/>
                </a:cubicBezTo>
                <a:close/>
                <a:moveTo>
                  <a:pt x="807" y="3189"/>
                </a:moveTo>
                <a:lnTo>
                  <a:pt x="807" y="3189"/>
                </a:lnTo>
                <a:cubicBezTo>
                  <a:pt x="1281" y="3189"/>
                  <a:pt x="1281" y="3189"/>
                  <a:pt x="1281" y="3189"/>
                </a:cubicBezTo>
                <a:cubicBezTo>
                  <a:pt x="1283" y="3282"/>
                  <a:pt x="1290" y="3378"/>
                  <a:pt x="1302" y="3469"/>
                </a:cubicBezTo>
                <a:cubicBezTo>
                  <a:pt x="1122" y="3403"/>
                  <a:pt x="954" y="3308"/>
                  <a:pt x="807" y="3189"/>
                </a:cubicBezTo>
                <a:close/>
                <a:moveTo>
                  <a:pt x="1288" y="3007"/>
                </a:moveTo>
                <a:lnTo>
                  <a:pt x="1288" y="3007"/>
                </a:lnTo>
                <a:cubicBezTo>
                  <a:pt x="616" y="3007"/>
                  <a:pt x="616" y="3007"/>
                  <a:pt x="616" y="3007"/>
                </a:cubicBezTo>
                <a:cubicBezTo>
                  <a:pt x="523" y="2904"/>
                  <a:pt x="443" y="2787"/>
                  <a:pt x="378" y="2664"/>
                </a:cubicBezTo>
                <a:cubicBezTo>
                  <a:pt x="1337" y="2664"/>
                  <a:pt x="1337" y="2664"/>
                  <a:pt x="1337" y="2664"/>
                </a:cubicBezTo>
                <a:cubicBezTo>
                  <a:pt x="1311" y="2776"/>
                  <a:pt x="1295" y="2890"/>
                  <a:pt x="1288" y="3007"/>
                </a:cubicBezTo>
                <a:close/>
                <a:moveTo>
                  <a:pt x="294" y="2482"/>
                </a:moveTo>
                <a:lnTo>
                  <a:pt x="294" y="2482"/>
                </a:lnTo>
                <a:cubicBezTo>
                  <a:pt x="252" y="2372"/>
                  <a:pt x="222" y="2258"/>
                  <a:pt x="203" y="2139"/>
                </a:cubicBezTo>
                <a:cubicBezTo>
                  <a:pt x="1426" y="2139"/>
                  <a:pt x="1426" y="2139"/>
                  <a:pt x="1426" y="2139"/>
                </a:cubicBezTo>
                <a:cubicBezTo>
                  <a:pt x="1498" y="2209"/>
                  <a:pt x="1498" y="2209"/>
                  <a:pt x="1498" y="2209"/>
                </a:cubicBezTo>
                <a:cubicBezTo>
                  <a:pt x="1456" y="2297"/>
                  <a:pt x="1419" y="2388"/>
                  <a:pt x="1388" y="2482"/>
                </a:cubicBezTo>
                <a:lnTo>
                  <a:pt x="294" y="2482"/>
                </a:lnTo>
                <a:close/>
                <a:moveTo>
                  <a:pt x="3570" y="1876"/>
                </a:moveTo>
                <a:lnTo>
                  <a:pt x="3570" y="1876"/>
                </a:lnTo>
                <a:cubicBezTo>
                  <a:pt x="3570" y="2808"/>
                  <a:pt x="2812" y="3569"/>
                  <a:pt x="1876" y="3569"/>
                </a:cubicBezTo>
                <a:cubicBezTo>
                  <a:pt x="1745" y="3569"/>
                  <a:pt x="1619" y="3555"/>
                  <a:pt x="1496" y="3527"/>
                </a:cubicBezTo>
                <a:cubicBezTo>
                  <a:pt x="1475" y="3408"/>
                  <a:pt x="1463" y="3284"/>
                  <a:pt x="1463" y="3163"/>
                </a:cubicBezTo>
                <a:cubicBezTo>
                  <a:pt x="1463" y="2563"/>
                  <a:pt x="1722" y="2008"/>
                  <a:pt x="2179" y="1624"/>
                </a:cubicBezTo>
                <a:cubicBezTo>
                  <a:pt x="2403" y="1836"/>
                  <a:pt x="2707" y="1966"/>
                  <a:pt x="3038" y="1966"/>
                </a:cubicBezTo>
                <a:cubicBezTo>
                  <a:pt x="3129" y="1966"/>
                  <a:pt x="3129" y="1966"/>
                  <a:pt x="3129" y="1966"/>
                </a:cubicBezTo>
                <a:cubicBezTo>
                  <a:pt x="3129" y="1876"/>
                  <a:pt x="3129" y="1876"/>
                  <a:pt x="3129" y="1876"/>
                </a:cubicBezTo>
                <a:cubicBezTo>
                  <a:pt x="3129" y="1636"/>
                  <a:pt x="3061" y="1412"/>
                  <a:pt x="2945" y="1220"/>
                </a:cubicBezTo>
                <a:cubicBezTo>
                  <a:pt x="3094" y="1178"/>
                  <a:pt x="3250" y="1155"/>
                  <a:pt x="3407" y="1148"/>
                </a:cubicBezTo>
                <a:cubicBezTo>
                  <a:pt x="3512" y="1370"/>
                  <a:pt x="3570" y="1617"/>
                  <a:pt x="3570" y="1876"/>
                </a:cubicBezTo>
                <a:close/>
                <a:moveTo>
                  <a:pt x="1972" y="810"/>
                </a:moveTo>
                <a:lnTo>
                  <a:pt x="1972" y="810"/>
                </a:lnTo>
                <a:cubicBezTo>
                  <a:pt x="2487" y="854"/>
                  <a:pt x="2898" y="1267"/>
                  <a:pt x="2945" y="1780"/>
                </a:cubicBezTo>
                <a:cubicBezTo>
                  <a:pt x="2429" y="1736"/>
                  <a:pt x="2016" y="1323"/>
                  <a:pt x="1972" y="810"/>
                </a:cubicBezTo>
                <a:close/>
                <a:moveTo>
                  <a:pt x="2830" y="1064"/>
                </a:moveTo>
                <a:lnTo>
                  <a:pt x="2830" y="1064"/>
                </a:lnTo>
                <a:cubicBezTo>
                  <a:pt x="2599" y="793"/>
                  <a:pt x="2259" y="623"/>
                  <a:pt x="1876" y="623"/>
                </a:cubicBezTo>
                <a:cubicBezTo>
                  <a:pt x="1785" y="623"/>
                  <a:pt x="1785" y="623"/>
                  <a:pt x="1785" y="623"/>
                </a:cubicBezTo>
                <a:cubicBezTo>
                  <a:pt x="1785" y="714"/>
                  <a:pt x="1785" y="714"/>
                  <a:pt x="1785" y="714"/>
                </a:cubicBezTo>
                <a:cubicBezTo>
                  <a:pt x="1785" y="1006"/>
                  <a:pt x="1888" y="1276"/>
                  <a:pt x="2056" y="1489"/>
                </a:cubicBezTo>
                <a:cubicBezTo>
                  <a:pt x="1867" y="1650"/>
                  <a:pt x="1710" y="1836"/>
                  <a:pt x="1587" y="2043"/>
                </a:cubicBezTo>
                <a:cubicBezTo>
                  <a:pt x="471" y="929"/>
                  <a:pt x="471" y="929"/>
                  <a:pt x="471" y="929"/>
                </a:cubicBezTo>
                <a:cubicBezTo>
                  <a:pt x="777" y="478"/>
                  <a:pt x="1293" y="182"/>
                  <a:pt x="1876" y="182"/>
                </a:cubicBezTo>
                <a:cubicBezTo>
                  <a:pt x="2478" y="182"/>
                  <a:pt x="3008" y="497"/>
                  <a:pt x="3309" y="973"/>
                </a:cubicBezTo>
                <a:cubicBezTo>
                  <a:pt x="3145" y="985"/>
                  <a:pt x="2984" y="1015"/>
                  <a:pt x="2830" y="1064"/>
                </a:cubicBezTo>
                <a:close/>
                <a:moveTo>
                  <a:pt x="2639" y="2227"/>
                </a:moveTo>
                <a:lnTo>
                  <a:pt x="2639" y="2227"/>
                </a:lnTo>
                <a:cubicBezTo>
                  <a:pt x="2525" y="2157"/>
                  <a:pt x="2392" y="2134"/>
                  <a:pt x="2261" y="2164"/>
                </a:cubicBezTo>
                <a:cubicBezTo>
                  <a:pt x="2133" y="2195"/>
                  <a:pt x="2021" y="2272"/>
                  <a:pt x="1951" y="2386"/>
                </a:cubicBezTo>
                <a:cubicBezTo>
                  <a:pt x="1878" y="2498"/>
                  <a:pt x="1857" y="2633"/>
                  <a:pt x="1888" y="2762"/>
                </a:cubicBezTo>
                <a:cubicBezTo>
                  <a:pt x="1916" y="2892"/>
                  <a:pt x="1995" y="3004"/>
                  <a:pt x="2109" y="3074"/>
                </a:cubicBezTo>
                <a:cubicBezTo>
                  <a:pt x="2189" y="3126"/>
                  <a:pt x="2280" y="3151"/>
                  <a:pt x="2373" y="3151"/>
                </a:cubicBezTo>
                <a:cubicBezTo>
                  <a:pt x="2410" y="3151"/>
                  <a:pt x="2448" y="3147"/>
                  <a:pt x="2485" y="3137"/>
                </a:cubicBezTo>
                <a:cubicBezTo>
                  <a:pt x="2616" y="3107"/>
                  <a:pt x="2725" y="3030"/>
                  <a:pt x="2798" y="2916"/>
                </a:cubicBezTo>
                <a:cubicBezTo>
                  <a:pt x="2868" y="2804"/>
                  <a:pt x="2891" y="2668"/>
                  <a:pt x="2861" y="2540"/>
                </a:cubicBezTo>
                <a:cubicBezTo>
                  <a:pt x="2830" y="2409"/>
                  <a:pt x="2751" y="2297"/>
                  <a:pt x="2639" y="2227"/>
                </a:cubicBezTo>
                <a:close/>
                <a:moveTo>
                  <a:pt x="2644" y="2820"/>
                </a:moveTo>
                <a:lnTo>
                  <a:pt x="2644" y="2820"/>
                </a:lnTo>
                <a:cubicBezTo>
                  <a:pt x="2597" y="2892"/>
                  <a:pt x="2527" y="2941"/>
                  <a:pt x="2445" y="2960"/>
                </a:cubicBezTo>
                <a:cubicBezTo>
                  <a:pt x="2361" y="2979"/>
                  <a:pt x="2277" y="2965"/>
                  <a:pt x="2205" y="2920"/>
                </a:cubicBezTo>
                <a:cubicBezTo>
                  <a:pt x="2133" y="2876"/>
                  <a:pt x="2084" y="2804"/>
                  <a:pt x="2065" y="2722"/>
                </a:cubicBezTo>
                <a:cubicBezTo>
                  <a:pt x="2044" y="2640"/>
                  <a:pt x="2060" y="2554"/>
                  <a:pt x="2105" y="2482"/>
                </a:cubicBezTo>
                <a:cubicBezTo>
                  <a:pt x="2149" y="2409"/>
                  <a:pt x="2219" y="2360"/>
                  <a:pt x="2303" y="2342"/>
                </a:cubicBezTo>
                <a:cubicBezTo>
                  <a:pt x="2326" y="2335"/>
                  <a:pt x="2350" y="2332"/>
                  <a:pt x="2375" y="2332"/>
                </a:cubicBezTo>
                <a:cubicBezTo>
                  <a:pt x="2434" y="2332"/>
                  <a:pt x="2492" y="2349"/>
                  <a:pt x="2543" y="2381"/>
                </a:cubicBezTo>
                <a:cubicBezTo>
                  <a:pt x="2613" y="2426"/>
                  <a:pt x="2665" y="2498"/>
                  <a:pt x="2683" y="2580"/>
                </a:cubicBezTo>
                <a:cubicBezTo>
                  <a:pt x="2702" y="2661"/>
                  <a:pt x="2688" y="2748"/>
                  <a:pt x="2644" y="2820"/>
                </a:cubicBezTo>
                <a:close/>
                <a:moveTo>
                  <a:pt x="5658" y="2230"/>
                </a:moveTo>
                <a:lnTo>
                  <a:pt x="5658" y="2230"/>
                </a:lnTo>
                <a:cubicBezTo>
                  <a:pt x="5658" y="2498"/>
                  <a:pt x="5446" y="2706"/>
                  <a:pt x="5080" y="2706"/>
                </a:cubicBezTo>
                <a:cubicBezTo>
                  <a:pt x="4737" y="2706"/>
                  <a:pt x="4492" y="2493"/>
                  <a:pt x="4492" y="2185"/>
                </a:cubicBezTo>
                <a:cubicBezTo>
                  <a:pt x="4730" y="2185"/>
                  <a:pt x="4730" y="2185"/>
                  <a:pt x="4730" y="2185"/>
                </a:cubicBezTo>
                <a:cubicBezTo>
                  <a:pt x="4732" y="2349"/>
                  <a:pt x="4867" y="2479"/>
                  <a:pt x="5089" y="2479"/>
                </a:cubicBezTo>
                <a:cubicBezTo>
                  <a:pt x="5278" y="2479"/>
                  <a:pt x="5406" y="2393"/>
                  <a:pt x="5406" y="2248"/>
                </a:cubicBezTo>
                <a:cubicBezTo>
                  <a:pt x="5406" y="1815"/>
                  <a:pt x="4541" y="2136"/>
                  <a:pt x="4541" y="1491"/>
                </a:cubicBezTo>
                <a:cubicBezTo>
                  <a:pt x="4541" y="1248"/>
                  <a:pt x="4737" y="1045"/>
                  <a:pt x="5075" y="1045"/>
                </a:cubicBezTo>
                <a:cubicBezTo>
                  <a:pt x="5346" y="1045"/>
                  <a:pt x="5619" y="1190"/>
                  <a:pt x="5623" y="1526"/>
                </a:cubicBezTo>
                <a:cubicBezTo>
                  <a:pt x="5374" y="1526"/>
                  <a:pt x="5374" y="1526"/>
                  <a:pt x="5374" y="1526"/>
                </a:cubicBezTo>
                <a:cubicBezTo>
                  <a:pt x="5374" y="1367"/>
                  <a:pt x="5266" y="1267"/>
                  <a:pt x="5073" y="1267"/>
                </a:cubicBezTo>
                <a:cubicBezTo>
                  <a:pt x="4877" y="1267"/>
                  <a:pt x="4786" y="1372"/>
                  <a:pt x="4786" y="1486"/>
                </a:cubicBezTo>
                <a:cubicBezTo>
                  <a:pt x="4786" y="1874"/>
                  <a:pt x="5658" y="1582"/>
                  <a:pt x="5658" y="2230"/>
                </a:cubicBezTo>
                <a:close/>
                <a:moveTo>
                  <a:pt x="6573" y="1736"/>
                </a:moveTo>
                <a:lnTo>
                  <a:pt x="6573" y="1736"/>
                </a:lnTo>
                <a:cubicBezTo>
                  <a:pt x="7161" y="2678"/>
                  <a:pt x="7161" y="2678"/>
                  <a:pt x="7161" y="2678"/>
                </a:cubicBezTo>
                <a:cubicBezTo>
                  <a:pt x="6867" y="2678"/>
                  <a:pt x="6867" y="2678"/>
                  <a:pt x="6867" y="2678"/>
                </a:cubicBezTo>
                <a:cubicBezTo>
                  <a:pt x="6410" y="1931"/>
                  <a:pt x="6410" y="1931"/>
                  <a:pt x="6410" y="1931"/>
                </a:cubicBezTo>
                <a:cubicBezTo>
                  <a:pt x="6209" y="2167"/>
                  <a:pt x="6209" y="2167"/>
                  <a:pt x="6209" y="2167"/>
                </a:cubicBezTo>
                <a:cubicBezTo>
                  <a:pt x="6209" y="2678"/>
                  <a:pt x="6209" y="2678"/>
                  <a:pt x="6209" y="2678"/>
                </a:cubicBezTo>
                <a:cubicBezTo>
                  <a:pt x="5962" y="2678"/>
                  <a:pt x="5962" y="2678"/>
                  <a:pt x="5962" y="2678"/>
                </a:cubicBezTo>
                <a:cubicBezTo>
                  <a:pt x="5962" y="1073"/>
                  <a:pt x="5962" y="1073"/>
                  <a:pt x="5962" y="1073"/>
                </a:cubicBezTo>
                <a:cubicBezTo>
                  <a:pt x="6209" y="1073"/>
                  <a:pt x="6209" y="1073"/>
                  <a:pt x="6209" y="1073"/>
                </a:cubicBezTo>
                <a:cubicBezTo>
                  <a:pt x="6209" y="1813"/>
                  <a:pt x="6209" y="1813"/>
                  <a:pt x="6209" y="1813"/>
                </a:cubicBezTo>
                <a:cubicBezTo>
                  <a:pt x="6223" y="1813"/>
                  <a:pt x="6223" y="1813"/>
                  <a:pt x="6223" y="1813"/>
                </a:cubicBezTo>
                <a:cubicBezTo>
                  <a:pt x="6834" y="1073"/>
                  <a:pt x="6834" y="1073"/>
                  <a:pt x="6834" y="1073"/>
                </a:cubicBezTo>
                <a:cubicBezTo>
                  <a:pt x="7138" y="1073"/>
                  <a:pt x="7138" y="1073"/>
                  <a:pt x="7138" y="1073"/>
                </a:cubicBezTo>
                <a:lnTo>
                  <a:pt x="6573" y="1736"/>
                </a:lnTo>
                <a:close/>
                <a:moveTo>
                  <a:pt x="8003" y="1045"/>
                </a:moveTo>
                <a:lnTo>
                  <a:pt x="8003" y="1045"/>
                </a:lnTo>
                <a:cubicBezTo>
                  <a:pt x="7525" y="1045"/>
                  <a:pt x="7170" y="1405"/>
                  <a:pt x="7170" y="1876"/>
                </a:cubicBezTo>
                <a:cubicBezTo>
                  <a:pt x="7170" y="2351"/>
                  <a:pt x="7523" y="2706"/>
                  <a:pt x="8001" y="2706"/>
                </a:cubicBezTo>
                <a:cubicBezTo>
                  <a:pt x="8484" y="2706"/>
                  <a:pt x="8836" y="2346"/>
                  <a:pt x="8836" y="1876"/>
                </a:cubicBezTo>
                <a:cubicBezTo>
                  <a:pt x="8836" y="1409"/>
                  <a:pt x="8486" y="1045"/>
                  <a:pt x="8003" y="1045"/>
                </a:cubicBezTo>
                <a:close/>
                <a:moveTo>
                  <a:pt x="8003" y="2472"/>
                </a:moveTo>
                <a:lnTo>
                  <a:pt x="8003" y="2472"/>
                </a:lnTo>
                <a:cubicBezTo>
                  <a:pt x="7670" y="2472"/>
                  <a:pt x="7425" y="2218"/>
                  <a:pt x="7425" y="1876"/>
                </a:cubicBezTo>
                <a:cubicBezTo>
                  <a:pt x="7425" y="1538"/>
                  <a:pt x="7670" y="1279"/>
                  <a:pt x="8003" y="1279"/>
                </a:cubicBezTo>
                <a:cubicBezTo>
                  <a:pt x="8339" y="1279"/>
                  <a:pt x="8584" y="1538"/>
                  <a:pt x="8584" y="1876"/>
                </a:cubicBezTo>
                <a:cubicBezTo>
                  <a:pt x="8584" y="2218"/>
                  <a:pt x="8339" y="2472"/>
                  <a:pt x="8003" y="2472"/>
                </a:cubicBezTo>
                <a:close/>
                <a:moveTo>
                  <a:pt x="9394" y="2456"/>
                </a:moveTo>
                <a:lnTo>
                  <a:pt x="9394" y="2456"/>
                </a:lnTo>
                <a:cubicBezTo>
                  <a:pt x="10059" y="2456"/>
                  <a:pt x="10059" y="2456"/>
                  <a:pt x="10059" y="2456"/>
                </a:cubicBezTo>
                <a:cubicBezTo>
                  <a:pt x="10059" y="2678"/>
                  <a:pt x="10059" y="2678"/>
                  <a:pt x="10059" y="2678"/>
                </a:cubicBezTo>
                <a:cubicBezTo>
                  <a:pt x="9147" y="2678"/>
                  <a:pt x="9147" y="2678"/>
                  <a:pt x="9147" y="2678"/>
                </a:cubicBezTo>
                <a:cubicBezTo>
                  <a:pt x="9147" y="1073"/>
                  <a:pt x="9147" y="1073"/>
                  <a:pt x="9147" y="1073"/>
                </a:cubicBezTo>
                <a:cubicBezTo>
                  <a:pt x="9394" y="1073"/>
                  <a:pt x="9394" y="1073"/>
                  <a:pt x="9394" y="1073"/>
                </a:cubicBezTo>
                <a:lnTo>
                  <a:pt x="9394" y="2456"/>
                </a:lnTo>
                <a:close/>
                <a:moveTo>
                  <a:pt x="11727" y="1073"/>
                </a:moveTo>
                <a:lnTo>
                  <a:pt x="11727" y="1073"/>
                </a:lnTo>
                <a:cubicBezTo>
                  <a:pt x="12012" y="1073"/>
                  <a:pt x="12012" y="1073"/>
                  <a:pt x="12012" y="1073"/>
                </a:cubicBezTo>
                <a:cubicBezTo>
                  <a:pt x="12012" y="2678"/>
                  <a:pt x="12012" y="2678"/>
                  <a:pt x="12012" y="2678"/>
                </a:cubicBezTo>
                <a:cubicBezTo>
                  <a:pt x="11776" y="2678"/>
                  <a:pt x="11776" y="2678"/>
                  <a:pt x="11776" y="2678"/>
                </a:cubicBezTo>
                <a:cubicBezTo>
                  <a:pt x="11776" y="1580"/>
                  <a:pt x="11776" y="1580"/>
                  <a:pt x="11776" y="1580"/>
                </a:cubicBezTo>
                <a:cubicBezTo>
                  <a:pt x="11762" y="1580"/>
                  <a:pt x="11762" y="1580"/>
                  <a:pt x="11762" y="1580"/>
                </a:cubicBezTo>
                <a:cubicBezTo>
                  <a:pt x="11328" y="2678"/>
                  <a:pt x="11328" y="2678"/>
                  <a:pt x="11328" y="2678"/>
                </a:cubicBezTo>
                <a:cubicBezTo>
                  <a:pt x="11090" y="2678"/>
                  <a:pt x="11090" y="2678"/>
                  <a:pt x="11090" y="2678"/>
                </a:cubicBezTo>
                <a:cubicBezTo>
                  <a:pt x="10617" y="1568"/>
                  <a:pt x="10617" y="1568"/>
                  <a:pt x="10617" y="1568"/>
                </a:cubicBezTo>
                <a:cubicBezTo>
                  <a:pt x="10603" y="1568"/>
                  <a:pt x="10603" y="1568"/>
                  <a:pt x="10603" y="1568"/>
                </a:cubicBezTo>
                <a:cubicBezTo>
                  <a:pt x="10603" y="2678"/>
                  <a:pt x="10603" y="2678"/>
                  <a:pt x="10603" y="2678"/>
                </a:cubicBezTo>
                <a:cubicBezTo>
                  <a:pt x="10365" y="2678"/>
                  <a:pt x="10365" y="2678"/>
                  <a:pt x="10365" y="2678"/>
                </a:cubicBezTo>
                <a:cubicBezTo>
                  <a:pt x="10365" y="1073"/>
                  <a:pt x="10365" y="1073"/>
                  <a:pt x="10365" y="1073"/>
                </a:cubicBezTo>
                <a:cubicBezTo>
                  <a:pt x="10654" y="1073"/>
                  <a:pt x="10654" y="1073"/>
                  <a:pt x="10654" y="1073"/>
                </a:cubicBezTo>
                <a:cubicBezTo>
                  <a:pt x="11207" y="2365"/>
                  <a:pt x="11207" y="2365"/>
                  <a:pt x="11207" y="2365"/>
                </a:cubicBezTo>
                <a:cubicBezTo>
                  <a:pt x="11221" y="2365"/>
                  <a:pt x="11221" y="2365"/>
                  <a:pt x="11221" y="2365"/>
                </a:cubicBezTo>
                <a:lnTo>
                  <a:pt x="11727" y="1073"/>
                </a:lnTo>
                <a:close/>
                <a:moveTo>
                  <a:pt x="12847" y="1073"/>
                </a:moveTo>
                <a:lnTo>
                  <a:pt x="12847" y="1073"/>
                </a:lnTo>
                <a:cubicBezTo>
                  <a:pt x="12257" y="2678"/>
                  <a:pt x="12257" y="2678"/>
                  <a:pt x="12257" y="2678"/>
                </a:cubicBezTo>
                <a:cubicBezTo>
                  <a:pt x="12509" y="2678"/>
                  <a:pt x="12509" y="2678"/>
                  <a:pt x="12509" y="2678"/>
                </a:cubicBezTo>
                <a:cubicBezTo>
                  <a:pt x="12635" y="2328"/>
                  <a:pt x="12635" y="2328"/>
                  <a:pt x="12635" y="2328"/>
                </a:cubicBezTo>
                <a:cubicBezTo>
                  <a:pt x="13354" y="2328"/>
                  <a:pt x="13354" y="2328"/>
                  <a:pt x="13354" y="2328"/>
                </a:cubicBezTo>
                <a:cubicBezTo>
                  <a:pt x="13480" y="2678"/>
                  <a:pt x="13480" y="2678"/>
                  <a:pt x="13480" y="2678"/>
                </a:cubicBezTo>
                <a:cubicBezTo>
                  <a:pt x="13739" y="2678"/>
                  <a:pt x="13739" y="2678"/>
                  <a:pt x="13739" y="2678"/>
                </a:cubicBezTo>
                <a:cubicBezTo>
                  <a:pt x="13146" y="1073"/>
                  <a:pt x="13146" y="1073"/>
                  <a:pt x="13146" y="1073"/>
                </a:cubicBezTo>
                <a:lnTo>
                  <a:pt x="12847" y="1073"/>
                </a:lnTo>
                <a:close/>
                <a:moveTo>
                  <a:pt x="12712" y="2106"/>
                </a:moveTo>
                <a:lnTo>
                  <a:pt x="12712" y="2106"/>
                </a:lnTo>
                <a:cubicBezTo>
                  <a:pt x="12987" y="1351"/>
                  <a:pt x="12987" y="1351"/>
                  <a:pt x="12987" y="1351"/>
                </a:cubicBezTo>
                <a:cubicBezTo>
                  <a:pt x="13004" y="1351"/>
                  <a:pt x="13004" y="1351"/>
                  <a:pt x="13004" y="1351"/>
                </a:cubicBezTo>
                <a:cubicBezTo>
                  <a:pt x="13277" y="2106"/>
                  <a:pt x="13277" y="2106"/>
                  <a:pt x="13277" y="2106"/>
                </a:cubicBezTo>
                <a:lnTo>
                  <a:pt x="12712" y="2106"/>
                </a:lnTo>
                <a:close/>
                <a:moveTo>
                  <a:pt x="13727" y="1073"/>
                </a:moveTo>
                <a:lnTo>
                  <a:pt x="13727" y="1073"/>
                </a:lnTo>
                <a:cubicBezTo>
                  <a:pt x="14918" y="1073"/>
                  <a:pt x="14918" y="1073"/>
                  <a:pt x="14918" y="1073"/>
                </a:cubicBezTo>
                <a:cubicBezTo>
                  <a:pt x="14918" y="1295"/>
                  <a:pt x="14918" y="1295"/>
                  <a:pt x="14918" y="1295"/>
                </a:cubicBezTo>
                <a:cubicBezTo>
                  <a:pt x="14445" y="1295"/>
                  <a:pt x="14445" y="1295"/>
                  <a:pt x="14445" y="1295"/>
                </a:cubicBezTo>
                <a:cubicBezTo>
                  <a:pt x="14445" y="2678"/>
                  <a:pt x="14445" y="2678"/>
                  <a:pt x="14445" y="2678"/>
                </a:cubicBezTo>
                <a:cubicBezTo>
                  <a:pt x="14200" y="2678"/>
                  <a:pt x="14200" y="2678"/>
                  <a:pt x="14200" y="2678"/>
                </a:cubicBezTo>
                <a:cubicBezTo>
                  <a:pt x="14200" y="1295"/>
                  <a:pt x="14200" y="1295"/>
                  <a:pt x="14200" y="1295"/>
                </a:cubicBezTo>
                <a:cubicBezTo>
                  <a:pt x="13727" y="1295"/>
                  <a:pt x="13727" y="1295"/>
                  <a:pt x="13727" y="1295"/>
                </a:cubicBezTo>
                <a:lnTo>
                  <a:pt x="13727" y="1073"/>
                </a:lnTo>
                <a:close/>
                <a:moveTo>
                  <a:pt x="16241" y="2230"/>
                </a:moveTo>
                <a:lnTo>
                  <a:pt x="16241" y="2230"/>
                </a:lnTo>
                <a:cubicBezTo>
                  <a:pt x="16241" y="2498"/>
                  <a:pt x="16029" y="2706"/>
                  <a:pt x="15663" y="2706"/>
                </a:cubicBezTo>
                <a:cubicBezTo>
                  <a:pt x="15320" y="2706"/>
                  <a:pt x="15072" y="2493"/>
                  <a:pt x="15072" y="2185"/>
                </a:cubicBezTo>
                <a:cubicBezTo>
                  <a:pt x="15313" y="2185"/>
                  <a:pt x="15313" y="2185"/>
                  <a:pt x="15313" y="2185"/>
                </a:cubicBezTo>
                <a:cubicBezTo>
                  <a:pt x="15315" y="2349"/>
                  <a:pt x="15450" y="2479"/>
                  <a:pt x="15672" y="2479"/>
                </a:cubicBezTo>
                <a:cubicBezTo>
                  <a:pt x="15861" y="2479"/>
                  <a:pt x="15987" y="2393"/>
                  <a:pt x="15987" y="2248"/>
                </a:cubicBezTo>
                <a:cubicBezTo>
                  <a:pt x="15987" y="1815"/>
                  <a:pt x="15124" y="2136"/>
                  <a:pt x="15124" y="1491"/>
                </a:cubicBezTo>
                <a:cubicBezTo>
                  <a:pt x="15124" y="1248"/>
                  <a:pt x="15320" y="1045"/>
                  <a:pt x="15658" y="1045"/>
                </a:cubicBezTo>
                <a:cubicBezTo>
                  <a:pt x="15929" y="1045"/>
                  <a:pt x="16199" y="1190"/>
                  <a:pt x="16204" y="1526"/>
                </a:cubicBezTo>
                <a:cubicBezTo>
                  <a:pt x="15957" y="1526"/>
                  <a:pt x="15957" y="1526"/>
                  <a:pt x="15957" y="1526"/>
                </a:cubicBezTo>
                <a:cubicBezTo>
                  <a:pt x="15957" y="1367"/>
                  <a:pt x="15849" y="1267"/>
                  <a:pt x="15656" y="1267"/>
                </a:cubicBezTo>
                <a:cubicBezTo>
                  <a:pt x="15460" y="1267"/>
                  <a:pt x="15369" y="1372"/>
                  <a:pt x="15369" y="1486"/>
                </a:cubicBezTo>
                <a:cubicBezTo>
                  <a:pt x="15369" y="1874"/>
                  <a:pt x="16241" y="1582"/>
                  <a:pt x="16241" y="2230"/>
                </a:cubicBezTo>
                <a:close/>
                <a:moveTo>
                  <a:pt x="16974" y="1073"/>
                </a:moveTo>
                <a:lnTo>
                  <a:pt x="16974" y="1073"/>
                </a:lnTo>
                <a:cubicBezTo>
                  <a:pt x="16384" y="2678"/>
                  <a:pt x="16384" y="2678"/>
                  <a:pt x="16384" y="2678"/>
                </a:cubicBezTo>
                <a:cubicBezTo>
                  <a:pt x="16636" y="2678"/>
                  <a:pt x="16636" y="2678"/>
                  <a:pt x="16636" y="2678"/>
                </a:cubicBezTo>
                <a:cubicBezTo>
                  <a:pt x="16762" y="2328"/>
                  <a:pt x="16762" y="2328"/>
                  <a:pt x="16762" y="2328"/>
                </a:cubicBezTo>
                <a:cubicBezTo>
                  <a:pt x="17480" y="2328"/>
                  <a:pt x="17480" y="2328"/>
                  <a:pt x="17480" y="2328"/>
                </a:cubicBezTo>
                <a:cubicBezTo>
                  <a:pt x="17606" y="2678"/>
                  <a:pt x="17606" y="2678"/>
                  <a:pt x="17606" y="2678"/>
                </a:cubicBezTo>
                <a:cubicBezTo>
                  <a:pt x="17865" y="2678"/>
                  <a:pt x="17865" y="2678"/>
                  <a:pt x="17865" y="2678"/>
                </a:cubicBezTo>
                <a:cubicBezTo>
                  <a:pt x="17273" y="1073"/>
                  <a:pt x="17273" y="1073"/>
                  <a:pt x="17273" y="1073"/>
                </a:cubicBezTo>
                <a:lnTo>
                  <a:pt x="16974" y="1073"/>
                </a:lnTo>
                <a:close/>
                <a:moveTo>
                  <a:pt x="16839" y="2106"/>
                </a:moveTo>
                <a:lnTo>
                  <a:pt x="16839" y="2106"/>
                </a:lnTo>
                <a:cubicBezTo>
                  <a:pt x="17112" y="1351"/>
                  <a:pt x="17112" y="1351"/>
                  <a:pt x="17112" y="1351"/>
                </a:cubicBezTo>
                <a:cubicBezTo>
                  <a:pt x="17128" y="1351"/>
                  <a:pt x="17128" y="1351"/>
                  <a:pt x="17128" y="1351"/>
                </a:cubicBezTo>
                <a:cubicBezTo>
                  <a:pt x="17403" y="2106"/>
                  <a:pt x="17403" y="2106"/>
                  <a:pt x="17403" y="2106"/>
                </a:cubicBezTo>
                <a:lnTo>
                  <a:pt x="16839" y="2106"/>
                </a:lnTo>
                <a:close/>
                <a:moveTo>
                  <a:pt x="18719" y="1736"/>
                </a:moveTo>
                <a:lnTo>
                  <a:pt x="18719" y="1736"/>
                </a:lnTo>
                <a:cubicBezTo>
                  <a:pt x="19305" y="2678"/>
                  <a:pt x="19305" y="2678"/>
                  <a:pt x="19305" y="2678"/>
                </a:cubicBezTo>
                <a:cubicBezTo>
                  <a:pt x="19011" y="2678"/>
                  <a:pt x="19011" y="2678"/>
                  <a:pt x="19011" y="2678"/>
                </a:cubicBezTo>
                <a:cubicBezTo>
                  <a:pt x="18554" y="1931"/>
                  <a:pt x="18554" y="1931"/>
                  <a:pt x="18554" y="1931"/>
                </a:cubicBezTo>
                <a:cubicBezTo>
                  <a:pt x="18353" y="2167"/>
                  <a:pt x="18353" y="2167"/>
                  <a:pt x="18353" y="2167"/>
                </a:cubicBezTo>
                <a:cubicBezTo>
                  <a:pt x="18353" y="2678"/>
                  <a:pt x="18353" y="2678"/>
                  <a:pt x="18353" y="2678"/>
                </a:cubicBezTo>
                <a:cubicBezTo>
                  <a:pt x="18108" y="2678"/>
                  <a:pt x="18108" y="2678"/>
                  <a:pt x="18108" y="2678"/>
                </a:cubicBezTo>
                <a:cubicBezTo>
                  <a:pt x="18108" y="1073"/>
                  <a:pt x="18108" y="1073"/>
                  <a:pt x="18108" y="1073"/>
                </a:cubicBezTo>
                <a:cubicBezTo>
                  <a:pt x="18353" y="1073"/>
                  <a:pt x="18353" y="1073"/>
                  <a:pt x="18353" y="1073"/>
                </a:cubicBezTo>
                <a:cubicBezTo>
                  <a:pt x="18353" y="1813"/>
                  <a:pt x="18353" y="1813"/>
                  <a:pt x="18353" y="1813"/>
                </a:cubicBezTo>
                <a:cubicBezTo>
                  <a:pt x="18367" y="1813"/>
                  <a:pt x="18367" y="1813"/>
                  <a:pt x="18367" y="1813"/>
                </a:cubicBezTo>
                <a:cubicBezTo>
                  <a:pt x="18978" y="1073"/>
                  <a:pt x="18978" y="1073"/>
                  <a:pt x="18978" y="1073"/>
                </a:cubicBezTo>
                <a:cubicBezTo>
                  <a:pt x="19282" y="1073"/>
                  <a:pt x="19282" y="1073"/>
                  <a:pt x="19282" y="1073"/>
                </a:cubicBezTo>
                <a:lnTo>
                  <a:pt x="18719" y="1736"/>
                </a:lnTo>
                <a:close/>
                <a:moveTo>
                  <a:pt x="19982" y="1073"/>
                </a:moveTo>
                <a:lnTo>
                  <a:pt x="19982" y="1073"/>
                </a:lnTo>
                <a:cubicBezTo>
                  <a:pt x="19391" y="2678"/>
                  <a:pt x="19391" y="2678"/>
                  <a:pt x="19391" y="2678"/>
                </a:cubicBezTo>
                <a:cubicBezTo>
                  <a:pt x="19646" y="2678"/>
                  <a:pt x="19646" y="2678"/>
                  <a:pt x="19646" y="2678"/>
                </a:cubicBezTo>
                <a:cubicBezTo>
                  <a:pt x="19769" y="2328"/>
                  <a:pt x="19769" y="2328"/>
                  <a:pt x="19769" y="2328"/>
                </a:cubicBezTo>
                <a:cubicBezTo>
                  <a:pt x="20488" y="2328"/>
                  <a:pt x="20488" y="2328"/>
                  <a:pt x="20488" y="2328"/>
                </a:cubicBezTo>
                <a:cubicBezTo>
                  <a:pt x="20614" y="2678"/>
                  <a:pt x="20614" y="2678"/>
                  <a:pt x="20614" y="2678"/>
                </a:cubicBezTo>
                <a:cubicBezTo>
                  <a:pt x="20875" y="2678"/>
                  <a:pt x="20875" y="2678"/>
                  <a:pt x="20875" y="2678"/>
                </a:cubicBezTo>
                <a:cubicBezTo>
                  <a:pt x="20280" y="1073"/>
                  <a:pt x="20280" y="1073"/>
                  <a:pt x="20280" y="1073"/>
                </a:cubicBezTo>
                <a:lnTo>
                  <a:pt x="19982" y="1073"/>
                </a:lnTo>
                <a:close/>
                <a:moveTo>
                  <a:pt x="19849" y="2106"/>
                </a:moveTo>
                <a:lnTo>
                  <a:pt x="19849" y="2106"/>
                </a:lnTo>
                <a:cubicBezTo>
                  <a:pt x="20122" y="1351"/>
                  <a:pt x="20122" y="1351"/>
                  <a:pt x="20122" y="1351"/>
                </a:cubicBezTo>
                <a:cubicBezTo>
                  <a:pt x="20138" y="1351"/>
                  <a:pt x="20138" y="1351"/>
                  <a:pt x="20138" y="1351"/>
                </a:cubicBezTo>
                <a:cubicBezTo>
                  <a:pt x="20411" y="2106"/>
                  <a:pt x="20411" y="2106"/>
                  <a:pt x="20411" y="2106"/>
                </a:cubicBezTo>
                <a:lnTo>
                  <a:pt x="19849" y="2106"/>
                </a:lnTo>
                <a:close/>
                <a:moveTo>
                  <a:pt x="21622" y="1073"/>
                </a:moveTo>
                <a:lnTo>
                  <a:pt x="21622" y="1073"/>
                </a:lnTo>
                <a:cubicBezTo>
                  <a:pt x="21116" y="1073"/>
                  <a:pt x="21116" y="1073"/>
                  <a:pt x="21116" y="1073"/>
                </a:cubicBezTo>
                <a:cubicBezTo>
                  <a:pt x="21116" y="2678"/>
                  <a:pt x="21116" y="2678"/>
                  <a:pt x="21116" y="2678"/>
                </a:cubicBezTo>
                <a:cubicBezTo>
                  <a:pt x="21622" y="2678"/>
                  <a:pt x="21622" y="2678"/>
                  <a:pt x="21622" y="2678"/>
                </a:cubicBezTo>
                <a:cubicBezTo>
                  <a:pt x="22131" y="2678"/>
                  <a:pt x="22429" y="2370"/>
                  <a:pt x="22429" y="1874"/>
                </a:cubicBezTo>
                <a:cubicBezTo>
                  <a:pt x="22429" y="1407"/>
                  <a:pt x="22131" y="1073"/>
                  <a:pt x="21622" y="1073"/>
                </a:cubicBezTo>
                <a:close/>
                <a:moveTo>
                  <a:pt x="21617" y="2461"/>
                </a:moveTo>
                <a:lnTo>
                  <a:pt x="21617" y="2461"/>
                </a:lnTo>
                <a:cubicBezTo>
                  <a:pt x="21363" y="2461"/>
                  <a:pt x="21363" y="2461"/>
                  <a:pt x="21363" y="2461"/>
                </a:cubicBezTo>
                <a:cubicBezTo>
                  <a:pt x="21363" y="1293"/>
                  <a:pt x="21363" y="1293"/>
                  <a:pt x="21363" y="1293"/>
                </a:cubicBezTo>
                <a:cubicBezTo>
                  <a:pt x="21617" y="1293"/>
                  <a:pt x="21617" y="1293"/>
                  <a:pt x="21617" y="1293"/>
                </a:cubicBezTo>
                <a:cubicBezTo>
                  <a:pt x="21951" y="1293"/>
                  <a:pt x="22180" y="1500"/>
                  <a:pt x="22180" y="1874"/>
                </a:cubicBezTo>
                <a:cubicBezTo>
                  <a:pt x="22180" y="2262"/>
                  <a:pt x="21946" y="2461"/>
                  <a:pt x="21617" y="2461"/>
                </a:cubicBezTo>
                <a:close/>
                <a:moveTo>
                  <a:pt x="22987" y="2461"/>
                </a:moveTo>
                <a:lnTo>
                  <a:pt x="22987" y="2461"/>
                </a:lnTo>
                <a:cubicBezTo>
                  <a:pt x="23710" y="2461"/>
                  <a:pt x="23710" y="2461"/>
                  <a:pt x="23710" y="2461"/>
                </a:cubicBezTo>
                <a:cubicBezTo>
                  <a:pt x="23710" y="2678"/>
                  <a:pt x="23710" y="2678"/>
                  <a:pt x="23710" y="2678"/>
                </a:cubicBezTo>
                <a:cubicBezTo>
                  <a:pt x="22740" y="2678"/>
                  <a:pt x="22740" y="2678"/>
                  <a:pt x="22740" y="2678"/>
                </a:cubicBezTo>
                <a:cubicBezTo>
                  <a:pt x="22740" y="1073"/>
                  <a:pt x="22740" y="1073"/>
                  <a:pt x="22740" y="1073"/>
                </a:cubicBezTo>
                <a:cubicBezTo>
                  <a:pt x="23687" y="1073"/>
                  <a:pt x="23687" y="1073"/>
                  <a:pt x="23687" y="1073"/>
                </a:cubicBezTo>
                <a:cubicBezTo>
                  <a:pt x="23687" y="1293"/>
                  <a:pt x="23687" y="1293"/>
                  <a:pt x="23687" y="1293"/>
                </a:cubicBezTo>
                <a:cubicBezTo>
                  <a:pt x="22987" y="1293"/>
                  <a:pt x="22987" y="1293"/>
                  <a:pt x="22987" y="1293"/>
                </a:cubicBezTo>
                <a:cubicBezTo>
                  <a:pt x="22987" y="1757"/>
                  <a:pt x="22987" y="1757"/>
                  <a:pt x="22987" y="1757"/>
                </a:cubicBezTo>
                <a:cubicBezTo>
                  <a:pt x="23587" y="1757"/>
                  <a:pt x="23587" y="1757"/>
                  <a:pt x="23587" y="1757"/>
                </a:cubicBezTo>
                <a:cubicBezTo>
                  <a:pt x="23587" y="1971"/>
                  <a:pt x="23587" y="1971"/>
                  <a:pt x="23587" y="1971"/>
                </a:cubicBezTo>
                <a:cubicBezTo>
                  <a:pt x="22987" y="1971"/>
                  <a:pt x="22987" y="1971"/>
                  <a:pt x="22987" y="1971"/>
                </a:cubicBezTo>
                <a:lnTo>
                  <a:pt x="22987" y="2461"/>
                </a:lnTo>
                <a:close/>
                <a:moveTo>
                  <a:pt x="25383" y="1073"/>
                </a:moveTo>
                <a:lnTo>
                  <a:pt x="25383" y="1073"/>
                </a:lnTo>
                <a:cubicBezTo>
                  <a:pt x="25668" y="1073"/>
                  <a:pt x="25668" y="1073"/>
                  <a:pt x="25668" y="1073"/>
                </a:cubicBezTo>
                <a:cubicBezTo>
                  <a:pt x="25668" y="2678"/>
                  <a:pt x="25668" y="2678"/>
                  <a:pt x="25668" y="2678"/>
                </a:cubicBezTo>
                <a:cubicBezTo>
                  <a:pt x="25430" y="2678"/>
                  <a:pt x="25430" y="2678"/>
                  <a:pt x="25430" y="2678"/>
                </a:cubicBezTo>
                <a:cubicBezTo>
                  <a:pt x="25430" y="1580"/>
                  <a:pt x="25430" y="1580"/>
                  <a:pt x="25430" y="1580"/>
                </a:cubicBezTo>
                <a:cubicBezTo>
                  <a:pt x="25416" y="1580"/>
                  <a:pt x="25416" y="1580"/>
                  <a:pt x="25416" y="1580"/>
                </a:cubicBezTo>
                <a:cubicBezTo>
                  <a:pt x="24982" y="2678"/>
                  <a:pt x="24982" y="2678"/>
                  <a:pt x="24982" y="2678"/>
                </a:cubicBezTo>
                <a:cubicBezTo>
                  <a:pt x="24746" y="2678"/>
                  <a:pt x="24746" y="2678"/>
                  <a:pt x="24746" y="2678"/>
                </a:cubicBezTo>
                <a:cubicBezTo>
                  <a:pt x="24270" y="1568"/>
                  <a:pt x="24270" y="1568"/>
                  <a:pt x="24270" y="1568"/>
                </a:cubicBezTo>
                <a:cubicBezTo>
                  <a:pt x="24259" y="1568"/>
                  <a:pt x="24259" y="1568"/>
                  <a:pt x="24259" y="1568"/>
                </a:cubicBezTo>
                <a:cubicBezTo>
                  <a:pt x="24259" y="2678"/>
                  <a:pt x="24259" y="2678"/>
                  <a:pt x="24259" y="2678"/>
                </a:cubicBezTo>
                <a:cubicBezTo>
                  <a:pt x="24021" y="2678"/>
                  <a:pt x="24021" y="2678"/>
                  <a:pt x="24021" y="2678"/>
                </a:cubicBezTo>
                <a:cubicBezTo>
                  <a:pt x="24021" y="1073"/>
                  <a:pt x="24021" y="1073"/>
                  <a:pt x="24021" y="1073"/>
                </a:cubicBezTo>
                <a:cubicBezTo>
                  <a:pt x="24308" y="1073"/>
                  <a:pt x="24308" y="1073"/>
                  <a:pt x="24308" y="1073"/>
                </a:cubicBezTo>
                <a:cubicBezTo>
                  <a:pt x="24863" y="2365"/>
                  <a:pt x="24863" y="2365"/>
                  <a:pt x="24863" y="2365"/>
                </a:cubicBezTo>
                <a:cubicBezTo>
                  <a:pt x="24877" y="2365"/>
                  <a:pt x="24877" y="2365"/>
                  <a:pt x="24877" y="2365"/>
                </a:cubicBezTo>
                <a:lnTo>
                  <a:pt x="25383" y="1073"/>
                </a:lnTo>
                <a:close/>
                <a:moveTo>
                  <a:pt x="26074" y="1073"/>
                </a:moveTo>
                <a:lnTo>
                  <a:pt x="26074" y="1073"/>
                </a:lnTo>
                <a:cubicBezTo>
                  <a:pt x="26319" y="1073"/>
                  <a:pt x="26319" y="1073"/>
                  <a:pt x="26319" y="1073"/>
                </a:cubicBezTo>
                <a:cubicBezTo>
                  <a:pt x="26319" y="2678"/>
                  <a:pt x="26319" y="2678"/>
                  <a:pt x="26319" y="2678"/>
                </a:cubicBezTo>
                <a:cubicBezTo>
                  <a:pt x="26074" y="2678"/>
                  <a:pt x="26074" y="2678"/>
                  <a:pt x="26074" y="2678"/>
                </a:cubicBezTo>
                <a:lnTo>
                  <a:pt x="26074" y="1073"/>
                </a:lnTo>
                <a:close/>
                <a:moveTo>
                  <a:pt x="27999" y="1073"/>
                </a:moveTo>
                <a:lnTo>
                  <a:pt x="27999" y="1073"/>
                </a:lnTo>
                <a:cubicBezTo>
                  <a:pt x="27999" y="2678"/>
                  <a:pt x="27999" y="2678"/>
                  <a:pt x="27999" y="2678"/>
                </a:cubicBezTo>
                <a:cubicBezTo>
                  <a:pt x="27735" y="2678"/>
                  <a:pt x="27735" y="2678"/>
                  <a:pt x="27735" y="2678"/>
                </a:cubicBezTo>
                <a:cubicBezTo>
                  <a:pt x="26982" y="1491"/>
                  <a:pt x="26982" y="1491"/>
                  <a:pt x="26982" y="1491"/>
                </a:cubicBezTo>
                <a:cubicBezTo>
                  <a:pt x="26968" y="1491"/>
                  <a:pt x="26968" y="1491"/>
                  <a:pt x="26968" y="1491"/>
                </a:cubicBezTo>
                <a:cubicBezTo>
                  <a:pt x="26968" y="2678"/>
                  <a:pt x="26968" y="2678"/>
                  <a:pt x="26968" y="2678"/>
                </a:cubicBezTo>
                <a:cubicBezTo>
                  <a:pt x="26725" y="2678"/>
                  <a:pt x="26725" y="2678"/>
                  <a:pt x="26725" y="2678"/>
                </a:cubicBezTo>
                <a:cubicBezTo>
                  <a:pt x="26725" y="1073"/>
                  <a:pt x="26725" y="1073"/>
                  <a:pt x="26725" y="1073"/>
                </a:cubicBezTo>
                <a:cubicBezTo>
                  <a:pt x="26989" y="1073"/>
                  <a:pt x="26989" y="1073"/>
                  <a:pt x="26989" y="1073"/>
                </a:cubicBezTo>
                <a:cubicBezTo>
                  <a:pt x="27745" y="2260"/>
                  <a:pt x="27745" y="2260"/>
                  <a:pt x="27745" y="2260"/>
                </a:cubicBezTo>
                <a:cubicBezTo>
                  <a:pt x="27759" y="2260"/>
                  <a:pt x="27759" y="2260"/>
                  <a:pt x="27759" y="2260"/>
                </a:cubicBezTo>
                <a:cubicBezTo>
                  <a:pt x="27759" y="1073"/>
                  <a:pt x="27759" y="1073"/>
                  <a:pt x="27759" y="1073"/>
                </a:cubicBezTo>
                <a:lnTo>
                  <a:pt x="27999" y="1073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  <a:effectLst/>
        </p:spPr>
        <p:txBody>
          <a:bodyPr wrap="none" anchor="ctr"/>
          <a:lstStyle/>
          <a:p>
            <a:endParaRPr lang="sv-SE" sz="2116"/>
          </a:p>
        </p:txBody>
      </p:sp>
    </p:spTree>
    <p:extLst>
      <p:ext uri="{BB962C8B-B14F-4D97-AF65-F5344CB8AC3E}">
        <p14:creationId xmlns:p14="http://schemas.microsoft.com/office/powerpoint/2010/main" val="13138846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44">
          <p15:clr>
            <a:srgbClr val="FBAE40"/>
          </p15:clr>
        </p15:guide>
        <p15:guide id="2" pos="2721">
          <p15:clr>
            <a:srgbClr val="FBAE40"/>
          </p15:clr>
        </p15:guide>
        <p15:guide id="3" orient="horz" pos="408">
          <p15:clr>
            <a:srgbClr val="FBAE40"/>
          </p15:clr>
        </p15:guide>
        <p15:guide id="4" pos="6123">
          <p15:clr>
            <a:srgbClr val="FBAE40"/>
          </p15:clr>
        </p15:guide>
        <p15:guide id="5" pos="5647">
          <p15:clr>
            <a:srgbClr val="FBAE40"/>
          </p15:clr>
        </p15:guide>
        <p15:guide id="6" pos="3810">
          <p15:clr>
            <a:srgbClr val="FBAE40"/>
          </p15:clr>
        </p15:guide>
      </p15:sldGuideLst>
    </p:ext>
  </p:extLs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s_4_Wide-gut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A43E18-D929-CD43-BB12-47BD8DBAD8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0242" y="1142378"/>
            <a:ext cx="8891517" cy="4232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FE3E3EB-E653-C04E-BF48-2731DFAB47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2023-01-01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82B3C4A-2BF9-B742-BB03-F9788C588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Skolmatsakademin · PPT-mall</a:t>
            </a:r>
            <a:endParaRPr lang="sv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F4501F-0A6C-EC45-973E-F01984BA2F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4CB4746-80C9-6E41-AC45-9DF74C26024A}"/>
              </a:ext>
            </a:extLst>
          </p:cNvPr>
          <p:cNvSpPr txBox="1"/>
          <p:nvPr userDrawn="1"/>
        </p:nvSpPr>
        <p:spPr>
          <a:xfrm>
            <a:off x="1015534" y="-677278"/>
            <a:ext cx="10160933" cy="253979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en-GB" sz="1293" b="0" i="0" noProof="0">
                <a:latin typeface="+mn-lt"/>
                <a:ea typeface="+mn-ea"/>
              </a:rPr>
              <a:t>4 columns – Wide gutter</a:t>
            </a:r>
          </a:p>
        </p:txBody>
      </p:sp>
    </p:spTree>
    <p:extLst>
      <p:ext uri="{BB962C8B-B14F-4D97-AF65-F5344CB8AC3E}">
        <p14:creationId xmlns:p14="http://schemas.microsoft.com/office/powerpoint/2010/main" val="9111394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884">
          <p15:clr>
            <a:srgbClr val="FBAE40"/>
          </p15:clr>
        </p15:guide>
        <p15:guide id="2" pos="5647">
          <p15:clr>
            <a:srgbClr val="FBAE40"/>
          </p15:clr>
        </p15:guide>
        <p15:guide id="3" orient="horz" pos="1134">
          <p15:clr>
            <a:srgbClr val="FBAE40"/>
          </p15:clr>
        </p15:guide>
        <p15:guide id="4" pos="1905">
          <p15:clr>
            <a:srgbClr val="FBAE40"/>
          </p15:clr>
        </p15:guide>
        <p15:guide id="5" pos="2132">
          <p15:clr>
            <a:srgbClr val="FBAE40"/>
          </p15:clr>
        </p15:guide>
        <p15:guide id="6" pos="4399">
          <p15:clr>
            <a:srgbClr val="FBAE40"/>
          </p15:clr>
        </p15:guide>
        <p15:guide id="7" pos="4626">
          <p15:clr>
            <a:srgbClr val="FBAE40"/>
          </p15:clr>
        </p15:guide>
        <p15:guide id="8" pos="3152">
          <p15:clr>
            <a:srgbClr val="FBAE40"/>
          </p15:clr>
        </p15:guide>
        <p15:guide id="9" pos="3379">
          <p15:clr>
            <a:srgbClr val="FBAE40"/>
          </p15:clr>
        </p15:guide>
        <p15:guide id="10" orient="horz" pos="1429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s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A43E18-D929-CD43-BB12-47BD8DBAD8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0242" y="1142378"/>
            <a:ext cx="8891517" cy="4232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FE3E3EB-E653-C04E-BF48-2731DFAB47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2023-01-01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82B3C4A-2BF9-B742-BB03-F9788C588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Skolmatsakademin · PPT-mall</a:t>
            </a:r>
            <a:endParaRPr lang="sv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F4501F-0A6C-EC45-973E-F01984BA2F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669C5AA-B5C4-8D4C-A227-49B2328D4998}"/>
              </a:ext>
            </a:extLst>
          </p:cNvPr>
          <p:cNvSpPr txBox="1"/>
          <p:nvPr userDrawn="1"/>
        </p:nvSpPr>
        <p:spPr>
          <a:xfrm>
            <a:off x="1015534" y="-677278"/>
            <a:ext cx="10160933" cy="253979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en-GB" sz="1293" b="0" i="0" noProof="0">
                <a:latin typeface="+mn-lt"/>
                <a:ea typeface="+mn-ea"/>
              </a:rPr>
              <a:t>3 columns</a:t>
            </a:r>
          </a:p>
        </p:txBody>
      </p:sp>
    </p:spTree>
    <p:extLst>
      <p:ext uri="{BB962C8B-B14F-4D97-AF65-F5344CB8AC3E}">
        <p14:creationId xmlns:p14="http://schemas.microsoft.com/office/powerpoint/2010/main" val="13441111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884">
          <p15:clr>
            <a:srgbClr val="FBAE40"/>
          </p15:clr>
        </p15:guide>
        <p15:guide id="2" pos="5647">
          <p15:clr>
            <a:srgbClr val="FBAE40"/>
          </p15:clr>
        </p15:guide>
        <p15:guide id="3" orient="horz" pos="1134">
          <p15:clr>
            <a:srgbClr val="FBAE40"/>
          </p15:clr>
        </p15:guide>
        <p15:guide id="4" pos="2381">
          <p15:clr>
            <a:srgbClr val="FBAE40"/>
          </p15:clr>
        </p15:guide>
        <p15:guide id="5" pos="2517">
          <p15:clr>
            <a:srgbClr val="FBAE40"/>
          </p15:clr>
        </p15:guide>
        <p15:guide id="6" pos="4014">
          <p15:clr>
            <a:srgbClr val="FBAE40"/>
          </p15:clr>
        </p15:guide>
        <p15:guide id="7" pos="4150">
          <p15:clr>
            <a:srgbClr val="FBAE40"/>
          </p15:clr>
        </p15:guide>
        <p15:guide id="8" orient="horz" pos="1429">
          <p15:clr>
            <a:srgbClr val="FBAE40"/>
          </p15:clr>
        </p15:guide>
      </p15:sldGuideLst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s_3_Wide-gut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A43E18-D929-CD43-BB12-47BD8DBAD8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0242" y="1142378"/>
            <a:ext cx="8891517" cy="4232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FE3E3EB-E653-C04E-BF48-2731DFAB47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2023-01-01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82B3C4A-2BF9-B742-BB03-F9788C588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Skolmatsakademin · PPT-mall</a:t>
            </a:r>
            <a:endParaRPr lang="sv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F4501F-0A6C-EC45-973E-F01984BA2F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1C3C4E3-0ECF-2A47-B705-3065D130AB96}"/>
              </a:ext>
            </a:extLst>
          </p:cNvPr>
          <p:cNvSpPr txBox="1"/>
          <p:nvPr userDrawn="1"/>
        </p:nvSpPr>
        <p:spPr>
          <a:xfrm>
            <a:off x="1015534" y="-677278"/>
            <a:ext cx="10160933" cy="253979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en-GB" sz="1293" b="0" i="0" noProof="0">
                <a:latin typeface="+mn-lt"/>
                <a:ea typeface="+mn-ea"/>
              </a:rPr>
              <a:t>3 columns – Wide gutter</a:t>
            </a:r>
          </a:p>
        </p:txBody>
      </p:sp>
    </p:spTree>
    <p:extLst>
      <p:ext uri="{BB962C8B-B14F-4D97-AF65-F5344CB8AC3E}">
        <p14:creationId xmlns:p14="http://schemas.microsoft.com/office/powerpoint/2010/main" val="1813578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884">
          <p15:clr>
            <a:srgbClr val="FBAE40"/>
          </p15:clr>
        </p15:guide>
        <p15:guide id="2" pos="5647">
          <p15:clr>
            <a:srgbClr val="FBAE40"/>
          </p15:clr>
        </p15:guide>
        <p15:guide id="3" orient="horz" pos="1134">
          <p15:clr>
            <a:srgbClr val="FBAE40"/>
          </p15:clr>
        </p15:guide>
        <p15:guide id="4" pos="2290">
          <p15:clr>
            <a:srgbClr val="FBAE40"/>
          </p15:clr>
        </p15:guide>
        <p15:guide id="5" pos="2562">
          <p15:clr>
            <a:srgbClr val="FBAE40"/>
          </p15:clr>
        </p15:guide>
        <p15:guide id="6" pos="3969">
          <p15:clr>
            <a:srgbClr val="FBAE40"/>
          </p15:clr>
        </p15:guide>
        <p15:guide id="7" pos="4241">
          <p15:clr>
            <a:srgbClr val="FBAE40"/>
          </p15:clr>
        </p15:guide>
        <p15:guide id="8" orient="horz" pos="1429">
          <p15:clr>
            <a:srgbClr val="FBAE40"/>
          </p15:clr>
        </p15:guide>
      </p15:sldGuideLst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_Side_Wide-Gut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A43E18-D929-CD43-BB12-47BD8DBAD8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16200000">
            <a:off x="-1313303" y="3217333"/>
            <a:ext cx="4573244" cy="42333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FE3E3EB-E653-C04E-BF48-2731DFAB47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2023-01-01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82B3C4A-2BF9-B742-BB03-F9788C588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Skolmatsakademin · PPT-mall</a:t>
            </a:r>
            <a:endParaRPr lang="sv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F4501F-0A6C-EC45-973E-F01984BA2F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551850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pos="5987">
          <p15:clr>
            <a:srgbClr val="FBAE40"/>
          </p15:clr>
        </p15:guide>
        <p15:guide id="3" orient="horz" pos="1134">
          <p15:clr>
            <a:srgbClr val="FBAE40"/>
          </p15:clr>
        </p15:guide>
        <p15:guide id="4" pos="884">
          <p15:clr>
            <a:srgbClr val="FBAE40"/>
          </p15:clr>
        </p15:guide>
        <p15:guide id="5" pos="2404">
          <p15:clr>
            <a:srgbClr val="FBAE40"/>
          </p15:clr>
        </p15:guide>
        <p15:guide id="6" pos="2676">
          <p15:clr>
            <a:srgbClr val="FBAE40"/>
          </p15:clr>
        </p15:guide>
        <p15:guide id="7" pos="4195">
          <p15:clr>
            <a:srgbClr val="FBAE40"/>
          </p15:clr>
        </p15:guide>
        <p15:guide id="8" pos="4468">
          <p15:clr>
            <a:srgbClr val="FBAE40"/>
          </p15:clr>
        </p15:guide>
      </p15:sldGuideLst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_Side_Gut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A43E18-D929-CD43-BB12-47BD8DBAD8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16200000">
            <a:off x="-1313303" y="3217333"/>
            <a:ext cx="4573244" cy="42333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FE3E3EB-E653-C04E-BF48-2731DFAB47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2023-01-01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82B3C4A-2BF9-B742-BB03-F9788C588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Skolmatsakademin · PPT-mall</a:t>
            </a:r>
            <a:endParaRPr lang="sv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F4501F-0A6C-EC45-973E-F01984BA2F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261594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pos="5987">
          <p15:clr>
            <a:srgbClr val="FBAE40"/>
          </p15:clr>
        </p15:guide>
        <p15:guide id="3" orient="horz" pos="1134">
          <p15:clr>
            <a:srgbClr val="FBAE40"/>
          </p15:clr>
        </p15:guide>
        <p15:guide id="4" pos="884">
          <p15:clr>
            <a:srgbClr val="FBAE40"/>
          </p15:clr>
        </p15:guide>
        <p15:guide id="5" pos="2494">
          <p15:clr>
            <a:srgbClr val="FBAE40"/>
          </p15:clr>
        </p15:guide>
        <p15:guide id="6" pos="2630">
          <p15:clr>
            <a:srgbClr val="FBAE40"/>
          </p15:clr>
        </p15:guide>
        <p15:guide id="7" pos="4241">
          <p15:clr>
            <a:srgbClr val="FBAE40"/>
          </p15:clr>
        </p15:guide>
        <p15:guide id="8" pos="4377">
          <p15:clr>
            <a:srgbClr val="FBAE40"/>
          </p15:clr>
        </p15:guide>
      </p15:sldGuideLst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9943B9-8CB4-854A-8AC0-DC3A9FD7B2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50242" y="1143187"/>
            <a:ext cx="8891517" cy="2539793"/>
          </a:xfrm>
        </p:spPr>
        <p:txBody>
          <a:bodyPr anchor="b"/>
          <a:lstStyle>
            <a:lvl1pPr algn="ctr">
              <a:defRPr sz="7055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5EA6511-B279-CB4F-8BAD-0E336EE928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50985" y="3853107"/>
            <a:ext cx="8891518" cy="1862515"/>
          </a:xfrm>
        </p:spPr>
        <p:txBody>
          <a:bodyPr/>
          <a:lstStyle>
            <a:lvl1pPr marL="0" indent="0" algn="ctr">
              <a:buNone/>
              <a:defRPr sz="2822"/>
            </a:lvl1pPr>
            <a:lvl2pPr marL="537576" indent="0" algn="ctr">
              <a:buNone/>
              <a:defRPr sz="2352"/>
            </a:lvl2pPr>
            <a:lvl3pPr marL="1075152" indent="0" algn="ctr">
              <a:buNone/>
              <a:defRPr sz="2116"/>
            </a:lvl3pPr>
            <a:lvl4pPr marL="1612727" indent="0" algn="ctr">
              <a:buNone/>
              <a:defRPr sz="1881"/>
            </a:lvl4pPr>
            <a:lvl5pPr marL="2150303" indent="0" algn="ctr">
              <a:buNone/>
              <a:defRPr sz="1881"/>
            </a:lvl5pPr>
            <a:lvl6pPr marL="2687879" indent="0" algn="ctr">
              <a:buNone/>
              <a:defRPr sz="1881"/>
            </a:lvl6pPr>
            <a:lvl7pPr marL="3225455" indent="0" algn="ctr">
              <a:buNone/>
              <a:defRPr sz="1881"/>
            </a:lvl7pPr>
            <a:lvl8pPr marL="3763030" indent="0" algn="ctr">
              <a:buNone/>
              <a:defRPr sz="1881"/>
            </a:lvl8pPr>
            <a:lvl9pPr marL="4300606" indent="0" algn="ctr">
              <a:buNone/>
              <a:defRPr sz="1881"/>
            </a:lvl9pPr>
          </a:lstStyle>
          <a:p>
            <a:r>
              <a:rPr lang="en-US"/>
              <a:t>Click to edit Master subtitle style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9F8C42-95E9-7C48-8278-DE11852FEE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2023-01-01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818D0F-10DB-7244-88EA-19591684A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Skolmatsakademin · PPT-mall</a:t>
            </a:r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69F8B7-DC15-B04D-B395-A2FDBD7CA7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555949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884">
          <p15:clr>
            <a:srgbClr val="FBAE40"/>
          </p15:clr>
        </p15:guide>
        <p15:guide id="2" pos="5647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C0A2C1-0846-A04B-A48B-73BD4FAA17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0242" y="1142375"/>
            <a:ext cx="8891517" cy="3809690"/>
          </a:xfrm>
        </p:spPr>
        <p:txBody>
          <a:bodyPr anchor="b"/>
          <a:lstStyle>
            <a:lvl1pPr>
              <a:defRPr sz="7055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730DA6-F4E1-314E-9A59-3BEB28BD06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51174" y="5122197"/>
            <a:ext cx="8891518" cy="592617"/>
          </a:xfrm>
        </p:spPr>
        <p:txBody>
          <a:bodyPr anchor="b" anchorCtr="0"/>
          <a:lstStyle>
            <a:lvl1pPr marL="0" indent="0">
              <a:buNone/>
              <a:defRPr sz="2116">
                <a:solidFill>
                  <a:schemeClr val="tx1"/>
                </a:solidFill>
              </a:defRPr>
            </a:lvl1pPr>
            <a:lvl2pPr marL="537576" indent="0">
              <a:buNone/>
              <a:defRPr sz="2352">
                <a:solidFill>
                  <a:schemeClr val="tx1">
                    <a:tint val="75000"/>
                  </a:schemeClr>
                </a:solidFill>
              </a:defRPr>
            </a:lvl2pPr>
            <a:lvl3pPr marL="1075152" indent="0">
              <a:buNone/>
              <a:defRPr sz="2116">
                <a:solidFill>
                  <a:schemeClr val="tx1">
                    <a:tint val="75000"/>
                  </a:schemeClr>
                </a:solidFill>
              </a:defRPr>
            </a:lvl3pPr>
            <a:lvl4pPr marL="1612727" indent="0">
              <a:buNone/>
              <a:defRPr sz="1881">
                <a:solidFill>
                  <a:schemeClr val="tx1">
                    <a:tint val="75000"/>
                  </a:schemeClr>
                </a:solidFill>
              </a:defRPr>
            </a:lvl4pPr>
            <a:lvl5pPr marL="2150303" indent="0">
              <a:buNone/>
              <a:defRPr sz="1881">
                <a:solidFill>
                  <a:schemeClr val="tx1">
                    <a:tint val="75000"/>
                  </a:schemeClr>
                </a:solidFill>
              </a:defRPr>
            </a:lvl5pPr>
            <a:lvl6pPr marL="2687879" indent="0">
              <a:buNone/>
              <a:defRPr sz="1881">
                <a:solidFill>
                  <a:schemeClr val="tx1">
                    <a:tint val="75000"/>
                  </a:schemeClr>
                </a:solidFill>
              </a:defRPr>
            </a:lvl6pPr>
            <a:lvl7pPr marL="3225455" indent="0">
              <a:buNone/>
              <a:defRPr sz="1881">
                <a:solidFill>
                  <a:schemeClr val="tx1">
                    <a:tint val="75000"/>
                  </a:schemeClr>
                </a:solidFill>
              </a:defRPr>
            </a:lvl7pPr>
            <a:lvl8pPr marL="3763030" indent="0">
              <a:buNone/>
              <a:defRPr sz="1881">
                <a:solidFill>
                  <a:schemeClr val="tx1">
                    <a:tint val="75000"/>
                  </a:schemeClr>
                </a:solidFill>
              </a:defRPr>
            </a:lvl8pPr>
            <a:lvl9pPr marL="4300606" indent="0">
              <a:buNone/>
              <a:defRPr sz="188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0A73D9-8E35-3A42-9F53-7DE4EAB8E5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2023-01-01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165CF9-E312-8C4D-BFAC-657D167A8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Skolmatsakademin · PPT-mall</a:t>
            </a:r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7001EA-DC05-4045-ACA4-0EBC79BCE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37894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884">
          <p15:clr>
            <a:srgbClr val="FBAE40"/>
          </p15:clr>
        </p15:guide>
        <p15:guide id="2" pos="5647">
          <p15:clr>
            <a:srgbClr val="FBAE40"/>
          </p15:clr>
        </p15:guide>
      </p15:sldGuideLst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431351-13C7-734F-BA81-FF61399153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5533" y="762218"/>
            <a:ext cx="10160036" cy="46562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0E8753-342E-A841-B89D-66F0FABE30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15533" y="1735806"/>
            <a:ext cx="4825650" cy="338639"/>
          </a:xfrm>
        </p:spPr>
        <p:txBody>
          <a:bodyPr anchor="t" anchorCtr="0"/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2822" b="0">
                <a:latin typeface="+mj-lt"/>
              </a:defRPr>
            </a:lvl1pPr>
            <a:lvl2pPr marL="537576" indent="0">
              <a:buNone/>
              <a:defRPr sz="2352" b="1"/>
            </a:lvl2pPr>
            <a:lvl3pPr marL="1075152" indent="0">
              <a:buNone/>
              <a:defRPr sz="2116" b="1"/>
            </a:lvl3pPr>
            <a:lvl4pPr marL="1612727" indent="0">
              <a:buNone/>
              <a:defRPr sz="1881" b="1"/>
            </a:lvl4pPr>
            <a:lvl5pPr marL="2150303" indent="0">
              <a:buNone/>
              <a:defRPr sz="1881" b="1"/>
            </a:lvl5pPr>
            <a:lvl6pPr marL="2687879" indent="0">
              <a:buNone/>
              <a:defRPr sz="1881" b="1"/>
            </a:lvl6pPr>
            <a:lvl7pPr marL="3225455" indent="0">
              <a:buNone/>
              <a:defRPr sz="1881" b="1"/>
            </a:lvl7pPr>
            <a:lvl8pPr marL="3763030" indent="0">
              <a:buNone/>
              <a:defRPr sz="1881" b="1"/>
            </a:lvl8pPr>
            <a:lvl9pPr marL="4300606" indent="0">
              <a:buNone/>
              <a:defRPr sz="188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28D4A4-5521-AC41-8AB6-E7A53AB7A8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15533" y="2370621"/>
            <a:ext cx="4825650" cy="33450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E579DED-0EE6-854B-9253-B584ED47486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50818" y="1735806"/>
            <a:ext cx="4825650" cy="338639"/>
          </a:xfrm>
        </p:spPr>
        <p:txBody>
          <a:bodyPr anchor="t" anchorCtr="0"/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2822" b="0">
                <a:latin typeface="+mj-lt"/>
              </a:defRPr>
            </a:lvl1pPr>
            <a:lvl2pPr marL="537576" indent="0">
              <a:buNone/>
              <a:defRPr sz="2352" b="1"/>
            </a:lvl2pPr>
            <a:lvl3pPr marL="1075152" indent="0">
              <a:buNone/>
              <a:defRPr sz="2116" b="1"/>
            </a:lvl3pPr>
            <a:lvl4pPr marL="1612727" indent="0">
              <a:buNone/>
              <a:defRPr sz="1881" b="1"/>
            </a:lvl4pPr>
            <a:lvl5pPr marL="2150303" indent="0">
              <a:buNone/>
              <a:defRPr sz="1881" b="1"/>
            </a:lvl5pPr>
            <a:lvl6pPr marL="2687879" indent="0">
              <a:buNone/>
              <a:defRPr sz="1881" b="1"/>
            </a:lvl6pPr>
            <a:lvl7pPr marL="3225455" indent="0">
              <a:buNone/>
              <a:defRPr sz="1881" b="1"/>
            </a:lvl7pPr>
            <a:lvl8pPr marL="3763030" indent="0">
              <a:buNone/>
              <a:defRPr sz="1881" b="1"/>
            </a:lvl8pPr>
            <a:lvl9pPr marL="4300606" indent="0">
              <a:buNone/>
              <a:defRPr sz="188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3C4EEA1-54AD-824D-B3A8-7D7DB0DBED0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50818" y="2370621"/>
            <a:ext cx="4825650" cy="33450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FC08F84-E868-624C-AF2A-FD973ACCFC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2023-01-01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6CDC520-BB21-7241-994E-D07993B463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Skolmatsakademin · PPT-mall</a:t>
            </a:r>
            <a:endParaRPr lang="sv-S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4B5D53B-6C14-2D45-9DB7-6F2C228538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009064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44">
          <p15:clr>
            <a:srgbClr val="FBAE40"/>
          </p15:clr>
        </p15:guide>
        <p15:guide id="2" pos="5987">
          <p15:clr>
            <a:srgbClr val="FBAE40"/>
          </p15:clr>
        </p15:guide>
        <p15:guide id="3" orient="horz" pos="408">
          <p15:clr>
            <a:srgbClr val="FBAE40"/>
          </p15:clr>
        </p15:guide>
        <p15:guide id="4" pos="3129">
          <p15:clr>
            <a:srgbClr val="FBAE40"/>
          </p15:clr>
        </p15:guide>
        <p15:guide id="5" pos="3402">
          <p15:clr>
            <a:srgbClr val="FBAE40"/>
          </p15:clr>
        </p15:guide>
        <p15:guide id="6" orient="horz" pos="1270">
          <p15:clr>
            <a:srgbClr val="FBAE40"/>
          </p15:clr>
        </p15:guide>
        <p15:guide id="8" orient="horz" pos="1474">
          <p15:clr>
            <a:srgbClr val="FBAE40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E4CE1E-D0A2-6F48-B0F4-4AC536D720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5533" y="1142378"/>
            <a:ext cx="3048467" cy="914649"/>
          </a:xfrm>
        </p:spPr>
        <p:txBody>
          <a:bodyPr anchor="t" anchorCtr="0"/>
          <a:lstStyle>
            <a:lvl1pPr>
              <a:defRPr sz="3057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3AA4654-449F-3341-8003-5FB60681C873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5079534" y="1142379"/>
            <a:ext cx="6096933" cy="4573244"/>
          </a:xfrm>
          <a:solidFill>
            <a:schemeClr val="tx1">
              <a:lumMod val="75000"/>
              <a:lumOff val="25000"/>
            </a:schemeClr>
          </a:solidFill>
        </p:spPr>
        <p:txBody>
          <a:bodyPr anchor="ctr"/>
          <a:lstStyle>
            <a:lvl1pPr marL="0" marR="0" indent="0" algn="ctr" defTabSz="609557" rtl="0" eaLnBrk="1" fontAlgn="auto" latinLnBrk="0" hangingPunct="1">
              <a:lnSpc>
                <a:spcPct val="120000"/>
              </a:lnSpc>
              <a:spcBef>
                <a:spcPts val="1176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4233"/>
            </a:lvl1pPr>
            <a:lvl2pPr marL="537576" indent="0">
              <a:buNone/>
              <a:defRPr sz="3292"/>
            </a:lvl2pPr>
            <a:lvl3pPr marL="1075152" indent="0">
              <a:buNone/>
              <a:defRPr sz="2822"/>
            </a:lvl3pPr>
            <a:lvl4pPr marL="1612727" indent="0">
              <a:buNone/>
              <a:defRPr sz="2352"/>
            </a:lvl4pPr>
            <a:lvl5pPr marL="2150303" indent="0">
              <a:buNone/>
              <a:defRPr sz="2352"/>
            </a:lvl5pPr>
            <a:lvl6pPr marL="2687879" indent="0">
              <a:buNone/>
              <a:defRPr sz="2352"/>
            </a:lvl6pPr>
            <a:lvl7pPr marL="3225455" indent="0">
              <a:buNone/>
              <a:defRPr sz="2352"/>
            </a:lvl7pPr>
            <a:lvl8pPr marL="3763030" indent="0">
              <a:buNone/>
              <a:defRPr sz="2352"/>
            </a:lvl8pPr>
            <a:lvl9pPr marL="4300606" indent="0">
              <a:buNone/>
              <a:defRPr sz="2352"/>
            </a:lvl9pPr>
          </a:lstStyle>
          <a:p>
            <a:pPr marL="253973" marR="0" lvl="0" indent="-253973" algn="l" defTabSz="609557" rtl="0" eaLnBrk="1" fontAlgn="auto" latinLnBrk="0" hangingPunct="1">
              <a:lnSpc>
                <a:spcPct val="120000"/>
              </a:lnSpc>
              <a:spcBef>
                <a:spcPts val="1176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sv-SE" sz="1881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E5D8EF2-69CF-3144-B879-3FA8560840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15533" y="2327690"/>
            <a:ext cx="3048467" cy="3387934"/>
          </a:xfrm>
        </p:spPr>
        <p:txBody>
          <a:bodyPr/>
          <a:lstStyle>
            <a:lvl1pPr marL="211644" indent="-211644">
              <a:spcBef>
                <a:spcPts val="1176"/>
              </a:spcBef>
              <a:buFont typeface="Arial" panose="020B0604020202020204" pitchFamily="34" charset="0"/>
              <a:buChar char="•"/>
              <a:defRPr sz="1646"/>
            </a:lvl1pPr>
            <a:lvl2pPr marL="507946" indent="-211644">
              <a:spcBef>
                <a:spcPts val="705"/>
              </a:spcBef>
              <a:buFont typeface="Arial" panose="020B0604020202020204" pitchFamily="34" charset="0"/>
              <a:buChar char="–"/>
              <a:defRPr sz="1646"/>
            </a:lvl2pPr>
            <a:lvl3pPr marL="761918" indent="-211644">
              <a:spcBef>
                <a:spcPts val="705"/>
              </a:spcBef>
              <a:buFont typeface="Arial" panose="020B0604020202020204" pitchFamily="34" charset="0"/>
              <a:buChar char="•"/>
              <a:defRPr sz="1646"/>
            </a:lvl3pPr>
            <a:lvl4pPr marL="1015891" indent="-211644">
              <a:spcBef>
                <a:spcPts val="705"/>
              </a:spcBef>
              <a:buFont typeface="Arial" panose="020B0604020202020204" pitchFamily="34" charset="0"/>
              <a:buChar char="–"/>
              <a:defRPr sz="1646"/>
            </a:lvl4pPr>
            <a:lvl5pPr marL="1269864" indent="-211644">
              <a:spcBef>
                <a:spcPts val="705"/>
              </a:spcBef>
              <a:buFont typeface="Arial" panose="020B0604020202020204" pitchFamily="34" charset="0"/>
              <a:buChar char="•"/>
              <a:defRPr sz="1646"/>
            </a:lvl5pPr>
            <a:lvl6pPr marL="2687879" indent="0">
              <a:buNone/>
              <a:defRPr sz="1176"/>
            </a:lvl6pPr>
            <a:lvl7pPr marL="3225455" indent="0">
              <a:buNone/>
              <a:defRPr sz="1176"/>
            </a:lvl7pPr>
            <a:lvl8pPr marL="3763030" indent="0">
              <a:buNone/>
              <a:defRPr sz="1176"/>
            </a:lvl8pPr>
            <a:lvl9pPr marL="4300606" indent="0">
              <a:buNone/>
              <a:defRPr sz="117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86B84E-C431-3240-A9E7-AD50653A51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2023-01-01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BD6864-1901-D049-8996-B09239834B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Skolmatsakademin · PPT-mall</a:t>
            </a:r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DFB9CF-9F75-8F43-907B-CBD6662E6A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89336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44">
          <p15:clr>
            <a:srgbClr val="FBAE40"/>
          </p15:clr>
        </p15:guide>
        <p15:guide id="2" pos="2177">
          <p15:clr>
            <a:srgbClr val="FBAE40"/>
          </p15:clr>
        </p15:guide>
        <p15:guide id="3" pos="2721">
          <p15:clr>
            <a:srgbClr val="FBAE40"/>
          </p15:clr>
        </p15:guide>
        <p15:guide id="4" pos="5987">
          <p15:clr>
            <a:srgbClr val="FBAE40"/>
          </p15:clr>
        </p15:guide>
        <p15:guide id="5" orient="horz" pos="794">
          <p15:clr>
            <a:srgbClr val="FBAE40"/>
          </p15:clr>
        </p15:guide>
        <p15:guide id="6" orient="horz" pos="1021">
          <p15:clr>
            <a:srgbClr val="FBAE40"/>
          </p15:clr>
        </p15:guide>
        <p15:guide id="7" orient="horz" pos="1247">
          <p15:clr>
            <a:srgbClr val="FBAE40"/>
          </p15:clr>
        </p15:guide>
        <p15:guide id="8" orient="horz" pos="1474">
          <p15:clr>
            <a:srgbClr val="FBAE40"/>
          </p15:clr>
        </p15:guide>
      </p15:sldGuideLst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B15C53-7395-5643-B7CE-09610BE9D0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39175D-E0A4-9B4E-A4EB-FBB03DB0A6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52A4D6-FFEB-F14A-AA85-FFFB0FD70D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2023-01-01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BD39A5-0DE7-9543-B5CE-4D92227632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Skolmatsakademin · PPT-mall</a:t>
            </a:r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D3503A-4930-964F-80A9-9D22264EDA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040289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884">
          <p15:clr>
            <a:srgbClr val="FBAE40"/>
          </p15:clr>
        </p15:guide>
        <p15:guide id="2" pos="5647">
          <p15:clr>
            <a:srgbClr val="FBAE40"/>
          </p15:clr>
        </p15:guide>
        <p15:guide id="3" orient="horz" pos="113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_IMG-L_Dark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FB09026-6062-0B46-92FE-B53276F10D3A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1866" y="1"/>
            <a:ext cx="5077666" cy="6858000"/>
          </a:xfrm>
          <a:solidFill>
            <a:schemeClr val="tx1">
              <a:lumMod val="75000"/>
              <a:lumOff val="25000"/>
            </a:schemeClr>
          </a:solidFill>
        </p:spPr>
        <p:txBody>
          <a:bodyPr anchor="ctr" anchorCtr="0"/>
          <a:lstStyle>
            <a:lvl1pPr marL="0" indent="0" algn="ctr">
              <a:spcBef>
                <a:spcPts val="0"/>
              </a:spcBef>
              <a:buNone/>
              <a:defRPr sz="1176" b="0" i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</a:defRPr>
            </a:lvl1pPr>
          </a:lstStyle>
          <a:p>
            <a:r>
              <a:rPr lang="sv-SE"/>
              <a:t>ⓘ</a:t>
            </a:r>
            <a:br>
              <a:rPr lang="sv-SE"/>
            </a:br>
            <a:r>
              <a:rPr lang="sv-SE"/>
              <a:t>LÄGG TILL BILD: </a:t>
            </a:r>
            <a:br>
              <a:rPr lang="sv-SE"/>
            </a:br>
            <a:r>
              <a:rPr lang="sv-SE"/>
              <a:t>Klicka på ikonen eller dra in en bild på sidan.</a:t>
            </a:r>
            <a:br>
              <a:rPr lang="sv-SE"/>
            </a:br>
            <a:br>
              <a:rPr lang="sv-SE"/>
            </a:br>
            <a:br>
              <a:rPr lang="sv-SE"/>
            </a:br>
            <a:br>
              <a:rPr lang="sv-SE"/>
            </a:br>
            <a:br>
              <a:rPr lang="sv-SE"/>
            </a:br>
            <a:r>
              <a:rPr lang="sv-SE"/>
              <a:t>ADD IMAGE: </a:t>
            </a:r>
            <a:br>
              <a:rPr lang="sv-SE"/>
            </a:br>
            <a:r>
              <a:rPr lang="sv-SE" err="1"/>
              <a:t>Click</a:t>
            </a:r>
            <a:r>
              <a:rPr lang="sv-SE"/>
              <a:t> the </a:t>
            </a:r>
            <a:r>
              <a:rPr lang="sv-SE" err="1"/>
              <a:t>icon</a:t>
            </a:r>
            <a:r>
              <a:rPr lang="sv-SE"/>
              <a:t> or drag an image </a:t>
            </a:r>
            <a:r>
              <a:rPr lang="sv-SE" err="1"/>
              <a:t>onto</a:t>
            </a:r>
            <a:r>
              <a:rPr lang="sv-SE"/>
              <a:t> the </a:t>
            </a:r>
            <a:r>
              <a:rPr lang="sv-SE" err="1"/>
              <a:t>slide</a:t>
            </a:r>
            <a:r>
              <a:rPr lang="sv-SE"/>
              <a:t>.</a:t>
            </a:r>
            <a:br>
              <a:rPr lang="sv-SE"/>
            </a:br>
            <a:endParaRPr lang="sv-SE"/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50E9A77C-BC1A-F14E-8261-E6C9ECCF20A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079533" y="7196081"/>
            <a:ext cx="1017399" cy="25397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/>
              <a:t>2023-01-01</a:t>
            </a:r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9D42AACB-58F0-764A-9EB5-B05CF488E5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15929" y="7196081"/>
            <a:ext cx="4063604" cy="25397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Skolmatsakademin · PPT-mall</a:t>
            </a:r>
            <a:endParaRPr lang="sv-SE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AB87AFF9-56E7-9340-8730-56AC0703CA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54001" y="7196081"/>
            <a:ext cx="761532" cy="25397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066355A-084C-D24E-9AD2-7E4FC41EA627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89161BA0-BDB1-384F-9B51-98C95A40E401}"/>
              </a:ext>
            </a:extLst>
          </p:cNvPr>
          <p:cNvSpPr txBox="1">
            <a:spLocks/>
          </p:cNvSpPr>
          <p:nvPr userDrawn="1"/>
        </p:nvSpPr>
        <p:spPr>
          <a:xfrm>
            <a:off x="-3471346" y="19516"/>
            <a:ext cx="3048467" cy="3797600"/>
          </a:xfrm>
          <a:prstGeom prst="rect">
            <a:avLst/>
          </a:prstGeom>
          <a:solidFill>
            <a:srgbClr val="FEFEFE"/>
          </a:solidFill>
        </p:spPr>
        <p:txBody>
          <a:bodyPr lIns="253979" tIns="253979" rIns="253979" bIns="253979">
            <a:spAutoFit/>
          </a:bodyPr>
          <a:lstStyle>
            <a:lvl1pPr marL="0" indent="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None/>
              <a:defRPr sz="900" b="1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8000" indent="-10800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52000" indent="-10800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Char char="–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96000" indent="-10800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Char char="»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51305" indent="-259210" algn="l" defTabSz="518419" rtl="0" eaLnBrk="1" latinLnBrk="0" hangingPunct="1">
              <a:spcBef>
                <a:spcPct val="20000"/>
              </a:spcBef>
              <a:buFont typeface="Arial"/>
              <a:buChar char="•"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69724" indent="-259210" algn="l" defTabSz="518419" rtl="0" eaLnBrk="1" latinLnBrk="0" hangingPunct="1">
              <a:spcBef>
                <a:spcPct val="20000"/>
              </a:spcBef>
              <a:buFont typeface="Arial"/>
              <a:buChar char="•"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88143" indent="-259210" algn="l" defTabSz="518419" rtl="0" eaLnBrk="1" latinLnBrk="0" hangingPunct="1">
              <a:spcBef>
                <a:spcPct val="20000"/>
              </a:spcBef>
              <a:buFont typeface="Arial"/>
              <a:buChar char="•"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06562" indent="-259210" algn="l" defTabSz="518419" rtl="0" eaLnBrk="1" latinLnBrk="0" hangingPunct="1">
              <a:spcBef>
                <a:spcPct val="20000"/>
              </a:spcBef>
              <a:buFont typeface="Arial"/>
              <a:buChar char="•"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spcBef>
                <a:spcPts val="823"/>
              </a:spcBef>
            </a:pPr>
            <a:r>
              <a:rPr lang="sv-SE" sz="823" b="1" i="0" noProof="0">
                <a:latin typeface="+mn-lt"/>
                <a:ea typeface="+mn-ea"/>
              </a:rPr>
              <a:t>Titelsida</a:t>
            </a:r>
          </a:p>
          <a:p>
            <a:pPr>
              <a:spcBef>
                <a:spcPts val="823"/>
              </a:spcBef>
            </a:pPr>
            <a:r>
              <a:rPr lang="sv-SE" sz="823" b="0" i="0" noProof="0">
                <a:latin typeface="+mn-lt"/>
                <a:ea typeface="+mn-ea"/>
              </a:rPr>
              <a:t>Du byter bakgrund genom att högerklicka på bakgrunden och välja </a:t>
            </a:r>
            <a:r>
              <a:rPr lang="sv-SE" sz="823" b="0" i="0" u="sng" noProof="0">
                <a:latin typeface="+mn-lt"/>
                <a:ea typeface="+mn-ea"/>
              </a:rPr>
              <a:t>Formatera bakgrund</a:t>
            </a:r>
            <a:r>
              <a:rPr lang="sv-SE" sz="823" b="0" i="0" noProof="0">
                <a:latin typeface="+mn-lt"/>
                <a:ea typeface="+mn-ea"/>
              </a:rPr>
              <a:t>.</a:t>
            </a:r>
          </a:p>
          <a:p>
            <a:pPr>
              <a:spcBef>
                <a:spcPts val="823"/>
              </a:spcBef>
            </a:pPr>
            <a:r>
              <a:rPr lang="sv-SE" sz="823" b="0" i="0" noProof="0">
                <a:latin typeface="+mn-lt"/>
                <a:ea typeface="+mn-ea"/>
              </a:rPr>
              <a:t>Byt rubriknivå genom att sätta markören i stycket och använd </a:t>
            </a:r>
            <a:r>
              <a:rPr lang="sv-SE" sz="823" b="0" i="0" u="sng" noProof="0">
                <a:latin typeface="+mn-lt"/>
                <a:ea typeface="+mn-ea"/>
              </a:rPr>
              <a:t>knapparna för ökat och minskat indrag</a:t>
            </a:r>
            <a:r>
              <a:rPr lang="sv-SE" sz="823" b="0" i="0" noProof="0">
                <a:latin typeface="+mn-lt"/>
                <a:ea typeface="+mn-ea"/>
              </a:rPr>
              <a:t>.</a:t>
            </a:r>
          </a:p>
          <a:p>
            <a:pPr>
              <a:spcBef>
                <a:spcPts val="823"/>
              </a:spcBef>
            </a:pPr>
            <a:r>
              <a:rPr lang="sv-SE" sz="823" b="0" i="0" noProof="0">
                <a:latin typeface="+mn-lt"/>
                <a:ea typeface="+mn-ea"/>
              </a:rPr>
              <a:t>Nivå 1: Titel</a:t>
            </a:r>
            <a:br>
              <a:rPr lang="sv-SE" sz="823" b="0" i="0" noProof="0">
                <a:latin typeface="+mn-lt"/>
                <a:ea typeface="+mn-ea"/>
              </a:rPr>
            </a:br>
            <a:r>
              <a:rPr lang="sv-SE" sz="823" b="0" i="0" noProof="0">
                <a:latin typeface="+mn-lt"/>
                <a:ea typeface="+mn-ea"/>
              </a:rPr>
              <a:t>Nivå 2: </a:t>
            </a:r>
            <a:r>
              <a:rPr lang="sv-SE" sz="823" b="0" i="0" noProof="0" err="1">
                <a:latin typeface="+mn-lt"/>
                <a:ea typeface="+mn-ea"/>
              </a:rPr>
              <a:t>Förtitel</a:t>
            </a:r>
            <a:br>
              <a:rPr lang="sv-SE" sz="823" b="0" i="0" noProof="0">
                <a:latin typeface="+mn-lt"/>
                <a:ea typeface="+mn-ea"/>
              </a:rPr>
            </a:br>
            <a:r>
              <a:rPr lang="sv-SE" sz="823" b="0" i="0" noProof="0">
                <a:latin typeface="+mn-lt"/>
                <a:ea typeface="+mn-ea"/>
              </a:rPr>
              <a:t>Nivå 3-4: Eftertitlar</a:t>
            </a:r>
            <a:br>
              <a:rPr lang="sv-SE" sz="823" b="0" i="0" noProof="0">
                <a:latin typeface="+mn-lt"/>
                <a:ea typeface="+mn-ea"/>
              </a:rPr>
            </a:br>
            <a:endParaRPr lang="sv-SE" sz="823" b="0" i="0" noProof="0">
              <a:latin typeface="+mn-lt"/>
              <a:ea typeface="+mn-ea"/>
            </a:endParaRPr>
          </a:p>
          <a:p>
            <a:pPr lvl="1">
              <a:spcBef>
                <a:spcPts val="823"/>
              </a:spcBef>
            </a:pPr>
            <a:r>
              <a:rPr lang="en-GB" sz="823" b="1" i="0" noProof="0">
                <a:latin typeface="+mn-lt"/>
                <a:ea typeface="+mn-ea"/>
              </a:rPr>
              <a:t>Title Slide</a:t>
            </a:r>
          </a:p>
          <a:p>
            <a:pPr>
              <a:spcBef>
                <a:spcPts val="823"/>
              </a:spcBef>
            </a:pPr>
            <a:r>
              <a:rPr lang="en-GB" sz="823" b="0" i="0" noProof="0">
                <a:latin typeface="+mn-lt"/>
                <a:ea typeface="+mn-ea"/>
              </a:rPr>
              <a:t>To change the background, right click on the background and select </a:t>
            </a:r>
            <a:r>
              <a:rPr lang="en-GB" sz="823" b="0" i="0" u="sng" noProof="0">
                <a:latin typeface="+mn-lt"/>
                <a:ea typeface="+mn-ea"/>
              </a:rPr>
              <a:t>Format background</a:t>
            </a:r>
            <a:r>
              <a:rPr lang="en-GB" sz="823" b="0" i="0" noProof="0">
                <a:latin typeface="+mn-lt"/>
                <a:ea typeface="+mn-ea"/>
              </a:rPr>
              <a:t>.</a:t>
            </a:r>
          </a:p>
          <a:p>
            <a:pPr>
              <a:spcBef>
                <a:spcPts val="823"/>
              </a:spcBef>
            </a:pPr>
            <a:r>
              <a:rPr lang="en-GB" sz="823" b="0" i="0" noProof="0">
                <a:latin typeface="+mn-lt"/>
                <a:ea typeface="+mn-ea"/>
              </a:rPr>
              <a:t>To change the heading level, put the marker inside the paragraph and use the </a:t>
            </a:r>
            <a:r>
              <a:rPr lang="en-GB" sz="823" b="0" i="0" u="sng" noProof="0">
                <a:latin typeface="+mn-lt"/>
                <a:ea typeface="+mn-ea"/>
              </a:rPr>
              <a:t>buttons for indents</a:t>
            </a:r>
            <a:r>
              <a:rPr lang="en-GB" sz="823" b="0" i="0" noProof="0">
                <a:latin typeface="+mn-lt"/>
                <a:ea typeface="+mn-ea"/>
              </a:rPr>
              <a:t>.</a:t>
            </a:r>
          </a:p>
          <a:p>
            <a:pPr>
              <a:spcBef>
                <a:spcPts val="823"/>
              </a:spcBef>
            </a:pPr>
            <a:r>
              <a:rPr lang="en-GB" sz="823" b="0" i="0" noProof="0">
                <a:latin typeface="+mn-lt"/>
                <a:ea typeface="+mn-ea"/>
              </a:rPr>
              <a:t>Level 1: Title</a:t>
            </a:r>
            <a:br>
              <a:rPr lang="en-GB" sz="823" b="0" i="0" noProof="0">
                <a:latin typeface="+mn-lt"/>
                <a:ea typeface="+mn-ea"/>
              </a:rPr>
            </a:br>
            <a:r>
              <a:rPr lang="en-GB" sz="823" b="0" i="0" noProof="0">
                <a:latin typeface="+mn-lt"/>
                <a:ea typeface="+mn-ea"/>
              </a:rPr>
              <a:t>Level 2: </a:t>
            </a:r>
            <a:r>
              <a:rPr lang="en-GB" sz="823" b="0" i="0" noProof="0" err="1">
                <a:latin typeface="+mn-lt"/>
                <a:ea typeface="+mn-ea"/>
              </a:rPr>
              <a:t>Pretitle</a:t>
            </a:r>
            <a:br>
              <a:rPr lang="en-GB" sz="823" b="0" i="0" noProof="0">
                <a:latin typeface="+mn-lt"/>
                <a:ea typeface="+mn-ea"/>
              </a:rPr>
            </a:br>
            <a:r>
              <a:rPr lang="en-GB" sz="823" b="0" i="0" noProof="0">
                <a:latin typeface="+mn-lt"/>
                <a:ea typeface="+mn-ea"/>
              </a:rPr>
              <a:t>Level 3–4: Subheading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DF23D366-DDBF-6649-BEED-426145C7F9F2}"/>
              </a:ext>
            </a:extLst>
          </p:cNvPr>
          <p:cNvPicPr>
            <a:picLocks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-423299"/>
            <a:ext cx="12192044" cy="423299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A4C3EB36-4C4E-CF49-8E7E-F1769FAAADDD}"/>
              </a:ext>
            </a:extLst>
          </p:cNvPr>
          <p:cNvPicPr>
            <a:picLocks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420844" y="1873"/>
            <a:ext cx="423335" cy="6857441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D4C720D1-74F7-994D-AA87-238821F03C0F}"/>
              </a:ext>
            </a:extLst>
          </p:cNvPr>
          <p:cNvPicPr>
            <a:picLocks/>
          </p:cNvPicPr>
          <p:nvPr userDrawn="1"/>
        </p:nvPicPr>
        <p:blipFill>
          <a:blip r:embed="rId3"/>
          <a:stretch>
            <a:fillRect/>
          </a:stretch>
        </p:blipFill>
        <p:spPr>
          <a:xfrm flipH="1">
            <a:off x="12194534" y="1873"/>
            <a:ext cx="423335" cy="6857441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4D0E9744-8AB0-F745-B56A-B6C0F746CD1D}"/>
              </a:ext>
            </a:extLst>
          </p:cNvPr>
          <p:cNvPicPr>
            <a:picLocks/>
          </p:cNvPicPr>
          <p:nvPr userDrawn="1"/>
        </p:nvPicPr>
        <p:blipFill>
          <a:blip r:embed="rId2"/>
          <a:stretch>
            <a:fillRect/>
          </a:stretch>
        </p:blipFill>
        <p:spPr>
          <a:xfrm flipV="1">
            <a:off x="0" y="6859315"/>
            <a:ext cx="12192044" cy="423299"/>
          </a:xfrm>
          <a:prstGeom prst="rect">
            <a:avLst/>
          </a:prstGeom>
        </p:spPr>
      </p:pic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A469C717-E331-4775-9470-8FD060DA626F}"/>
              </a:ext>
            </a:extLst>
          </p:cNvPr>
          <p:cNvSpPr>
            <a:spLocks noGrp="1"/>
          </p:cNvSpPr>
          <p:nvPr>
            <p:ph type="body" sz="quarter" idx="1" hasCustomPrompt="1"/>
          </p:nvPr>
        </p:nvSpPr>
        <p:spPr>
          <a:xfrm>
            <a:off x="6096933" y="1142378"/>
            <a:ext cx="4407845" cy="4573246"/>
          </a:xfrm>
        </p:spPr>
        <p:txBody>
          <a:bodyPr anchor="b" anchorCtr="0"/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4703" b="0">
                <a:solidFill>
                  <a:schemeClr val="accent6"/>
                </a:solidFill>
                <a:latin typeface="+mj-lt"/>
              </a:defRPr>
            </a:lvl1pPr>
            <a:lvl2pPr marL="0" indent="0">
              <a:lnSpc>
                <a:spcPct val="80000"/>
              </a:lnSpc>
              <a:spcBef>
                <a:spcPts val="1646"/>
              </a:spcBef>
              <a:spcAft>
                <a:spcPts val="1646"/>
              </a:spcAft>
              <a:buNone/>
              <a:defRPr lang="en-US" sz="1646" b="1" i="0" kern="1200" cap="all" spc="118" baseline="0" dirty="0">
                <a:solidFill>
                  <a:schemeClr val="accent6"/>
                </a:solidFill>
                <a:latin typeface="+mn-lt"/>
                <a:ea typeface="Source Serif Pro SemiBold" panose="02040703050405020204" pitchFamily="18" charset="0"/>
                <a:cs typeface="+mn-cs"/>
              </a:defRPr>
            </a:lvl2pPr>
            <a:lvl3pPr marL="0" indent="0">
              <a:lnSpc>
                <a:spcPct val="110000"/>
              </a:lnSpc>
              <a:spcBef>
                <a:spcPts val="1646"/>
              </a:spcBef>
              <a:buNone/>
              <a:defRPr lang="en-US" sz="1646" b="1" i="0" kern="1200" dirty="0">
                <a:solidFill>
                  <a:schemeClr val="accent6"/>
                </a:solidFill>
                <a:latin typeface="Source Serif Pro SemiBold" panose="02040703050405020204" pitchFamily="18" charset="0"/>
                <a:ea typeface="Source Serif Pro SemiBold" panose="02040703050405020204" pitchFamily="18" charset="0"/>
                <a:cs typeface="+mn-cs"/>
              </a:defRPr>
            </a:lvl3pPr>
            <a:lvl4pPr marL="0" indent="0">
              <a:lnSpc>
                <a:spcPct val="100000"/>
              </a:lnSpc>
              <a:spcBef>
                <a:spcPts val="1646"/>
              </a:spcBef>
              <a:spcAft>
                <a:spcPts val="0"/>
              </a:spcAft>
              <a:buNone/>
              <a:defRPr lang="en-US" sz="1293" b="0" i="0" kern="1200" dirty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4pPr>
            <a:lvl5pPr marL="0" indent="0">
              <a:lnSpc>
                <a:spcPct val="100000"/>
              </a:lnSpc>
              <a:spcBef>
                <a:spcPts val="1646"/>
              </a:spcBef>
              <a:spcAft>
                <a:spcPts val="0"/>
              </a:spcAft>
              <a:buNone/>
              <a:defRPr lang="en-US" sz="1293" b="0" i="0" kern="1200" dirty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5pPr>
            <a:lvl6pPr marL="0" indent="0">
              <a:spcBef>
                <a:spcPts val="1646"/>
              </a:spcBef>
              <a:buNone/>
              <a:defRPr sz="1293" b="0" i="0">
                <a:solidFill>
                  <a:schemeClr val="accent6"/>
                </a:solidFill>
                <a:latin typeface="+mn-lt"/>
                <a:ea typeface="+mn-ea"/>
              </a:defRPr>
            </a:lvl6pPr>
          </a:lstStyle>
          <a:p>
            <a:pPr lvl="0"/>
            <a:r>
              <a:rPr lang="en-US"/>
              <a:t>Title 1</a:t>
            </a:r>
          </a:p>
          <a:p>
            <a:pPr lvl="1"/>
            <a:r>
              <a:rPr lang="en-US" err="1"/>
              <a:t>Pretitle</a:t>
            </a:r>
            <a:endParaRPr lang="en-US"/>
          </a:p>
          <a:p>
            <a:pPr lvl="2"/>
            <a:r>
              <a:rPr lang="en-US"/>
              <a:t>Subtitle 1</a:t>
            </a:r>
          </a:p>
          <a:p>
            <a:pPr lvl="3"/>
            <a:r>
              <a:rPr lang="en-US"/>
              <a:t>Subtitle 2</a:t>
            </a:r>
          </a:p>
          <a:p>
            <a:pPr lvl="4"/>
            <a:r>
              <a:rPr lang="en-US"/>
              <a:t>Level 5</a:t>
            </a:r>
          </a:p>
          <a:p>
            <a:pPr lvl="5"/>
            <a:r>
              <a:rPr lang="en-US"/>
              <a:t>Level 6</a:t>
            </a:r>
            <a:endParaRPr lang="sv-SE"/>
          </a:p>
        </p:txBody>
      </p:sp>
      <p:sp>
        <p:nvSpPr>
          <p:cNvPr id="4" name="Freeform 3">
            <a:extLst>
              <a:ext uri="{FF2B5EF4-FFF2-40B4-BE49-F238E27FC236}">
                <a16:creationId xmlns:a16="http://schemas.microsoft.com/office/drawing/2014/main" id="{6994B069-30E2-62CE-8AFD-EB076EE4D1FD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096000" y="761585"/>
            <a:ext cx="3158842" cy="423299"/>
          </a:xfrm>
          <a:custGeom>
            <a:avLst/>
            <a:gdLst>
              <a:gd name="T0" fmla="*/ 3752 w 28000"/>
              <a:gd name="T1" fmla="*/ 1876 h 3752"/>
              <a:gd name="T2" fmla="*/ 243 w 28000"/>
              <a:gd name="T3" fmla="*/ 1430 h 3752"/>
              <a:gd name="T4" fmla="*/ 898 w 28000"/>
              <a:gd name="T5" fmla="*/ 1612 h 3752"/>
              <a:gd name="T6" fmla="*/ 807 w 28000"/>
              <a:gd name="T7" fmla="*/ 3189 h 3752"/>
              <a:gd name="T8" fmla="*/ 1288 w 28000"/>
              <a:gd name="T9" fmla="*/ 3007 h 3752"/>
              <a:gd name="T10" fmla="*/ 294 w 28000"/>
              <a:gd name="T11" fmla="*/ 2482 h 3752"/>
              <a:gd name="T12" fmla="*/ 1388 w 28000"/>
              <a:gd name="T13" fmla="*/ 2482 h 3752"/>
              <a:gd name="T14" fmla="*/ 1496 w 28000"/>
              <a:gd name="T15" fmla="*/ 3527 h 3752"/>
              <a:gd name="T16" fmla="*/ 3129 w 28000"/>
              <a:gd name="T17" fmla="*/ 1876 h 3752"/>
              <a:gd name="T18" fmla="*/ 1972 w 28000"/>
              <a:gd name="T19" fmla="*/ 810 h 3752"/>
              <a:gd name="T20" fmla="*/ 1876 w 28000"/>
              <a:gd name="T21" fmla="*/ 623 h 3752"/>
              <a:gd name="T22" fmla="*/ 471 w 28000"/>
              <a:gd name="T23" fmla="*/ 929 h 3752"/>
              <a:gd name="T24" fmla="*/ 2639 w 28000"/>
              <a:gd name="T25" fmla="*/ 2227 h 3752"/>
              <a:gd name="T26" fmla="*/ 2373 w 28000"/>
              <a:gd name="T27" fmla="*/ 3151 h 3752"/>
              <a:gd name="T28" fmla="*/ 2644 w 28000"/>
              <a:gd name="T29" fmla="*/ 2820 h 3752"/>
              <a:gd name="T30" fmla="*/ 2105 w 28000"/>
              <a:gd name="T31" fmla="*/ 2482 h 3752"/>
              <a:gd name="T32" fmla="*/ 2644 w 28000"/>
              <a:gd name="T33" fmla="*/ 2820 h 3752"/>
              <a:gd name="T34" fmla="*/ 4730 w 28000"/>
              <a:gd name="T35" fmla="*/ 2185 h 3752"/>
              <a:gd name="T36" fmla="*/ 5623 w 28000"/>
              <a:gd name="T37" fmla="*/ 1526 h 3752"/>
              <a:gd name="T38" fmla="*/ 6573 w 28000"/>
              <a:gd name="T39" fmla="*/ 1736 h 3752"/>
              <a:gd name="T40" fmla="*/ 6209 w 28000"/>
              <a:gd name="T41" fmla="*/ 2167 h 3752"/>
              <a:gd name="T42" fmla="*/ 6209 w 28000"/>
              <a:gd name="T43" fmla="*/ 1813 h 3752"/>
              <a:gd name="T44" fmla="*/ 8003 w 28000"/>
              <a:gd name="T45" fmla="*/ 1045 h 3752"/>
              <a:gd name="T46" fmla="*/ 8003 w 28000"/>
              <a:gd name="T47" fmla="*/ 1045 h 3752"/>
              <a:gd name="T48" fmla="*/ 8584 w 28000"/>
              <a:gd name="T49" fmla="*/ 1876 h 3752"/>
              <a:gd name="T50" fmla="*/ 10059 w 28000"/>
              <a:gd name="T51" fmla="*/ 2678 h 3752"/>
              <a:gd name="T52" fmla="*/ 11727 w 28000"/>
              <a:gd name="T53" fmla="*/ 1073 h 3752"/>
              <a:gd name="T54" fmla="*/ 11776 w 28000"/>
              <a:gd name="T55" fmla="*/ 1580 h 3752"/>
              <a:gd name="T56" fmla="*/ 10603 w 28000"/>
              <a:gd name="T57" fmla="*/ 1568 h 3752"/>
              <a:gd name="T58" fmla="*/ 11207 w 28000"/>
              <a:gd name="T59" fmla="*/ 2365 h 3752"/>
              <a:gd name="T60" fmla="*/ 12257 w 28000"/>
              <a:gd name="T61" fmla="*/ 2678 h 3752"/>
              <a:gd name="T62" fmla="*/ 13739 w 28000"/>
              <a:gd name="T63" fmla="*/ 2678 h 3752"/>
              <a:gd name="T64" fmla="*/ 12987 w 28000"/>
              <a:gd name="T65" fmla="*/ 1351 h 3752"/>
              <a:gd name="T66" fmla="*/ 13727 w 28000"/>
              <a:gd name="T67" fmla="*/ 1073 h 3752"/>
              <a:gd name="T68" fmla="*/ 14200 w 28000"/>
              <a:gd name="T69" fmla="*/ 2678 h 3752"/>
              <a:gd name="T70" fmla="*/ 16241 w 28000"/>
              <a:gd name="T71" fmla="*/ 2230 h 3752"/>
              <a:gd name="T72" fmla="*/ 15987 w 28000"/>
              <a:gd name="T73" fmla="*/ 2248 h 3752"/>
              <a:gd name="T74" fmla="*/ 15656 w 28000"/>
              <a:gd name="T75" fmla="*/ 1267 h 3752"/>
              <a:gd name="T76" fmla="*/ 16384 w 28000"/>
              <a:gd name="T77" fmla="*/ 2678 h 3752"/>
              <a:gd name="T78" fmla="*/ 17865 w 28000"/>
              <a:gd name="T79" fmla="*/ 2678 h 3752"/>
              <a:gd name="T80" fmla="*/ 17112 w 28000"/>
              <a:gd name="T81" fmla="*/ 1351 h 3752"/>
              <a:gd name="T82" fmla="*/ 18719 w 28000"/>
              <a:gd name="T83" fmla="*/ 1736 h 3752"/>
              <a:gd name="T84" fmla="*/ 18353 w 28000"/>
              <a:gd name="T85" fmla="*/ 2678 h 3752"/>
              <a:gd name="T86" fmla="*/ 18367 w 28000"/>
              <a:gd name="T87" fmla="*/ 1813 h 3752"/>
              <a:gd name="T88" fmla="*/ 19982 w 28000"/>
              <a:gd name="T89" fmla="*/ 1073 h 3752"/>
              <a:gd name="T90" fmla="*/ 20614 w 28000"/>
              <a:gd name="T91" fmla="*/ 2678 h 3752"/>
              <a:gd name="T92" fmla="*/ 19849 w 28000"/>
              <a:gd name="T93" fmla="*/ 2106 h 3752"/>
              <a:gd name="T94" fmla="*/ 21622 w 28000"/>
              <a:gd name="T95" fmla="*/ 1073 h 3752"/>
              <a:gd name="T96" fmla="*/ 22429 w 28000"/>
              <a:gd name="T97" fmla="*/ 1874 h 3752"/>
              <a:gd name="T98" fmla="*/ 21363 w 28000"/>
              <a:gd name="T99" fmla="*/ 1293 h 3752"/>
              <a:gd name="T100" fmla="*/ 22987 w 28000"/>
              <a:gd name="T101" fmla="*/ 2461 h 3752"/>
              <a:gd name="T102" fmla="*/ 23687 w 28000"/>
              <a:gd name="T103" fmla="*/ 1073 h 3752"/>
              <a:gd name="T104" fmla="*/ 23587 w 28000"/>
              <a:gd name="T105" fmla="*/ 1971 h 3752"/>
              <a:gd name="T106" fmla="*/ 25668 w 28000"/>
              <a:gd name="T107" fmla="*/ 1073 h 3752"/>
              <a:gd name="T108" fmla="*/ 24982 w 28000"/>
              <a:gd name="T109" fmla="*/ 2678 h 3752"/>
              <a:gd name="T110" fmla="*/ 24021 w 28000"/>
              <a:gd name="T111" fmla="*/ 2678 h 3752"/>
              <a:gd name="T112" fmla="*/ 25383 w 28000"/>
              <a:gd name="T113" fmla="*/ 1073 h 3752"/>
              <a:gd name="T114" fmla="*/ 26074 w 28000"/>
              <a:gd name="T115" fmla="*/ 2678 h 3752"/>
              <a:gd name="T116" fmla="*/ 27735 w 28000"/>
              <a:gd name="T117" fmla="*/ 2678 h 3752"/>
              <a:gd name="T118" fmla="*/ 26725 w 28000"/>
              <a:gd name="T119" fmla="*/ 1073 h 3752"/>
              <a:gd name="T120" fmla="*/ 27999 w 28000"/>
              <a:gd name="T121" fmla="*/ 1073 h 37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28000" h="3752">
                <a:moveTo>
                  <a:pt x="1876" y="0"/>
                </a:moveTo>
                <a:lnTo>
                  <a:pt x="1876" y="0"/>
                </a:lnTo>
                <a:cubicBezTo>
                  <a:pt x="842" y="0"/>
                  <a:pt x="0" y="842"/>
                  <a:pt x="0" y="1876"/>
                </a:cubicBezTo>
                <a:cubicBezTo>
                  <a:pt x="0" y="2909"/>
                  <a:pt x="842" y="3751"/>
                  <a:pt x="1876" y="3751"/>
                </a:cubicBezTo>
                <a:cubicBezTo>
                  <a:pt x="2912" y="3751"/>
                  <a:pt x="3752" y="2909"/>
                  <a:pt x="3752" y="1876"/>
                </a:cubicBezTo>
                <a:cubicBezTo>
                  <a:pt x="3752" y="842"/>
                  <a:pt x="2912" y="0"/>
                  <a:pt x="1876" y="0"/>
                </a:cubicBezTo>
                <a:close/>
                <a:moveTo>
                  <a:pt x="376" y="1090"/>
                </a:moveTo>
                <a:lnTo>
                  <a:pt x="376" y="1090"/>
                </a:lnTo>
                <a:cubicBezTo>
                  <a:pt x="719" y="1430"/>
                  <a:pt x="719" y="1430"/>
                  <a:pt x="719" y="1430"/>
                </a:cubicBezTo>
                <a:cubicBezTo>
                  <a:pt x="243" y="1430"/>
                  <a:pt x="243" y="1430"/>
                  <a:pt x="243" y="1430"/>
                </a:cubicBezTo>
                <a:cubicBezTo>
                  <a:pt x="273" y="1311"/>
                  <a:pt x="320" y="1197"/>
                  <a:pt x="376" y="1090"/>
                </a:cubicBezTo>
                <a:close/>
                <a:moveTo>
                  <a:pt x="182" y="1876"/>
                </a:moveTo>
                <a:lnTo>
                  <a:pt x="182" y="1876"/>
                </a:lnTo>
                <a:cubicBezTo>
                  <a:pt x="182" y="1787"/>
                  <a:pt x="189" y="1699"/>
                  <a:pt x="203" y="1612"/>
                </a:cubicBezTo>
                <a:cubicBezTo>
                  <a:pt x="898" y="1612"/>
                  <a:pt x="898" y="1612"/>
                  <a:pt x="898" y="1612"/>
                </a:cubicBezTo>
                <a:cubicBezTo>
                  <a:pt x="1244" y="1957"/>
                  <a:pt x="1244" y="1957"/>
                  <a:pt x="1244" y="1957"/>
                </a:cubicBezTo>
                <a:cubicBezTo>
                  <a:pt x="184" y="1957"/>
                  <a:pt x="184" y="1957"/>
                  <a:pt x="184" y="1957"/>
                </a:cubicBezTo>
                <a:cubicBezTo>
                  <a:pt x="182" y="1929"/>
                  <a:pt x="182" y="1903"/>
                  <a:pt x="182" y="1876"/>
                </a:cubicBezTo>
                <a:close/>
                <a:moveTo>
                  <a:pt x="807" y="3189"/>
                </a:moveTo>
                <a:lnTo>
                  <a:pt x="807" y="3189"/>
                </a:lnTo>
                <a:cubicBezTo>
                  <a:pt x="1281" y="3189"/>
                  <a:pt x="1281" y="3189"/>
                  <a:pt x="1281" y="3189"/>
                </a:cubicBezTo>
                <a:cubicBezTo>
                  <a:pt x="1283" y="3282"/>
                  <a:pt x="1290" y="3378"/>
                  <a:pt x="1302" y="3469"/>
                </a:cubicBezTo>
                <a:cubicBezTo>
                  <a:pt x="1122" y="3403"/>
                  <a:pt x="954" y="3308"/>
                  <a:pt x="807" y="3189"/>
                </a:cubicBezTo>
                <a:close/>
                <a:moveTo>
                  <a:pt x="1288" y="3007"/>
                </a:moveTo>
                <a:lnTo>
                  <a:pt x="1288" y="3007"/>
                </a:lnTo>
                <a:cubicBezTo>
                  <a:pt x="616" y="3007"/>
                  <a:pt x="616" y="3007"/>
                  <a:pt x="616" y="3007"/>
                </a:cubicBezTo>
                <a:cubicBezTo>
                  <a:pt x="523" y="2904"/>
                  <a:pt x="443" y="2787"/>
                  <a:pt x="378" y="2664"/>
                </a:cubicBezTo>
                <a:cubicBezTo>
                  <a:pt x="1337" y="2664"/>
                  <a:pt x="1337" y="2664"/>
                  <a:pt x="1337" y="2664"/>
                </a:cubicBezTo>
                <a:cubicBezTo>
                  <a:pt x="1311" y="2776"/>
                  <a:pt x="1295" y="2890"/>
                  <a:pt x="1288" y="3007"/>
                </a:cubicBezTo>
                <a:close/>
                <a:moveTo>
                  <a:pt x="294" y="2482"/>
                </a:moveTo>
                <a:lnTo>
                  <a:pt x="294" y="2482"/>
                </a:lnTo>
                <a:cubicBezTo>
                  <a:pt x="252" y="2372"/>
                  <a:pt x="222" y="2258"/>
                  <a:pt x="203" y="2139"/>
                </a:cubicBezTo>
                <a:cubicBezTo>
                  <a:pt x="1426" y="2139"/>
                  <a:pt x="1426" y="2139"/>
                  <a:pt x="1426" y="2139"/>
                </a:cubicBezTo>
                <a:cubicBezTo>
                  <a:pt x="1498" y="2209"/>
                  <a:pt x="1498" y="2209"/>
                  <a:pt x="1498" y="2209"/>
                </a:cubicBezTo>
                <a:cubicBezTo>
                  <a:pt x="1456" y="2297"/>
                  <a:pt x="1419" y="2388"/>
                  <a:pt x="1388" y="2482"/>
                </a:cubicBezTo>
                <a:lnTo>
                  <a:pt x="294" y="2482"/>
                </a:lnTo>
                <a:close/>
                <a:moveTo>
                  <a:pt x="3570" y="1876"/>
                </a:moveTo>
                <a:lnTo>
                  <a:pt x="3570" y="1876"/>
                </a:lnTo>
                <a:cubicBezTo>
                  <a:pt x="3570" y="2808"/>
                  <a:pt x="2812" y="3569"/>
                  <a:pt x="1876" y="3569"/>
                </a:cubicBezTo>
                <a:cubicBezTo>
                  <a:pt x="1745" y="3569"/>
                  <a:pt x="1619" y="3555"/>
                  <a:pt x="1496" y="3527"/>
                </a:cubicBezTo>
                <a:cubicBezTo>
                  <a:pt x="1475" y="3408"/>
                  <a:pt x="1463" y="3284"/>
                  <a:pt x="1463" y="3163"/>
                </a:cubicBezTo>
                <a:cubicBezTo>
                  <a:pt x="1463" y="2563"/>
                  <a:pt x="1722" y="2008"/>
                  <a:pt x="2179" y="1624"/>
                </a:cubicBezTo>
                <a:cubicBezTo>
                  <a:pt x="2403" y="1836"/>
                  <a:pt x="2707" y="1966"/>
                  <a:pt x="3038" y="1966"/>
                </a:cubicBezTo>
                <a:cubicBezTo>
                  <a:pt x="3129" y="1966"/>
                  <a:pt x="3129" y="1966"/>
                  <a:pt x="3129" y="1966"/>
                </a:cubicBezTo>
                <a:cubicBezTo>
                  <a:pt x="3129" y="1876"/>
                  <a:pt x="3129" y="1876"/>
                  <a:pt x="3129" y="1876"/>
                </a:cubicBezTo>
                <a:cubicBezTo>
                  <a:pt x="3129" y="1636"/>
                  <a:pt x="3061" y="1412"/>
                  <a:pt x="2945" y="1220"/>
                </a:cubicBezTo>
                <a:cubicBezTo>
                  <a:pt x="3094" y="1178"/>
                  <a:pt x="3250" y="1155"/>
                  <a:pt x="3407" y="1148"/>
                </a:cubicBezTo>
                <a:cubicBezTo>
                  <a:pt x="3512" y="1370"/>
                  <a:pt x="3570" y="1617"/>
                  <a:pt x="3570" y="1876"/>
                </a:cubicBezTo>
                <a:close/>
                <a:moveTo>
                  <a:pt x="1972" y="810"/>
                </a:moveTo>
                <a:lnTo>
                  <a:pt x="1972" y="810"/>
                </a:lnTo>
                <a:cubicBezTo>
                  <a:pt x="2487" y="854"/>
                  <a:pt x="2898" y="1267"/>
                  <a:pt x="2945" y="1780"/>
                </a:cubicBezTo>
                <a:cubicBezTo>
                  <a:pt x="2429" y="1736"/>
                  <a:pt x="2016" y="1323"/>
                  <a:pt x="1972" y="810"/>
                </a:cubicBezTo>
                <a:close/>
                <a:moveTo>
                  <a:pt x="2830" y="1064"/>
                </a:moveTo>
                <a:lnTo>
                  <a:pt x="2830" y="1064"/>
                </a:lnTo>
                <a:cubicBezTo>
                  <a:pt x="2599" y="793"/>
                  <a:pt x="2259" y="623"/>
                  <a:pt x="1876" y="623"/>
                </a:cubicBezTo>
                <a:cubicBezTo>
                  <a:pt x="1785" y="623"/>
                  <a:pt x="1785" y="623"/>
                  <a:pt x="1785" y="623"/>
                </a:cubicBezTo>
                <a:cubicBezTo>
                  <a:pt x="1785" y="714"/>
                  <a:pt x="1785" y="714"/>
                  <a:pt x="1785" y="714"/>
                </a:cubicBezTo>
                <a:cubicBezTo>
                  <a:pt x="1785" y="1006"/>
                  <a:pt x="1888" y="1276"/>
                  <a:pt x="2056" y="1489"/>
                </a:cubicBezTo>
                <a:cubicBezTo>
                  <a:pt x="1867" y="1650"/>
                  <a:pt x="1710" y="1836"/>
                  <a:pt x="1587" y="2043"/>
                </a:cubicBezTo>
                <a:cubicBezTo>
                  <a:pt x="471" y="929"/>
                  <a:pt x="471" y="929"/>
                  <a:pt x="471" y="929"/>
                </a:cubicBezTo>
                <a:cubicBezTo>
                  <a:pt x="777" y="478"/>
                  <a:pt x="1293" y="182"/>
                  <a:pt x="1876" y="182"/>
                </a:cubicBezTo>
                <a:cubicBezTo>
                  <a:pt x="2478" y="182"/>
                  <a:pt x="3008" y="497"/>
                  <a:pt x="3309" y="973"/>
                </a:cubicBezTo>
                <a:cubicBezTo>
                  <a:pt x="3145" y="985"/>
                  <a:pt x="2984" y="1015"/>
                  <a:pt x="2830" y="1064"/>
                </a:cubicBezTo>
                <a:close/>
                <a:moveTo>
                  <a:pt x="2639" y="2227"/>
                </a:moveTo>
                <a:lnTo>
                  <a:pt x="2639" y="2227"/>
                </a:lnTo>
                <a:cubicBezTo>
                  <a:pt x="2525" y="2157"/>
                  <a:pt x="2392" y="2134"/>
                  <a:pt x="2261" y="2164"/>
                </a:cubicBezTo>
                <a:cubicBezTo>
                  <a:pt x="2133" y="2195"/>
                  <a:pt x="2021" y="2272"/>
                  <a:pt x="1951" y="2386"/>
                </a:cubicBezTo>
                <a:cubicBezTo>
                  <a:pt x="1878" y="2498"/>
                  <a:pt x="1857" y="2633"/>
                  <a:pt x="1888" y="2762"/>
                </a:cubicBezTo>
                <a:cubicBezTo>
                  <a:pt x="1916" y="2892"/>
                  <a:pt x="1995" y="3004"/>
                  <a:pt x="2109" y="3074"/>
                </a:cubicBezTo>
                <a:cubicBezTo>
                  <a:pt x="2189" y="3126"/>
                  <a:pt x="2280" y="3151"/>
                  <a:pt x="2373" y="3151"/>
                </a:cubicBezTo>
                <a:cubicBezTo>
                  <a:pt x="2410" y="3151"/>
                  <a:pt x="2448" y="3147"/>
                  <a:pt x="2485" y="3137"/>
                </a:cubicBezTo>
                <a:cubicBezTo>
                  <a:pt x="2616" y="3107"/>
                  <a:pt x="2725" y="3030"/>
                  <a:pt x="2798" y="2916"/>
                </a:cubicBezTo>
                <a:cubicBezTo>
                  <a:pt x="2868" y="2804"/>
                  <a:pt x="2891" y="2668"/>
                  <a:pt x="2861" y="2540"/>
                </a:cubicBezTo>
                <a:cubicBezTo>
                  <a:pt x="2830" y="2409"/>
                  <a:pt x="2751" y="2297"/>
                  <a:pt x="2639" y="2227"/>
                </a:cubicBezTo>
                <a:close/>
                <a:moveTo>
                  <a:pt x="2644" y="2820"/>
                </a:moveTo>
                <a:lnTo>
                  <a:pt x="2644" y="2820"/>
                </a:lnTo>
                <a:cubicBezTo>
                  <a:pt x="2597" y="2892"/>
                  <a:pt x="2527" y="2941"/>
                  <a:pt x="2445" y="2960"/>
                </a:cubicBezTo>
                <a:cubicBezTo>
                  <a:pt x="2361" y="2979"/>
                  <a:pt x="2277" y="2965"/>
                  <a:pt x="2205" y="2920"/>
                </a:cubicBezTo>
                <a:cubicBezTo>
                  <a:pt x="2133" y="2876"/>
                  <a:pt x="2084" y="2804"/>
                  <a:pt x="2065" y="2722"/>
                </a:cubicBezTo>
                <a:cubicBezTo>
                  <a:pt x="2044" y="2640"/>
                  <a:pt x="2060" y="2554"/>
                  <a:pt x="2105" y="2482"/>
                </a:cubicBezTo>
                <a:cubicBezTo>
                  <a:pt x="2149" y="2409"/>
                  <a:pt x="2219" y="2360"/>
                  <a:pt x="2303" y="2342"/>
                </a:cubicBezTo>
                <a:cubicBezTo>
                  <a:pt x="2326" y="2335"/>
                  <a:pt x="2350" y="2332"/>
                  <a:pt x="2375" y="2332"/>
                </a:cubicBezTo>
                <a:cubicBezTo>
                  <a:pt x="2434" y="2332"/>
                  <a:pt x="2492" y="2349"/>
                  <a:pt x="2543" y="2381"/>
                </a:cubicBezTo>
                <a:cubicBezTo>
                  <a:pt x="2613" y="2426"/>
                  <a:pt x="2665" y="2498"/>
                  <a:pt x="2683" y="2580"/>
                </a:cubicBezTo>
                <a:cubicBezTo>
                  <a:pt x="2702" y="2661"/>
                  <a:pt x="2688" y="2748"/>
                  <a:pt x="2644" y="2820"/>
                </a:cubicBezTo>
                <a:close/>
                <a:moveTo>
                  <a:pt x="5658" y="2230"/>
                </a:moveTo>
                <a:lnTo>
                  <a:pt x="5658" y="2230"/>
                </a:lnTo>
                <a:cubicBezTo>
                  <a:pt x="5658" y="2498"/>
                  <a:pt x="5446" y="2706"/>
                  <a:pt x="5080" y="2706"/>
                </a:cubicBezTo>
                <a:cubicBezTo>
                  <a:pt x="4737" y="2706"/>
                  <a:pt x="4492" y="2493"/>
                  <a:pt x="4492" y="2185"/>
                </a:cubicBezTo>
                <a:cubicBezTo>
                  <a:pt x="4730" y="2185"/>
                  <a:pt x="4730" y="2185"/>
                  <a:pt x="4730" y="2185"/>
                </a:cubicBezTo>
                <a:cubicBezTo>
                  <a:pt x="4732" y="2349"/>
                  <a:pt x="4867" y="2479"/>
                  <a:pt x="5089" y="2479"/>
                </a:cubicBezTo>
                <a:cubicBezTo>
                  <a:pt x="5278" y="2479"/>
                  <a:pt x="5406" y="2393"/>
                  <a:pt x="5406" y="2248"/>
                </a:cubicBezTo>
                <a:cubicBezTo>
                  <a:pt x="5406" y="1815"/>
                  <a:pt x="4541" y="2136"/>
                  <a:pt x="4541" y="1491"/>
                </a:cubicBezTo>
                <a:cubicBezTo>
                  <a:pt x="4541" y="1248"/>
                  <a:pt x="4737" y="1045"/>
                  <a:pt x="5075" y="1045"/>
                </a:cubicBezTo>
                <a:cubicBezTo>
                  <a:pt x="5346" y="1045"/>
                  <a:pt x="5619" y="1190"/>
                  <a:pt x="5623" y="1526"/>
                </a:cubicBezTo>
                <a:cubicBezTo>
                  <a:pt x="5374" y="1526"/>
                  <a:pt x="5374" y="1526"/>
                  <a:pt x="5374" y="1526"/>
                </a:cubicBezTo>
                <a:cubicBezTo>
                  <a:pt x="5374" y="1367"/>
                  <a:pt x="5266" y="1267"/>
                  <a:pt x="5073" y="1267"/>
                </a:cubicBezTo>
                <a:cubicBezTo>
                  <a:pt x="4877" y="1267"/>
                  <a:pt x="4786" y="1372"/>
                  <a:pt x="4786" y="1486"/>
                </a:cubicBezTo>
                <a:cubicBezTo>
                  <a:pt x="4786" y="1874"/>
                  <a:pt x="5658" y="1582"/>
                  <a:pt x="5658" y="2230"/>
                </a:cubicBezTo>
                <a:close/>
                <a:moveTo>
                  <a:pt x="6573" y="1736"/>
                </a:moveTo>
                <a:lnTo>
                  <a:pt x="6573" y="1736"/>
                </a:lnTo>
                <a:cubicBezTo>
                  <a:pt x="7161" y="2678"/>
                  <a:pt x="7161" y="2678"/>
                  <a:pt x="7161" y="2678"/>
                </a:cubicBezTo>
                <a:cubicBezTo>
                  <a:pt x="6867" y="2678"/>
                  <a:pt x="6867" y="2678"/>
                  <a:pt x="6867" y="2678"/>
                </a:cubicBezTo>
                <a:cubicBezTo>
                  <a:pt x="6410" y="1931"/>
                  <a:pt x="6410" y="1931"/>
                  <a:pt x="6410" y="1931"/>
                </a:cubicBezTo>
                <a:cubicBezTo>
                  <a:pt x="6209" y="2167"/>
                  <a:pt x="6209" y="2167"/>
                  <a:pt x="6209" y="2167"/>
                </a:cubicBezTo>
                <a:cubicBezTo>
                  <a:pt x="6209" y="2678"/>
                  <a:pt x="6209" y="2678"/>
                  <a:pt x="6209" y="2678"/>
                </a:cubicBezTo>
                <a:cubicBezTo>
                  <a:pt x="5962" y="2678"/>
                  <a:pt x="5962" y="2678"/>
                  <a:pt x="5962" y="2678"/>
                </a:cubicBezTo>
                <a:cubicBezTo>
                  <a:pt x="5962" y="1073"/>
                  <a:pt x="5962" y="1073"/>
                  <a:pt x="5962" y="1073"/>
                </a:cubicBezTo>
                <a:cubicBezTo>
                  <a:pt x="6209" y="1073"/>
                  <a:pt x="6209" y="1073"/>
                  <a:pt x="6209" y="1073"/>
                </a:cubicBezTo>
                <a:cubicBezTo>
                  <a:pt x="6209" y="1813"/>
                  <a:pt x="6209" y="1813"/>
                  <a:pt x="6209" y="1813"/>
                </a:cubicBezTo>
                <a:cubicBezTo>
                  <a:pt x="6223" y="1813"/>
                  <a:pt x="6223" y="1813"/>
                  <a:pt x="6223" y="1813"/>
                </a:cubicBezTo>
                <a:cubicBezTo>
                  <a:pt x="6834" y="1073"/>
                  <a:pt x="6834" y="1073"/>
                  <a:pt x="6834" y="1073"/>
                </a:cubicBezTo>
                <a:cubicBezTo>
                  <a:pt x="7138" y="1073"/>
                  <a:pt x="7138" y="1073"/>
                  <a:pt x="7138" y="1073"/>
                </a:cubicBezTo>
                <a:lnTo>
                  <a:pt x="6573" y="1736"/>
                </a:lnTo>
                <a:close/>
                <a:moveTo>
                  <a:pt x="8003" y="1045"/>
                </a:moveTo>
                <a:lnTo>
                  <a:pt x="8003" y="1045"/>
                </a:lnTo>
                <a:cubicBezTo>
                  <a:pt x="7525" y="1045"/>
                  <a:pt x="7170" y="1405"/>
                  <a:pt x="7170" y="1876"/>
                </a:cubicBezTo>
                <a:cubicBezTo>
                  <a:pt x="7170" y="2351"/>
                  <a:pt x="7523" y="2706"/>
                  <a:pt x="8001" y="2706"/>
                </a:cubicBezTo>
                <a:cubicBezTo>
                  <a:pt x="8484" y="2706"/>
                  <a:pt x="8836" y="2346"/>
                  <a:pt x="8836" y="1876"/>
                </a:cubicBezTo>
                <a:cubicBezTo>
                  <a:pt x="8836" y="1409"/>
                  <a:pt x="8486" y="1045"/>
                  <a:pt x="8003" y="1045"/>
                </a:cubicBezTo>
                <a:close/>
                <a:moveTo>
                  <a:pt x="8003" y="2472"/>
                </a:moveTo>
                <a:lnTo>
                  <a:pt x="8003" y="2472"/>
                </a:lnTo>
                <a:cubicBezTo>
                  <a:pt x="7670" y="2472"/>
                  <a:pt x="7425" y="2218"/>
                  <a:pt x="7425" y="1876"/>
                </a:cubicBezTo>
                <a:cubicBezTo>
                  <a:pt x="7425" y="1538"/>
                  <a:pt x="7670" y="1279"/>
                  <a:pt x="8003" y="1279"/>
                </a:cubicBezTo>
                <a:cubicBezTo>
                  <a:pt x="8339" y="1279"/>
                  <a:pt x="8584" y="1538"/>
                  <a:pt x="8584" y="1876"/>
                </a:cubicBezTo>
                <a:cubicBezTo>
                  <a:pt x="8584" y="2218"/>
                  <a:pt x="8339" y="2472"/>
                  <a:pt x="8003" y="2472"/>
                </a:cubicBezTo>
                <a:close/>
                <a:moveTo>
                  <a:pt x="9394" y="2456"/>
                </a:moveTo>
                <a:lnTo>
                  <a:pt x="9394" y="2456"/>
                </a:lnTo>
                <a:cubicBezTo>
                  <a:pt x="10059" y="2456"/>
                  <a:pt x="10059" y="2456"/>
                  <a:pt x="10059" y="2456"/>
                </a:cubicBezTo>
                <a:cubicBezTo>
                  <a:pt x="10059" y="2678"/>
                  <a:pt x="10059" y="2678"/>
                  <a:pt x="10059" y="2678"/>
                </a:cubicBezTo>
                <a:cubicBezTo>
                  <a:pt x="9147" y="2678"/>
                  <a:pt x="9147" y="2678"/>
                  <a:pt x="9147" y="2678"/>
                </a:cubicBezTo>
                <a:cubicBezTo>
                  <a:pt x="9147" y="1073"/>
                  <a:pt x="9147" y="1073"/>
                  <a:pt x="9147" y="1073"/>
                </a:cubicBezTo>
                <a:cubicBezTo>
                  <a:pt x="9394" y="1073"/>
                  <a:pt x="9394" y="1073"/>
                  <a:pt x="9394" y="1073"/>
                </a:cubicBezTo>
                <a:lnTo>
                  <a:pt x="9394" y="2456"/>
                </a:lnTo>
                <a:close/>
                <a:moveTo>
                  <a:pt x="11727" y="1073"/>
                </a:moveTo>
                <a:lnTo>
                  <a:pt x="11727" y="1073"/>
                </a:lnTo>
                <a:cubicBezTo>
                  <a:pt x="12012" y="1073"/>
                  <a:pt x="12012" y="1073"/>
                  <a:pt x="12012" y="1073"/>
                </a:cubicBezTo>
                <a:cubicBezTo>
                  <a:pt x="12012" y="2678"/>
                  <a:pt x="12012" y="2678"/>
                  <a:pt x="12012" y="2678"/>
                </a:cubicBezTo>
                <a:cubicBezTo>
                  <a:pt x="11776" y="2678"/>
                  <a:pt x="11776" y="2678"/>
                  <a:pt x="11776" y="2678"/>
                </a:cubicBezTo>
                <a:cubicBezTo>
                  <a:pt x="11776" y="1580"/>
                  <a:pt x="11776" y="1580"/>
                  <a:pt x="11776" y="1580"/>
                </a:cubicBezTo>
                <a:cubicBezTo>
                  <a:pt x="11762" y="1580"/>
                  <a:pt x="11762" y="1580"/>
                  <a:pt x="11762" y="1580"/>
                </a:cubicBezTo>
                <a:cubicBezTo>
                  <a:pt x="11328" y="2678"/>
                  <a:pt x="11328" y="2678"/>
                  <a:pt x="11328" y="2678"/>
                </a:cubicBezTo>
                <a:cubicBezTo>
                  <a:pt x="11090" y="2678"/>
                  <a:pt x="11090" y="2678"/>
                  <a:pt x="11090" y="2678"/>
                </a:cubicBezTo>
                <a:cubicBezTo>
                  <a:pt x="10617" y="1568"/>
                  <a:pt x="10617" y="1568"/>
                  <a:pt x="10617" y="1568"/>
                </a:cubicBezTo>
                <a:cubicBezTo>
                  <a:pt x="10603" y="1568"/>
                  <a:pt x="10603" y="1568"/>
                  <a:pt x="10603" y="1568"/>
                </a:cubicBezTo>
                <a:cubicBezTo>
                  <a:pt x="10603" y="2678"/>
                  <a:pt x="10603" y="2678"/>
                  <a:pt x="10603" y="2678"/>
                </a:cubicBezTo>
                <a:cubicBezTo>
                  <a:pt x="10365" y="2678"/>
                  <a:pt x="10365" y="2678"/>
                  <a:pt x="10365" y="2678"/>
                </a:cubicBezTo>
                <a:cubicBezTo>
                  <a:pt x="10365" y="1073"/>
                  <a:pt x="10365" y="1073"/>
                  <a:pt x="10365" y="1073"/>
                </a:cubicBezTo>
                <a:cubicBezTo>
                  <a:pt x="10654" y="1073"/>
                  <a:pt x="10654" y="1073"/>
                  <a:pt x="10654" y="1073"/>
                </a:cubicBezTo>
                <a:cubicBezTo>
                  <a:pt x="11207" y="2365"/>
                  <a:pt x="11207" y="2365"/>
                  <a:pt x="11207" y="2365"/>
                </a:cubicBezTo>
                <a:cubicBezTo>
                  <a:pt x="11221" y="2365"/>
                  <a:pt x="11221" y="2365"/>
                  <a:pt x="11221" y="2365"/>
                </a:cubicBezTo>
                <a:lnTo>
                  <a:pt x="11727" y="1073"/>
                </a:lnTo>
                <a:close/>
                <a:moveTo>
                  <a:pt x="12847" y="1073"/>
                </a:moveTo>
                <a:lnTo>
                  <a:pt x="12847" y="1073"/>
                </a:lnTo>
                <a:cubicBezTo>
                  <a:pt x="12257" y="2678"/>
                  <a:pt x="12257" y="2678"/>
                  <a:pt x="12257" y="2678"/>
                </a:cubicBezTo>
                <a:cubicBezTo>
                  <a:pt x="12509" y="2678"/>
                  <a:pt x="12509" y="2678"/>
                  <a:pt x="12509" y="2678"/>
                </a:cubicBezTo>
                <a:cubicBezTo>
                  <a:pt x="12635" y="2328"/>
                  <a:pt x="12635" y="2328"/>
                  <a:pt x="12635" y="2328"/>
                </a:cubicBezTo>
                <a:cubicBezTo>
                  <a:pt x="13354" y="2328"/>
                  <a:pt x="13354" y="2328"/>
                  <a:pt x="13354" y="2328"/>
                </a:cubicBezTo>
                <a:cubicBezTo>
                  <a:pt x="13480" y="2678"/>
                  <a:pt x="13480" y="2678"/>
                  <a:pt x="13480" y="2678"/>
                </a:cubicBezTo>
                <a:cubicBezTo>
                  <a:pt x="13739" y="2678"/>
                  <a:pt x="13739" y="2678"/>
                  <a:pt x="13739" y="2678"/>
                </a:cubicBezTo>
                <a:cubicBezTo>
                  <a:pt x="13146" y="1073"/>
                  <a:pt x="13146" y="1073"/>
                  <a:pt x="13146" y="1073"/>
                </a:cubicBezTo>
                <a:lnTo>
                  <a:pt x="12847" y="1073"/>
                </a:lnTo>
                <a:close/>
                <a:moveTo>
                  <a:pt x="12712" y="2106"/>
                </a:moveTo>
                <a:lnTo>
                  <a:pt x="12712" y="2106"/>
                </a:lnTo>
                <a:cubicBezTo>
                  <a:pt x="12987" y="1351"/>
                  <a:pt x="12987" y="1351"/>
                  <a:pt x="12987" y="1351"/>
                </a:cubicBezTo>
                <a:cubicBezTo>
                  <a:pt x="13004" y="1351"/>
                  <a:pt x="13004" y="1351"/>
                  <a:pt x="13004" y="1351"/>
                </a:cubicBezTo>
                <a:cubicBezTo>
                  <a:pt x="13277" y="2106"/>
                  <a:pt x="13277" y="2106"/>
                  <a:pt x="13277" y="2106"/>
                </a:cubicBezTo>
                <a:lnTo>
                  <a:pt x="12712" y="2106"/>
                </a:lnTo>
                <a:close/>
                <a:moveTo>
                  <a:pt x="13727" y="1073"/>
                </a:moveTo>
                <a:lnTo>
                  <a:pt x="13727" y="1073"/>
                </a:lnTo>
                <a:cubicBezTo>
                  <a:pt x="14918" y="1073"/>
                  <a:pt x="14918" y="1073"/>
                  <a:pt x="14918" y="1073"/>
                </a:cubicBezTo>
                <a:cubicBezTo>
                  <a:pt x="14918" y="1295"/>
                  <a:pt x="14918" y="1295"/>
                  <a:pt x="14918" y="1295"/>
                </a:cubicBezTo>
                <a:cubicBezTo>
                  <a:pt x="14445" y="1295"/>
                  <a:pt x="14445" y="1295"/>
                  <a:pt x="14445" y="1295"/>
                </a:cubicBezTo>
                <a:cubicBezTo>
                  <a:pt x="14445" y="2678"/>
                  <a:pt x="14445" y="2678"/>
                  <a:pt x="14445" y="2678"/>
                </a:cubicBezTo>
                <a:cubicBezTo>
                  <a:pt x="14200" y="2678"/>
                  <a:pt x="14200" y="2678"/>
                  <a:pt x="14200" y="2678"/>
                </a:cubicBezTo>
                <a:cubicBezTo>
                  <a:pt x="14200" y="1295"/>
                  <a:pt x="14200" y="1295"/>
                  <a:pt x="14200" y="1295"/>
                </a:cubicBezTo>
                <a:cubicBezTo>
                  <a:pt x="13727" y="1295"/>
                  <a:pt x="13727" y="1295"/>
                  <a:pt x="13727" y="1295"/>
                </a:cubicBezTo>
                <a:lnTo>
                  <a:pt x="13727" y="1073"/>
                </a:lnTo>
                <a:close/>
                <a:moveTo>
                  <a:pt x="16241" y="2230"/>
                </a:moveTo>
                <a:lnTo>
                  <a:pt x="16241" y="2230"/>
                </a:lnTo>
                <a:cubicBezTo>
                  <a:pt x="16241" y="2498"/>
                  <a:pt x="16029" y="2706"/>
                  <a:pt x="15663" y="2706"/>
                </a:cubicBezTo>
                <a:cubicBezTo>
                  <a:pt x="15320" y="2706"/>
                  <a:pt x="15072" y="2493"/>
                  <a:pt x="15072" y="2185"/>
                </a:cubicBezTo>
                <a:cubicBezTo>
                  <a:pt x="15313" y="2185"/>
                  <a:pt x="15313" y="2185"/>
                  <a:pt x="15313" y="2185"/>
                </a:cubicBezTo>
                <a:cubicBezTo>
                  <a:pt x="15315" y="2349"/>
                  <a:pt x="15450" y="2479"/>
                  <a:pt x="15672" y="2479"/>
                </a:cubicBezTo>
                <a:cubicBezTo>
                  <a:pt x="15861" y="2479"/>
                  <a:pt x="15987" y="2393"/>
                  <a:pt x="15987" y="2248"/>
                </a:cubicBezTo>
                <a:cubicBezTo>
                  <a:pt x="15987" y="1815"/>
                  <a:pt x="15124" y="2136"/>
                  <a:pt x="15124" y="1491"/>
                </a:cubicBezTo>
                <a:cubicBezTo>
                  <a:pt x="15124" y="1248"/>
                  <a:pt x="15320" y="1045"/>
                  <a:pt x="15658" y="1045"/>
                </a:cubicBezTo>
                <a:cubicBezTo>
                  <a:pt x="15929" y="1045"/>
                  <a:pt x="16199" y="1190"/>
                  <a:pt x="16204" y="1526"/>
                </a:cubicBezTo>
                <a:cubicBezTo>
                  <a:pt x="15957" y="1526"/>
                  <a:pt x="15957" y="1526"/>
                  <a:pt x="15957" y="1526"/>
                </a:cubicBezTo>
                <a:cubicBezTo>
                  <a:pt x="15957" y="1367"/>
                  <a:pt x="15849" y="1267"/>
                  <a:pt x="15656" y="1267"/>
                </a:cubicBezTo>
                <a:cubicBezTo>
                  <a:pt x="15460" y="1267"/>
                  <a:pt x="15369" y="1372"/>
                  <a:pt x="15369" y="1486"/>
                </a:cubicBezTo>
                <a:cubicBezTo>
                  <a:pt x="15369" y="1874"/>
                  <a:pt x="16241" y="1582"/>
                  <a:pt x="16241" y="2230"/>
                </a:cubicBezTo>
                <a:close/>
                <a:moveTo>
                  <a:pt x="16974" y="1073"/>
                </a:moveTo>
                <a:lnTo>
                  <a:pt x="16974" y="1073"/>
                </a:lnTo>
                <a:cubicBezTo>
                  <a:pt x="16384" y="2678"/>
                  <a:pt x="16384" y="2678"/>
                  <a:pt x="16384" y="2678"/>
                </a:cubicBezTo>
                <a:cubicBezTo>
                  <a:pt x="16636" y="2678"/>
                  <a:pt x="16636" y="2678"/>
                  <a:pt x="16636" y="2678"/>
                </a:cubicBezTo>
                <a:cubicBezTo>
                  <a:pt x="16762" y="2328"/>
                  <a:pt x="16762" y="2328"/>
                  <a:pt x="16762" y="2328"/>
                </a:cubicBezTo>
                <a:cubicBezTo>
                  <a:pt x="17480" y="2328"/>
                  <a:pt x="17480" y="2328"/>
                  <a:pt x="17480" y="2328"/>
                </a:cubicBezTo>
                <a:cubicBezTo>
                  <a:pt x="17606" y="2678"/>
                  <a:pt x="17606" y="2678"/>
                  <a:pt x="17606" y="2678"/>
                </a:cubicBezTo>
                <a:cubicBezTo>
                  <a:pt x="17865" y="2678"/>
                  <a:pt x="17865" y="2678"/>
                  <a:pt x="17865" y="2678"/>
                </a:cubicBezTo>
                <a:cubicBezTo>
                  <a:pt x="17273" y="1073"/>
                  <a:pt x="17273" y="1073"/>
                  <a:pt x="17273" y="1073"/>
                </a:cubicBezTo>
                <a:lnTo>
                  <a:pt x="16974" y="1073"/>
                </a:lnTo>
                <a:close/>
                <a:moveTo>
                  <a:pt x="16839" y="2106"/>
                </a:moveTo>
                <a:lnTo>
                  <a:pt x="16839" y="2106"/>
                </a:lnTo>
                <a:cubicBezTo>
                  <a:pt x="17112" y="1351"/>
                  <a:pt x="17112" y="1351"/>
                  <a:pt x="17112" y="1351"/>
                </a:cubicBezTo>
                <a:cubicBezTo>
                  <a:pt x="17128" y="1351"/>
                  <a:pt x="17128" y="1351"/>
                  <a:pt x="17128" y="1351"/>
                </a:cubicBezTo>
                <a:cubicBezTo>
                  <a:pt x="17403" y="2106"/>
                  <a:pt x="17403" y="2106"/>
                  <a:pt x="17403" y="2106"/>
                </a:cubicBezTo>
                <a:lnTo>
                  <a:pt x="16839" y="2106"/>
                </a:lnTo>
                <a:close/>
                <a:moveTo>
                  <a:pt x="18719" y="1736"/>
                </a:moveTo>
                <a:lnTo>
                  <a:pt x="18719" y="1736"/>
                </a:lnTo>
                <a:cubicBezTo>
                  <a:pt x="19305" y="2678"/>
                  <a:pt x="19305" y="2678"/>
                  <a:pt x="19305" y="2678"/>
                </a:cubicBezTo>
                <a:cubicBezTo>
                  <a:pt x="19011" y="2678"/>
                  <a:pt x="19011" y="2678"/>
                  <a:pt x="19011" y="2678"/>
                </a:cubicBezTo>
                <a:cubicBezTo>
                  <a:pt x="18554" y="1931"/>
                  <a:pt x="18554" y="1931"/>
                  <a:pt x="18554" y="1931"/>
                </a:cubicBezTo>
                <a:cubicBezTo>
                  <a:pt x="18353" y="2167"/>
                  <a:pt x="18353" y="2167"/>
                  <a:pt x="18353" y="2167"/>
                </a:cubicBezTo>
                <a:cubicBezTo>
                  <a:pt x="18353" y="2678"/>
                  <a:pt x="18353" y="2678"/>
                  <a:pt x="18353" y="2678"/>
                </a:cubicBezTo>
                <a:cubicBezTo>
                  <a:pt x="18108" y="2678"/>
                  <a:pt x="18108" y="2678"/>
                  <a:pt x="18108" y="2678"/>
                </a:cubicBezTo>
                <a:cubicBezTo>
                  <a:pt x="18108" y="1073"/>
                  <a:pt x="18108" y="1073"/>
                  <a:pt x="18108" y="1073"/>
                </a:cubicBezTo>
                <a:cubicBezTo>
                  <a:pt x="18353" y="1073"/>
                  <a:pt x="18353" y="1073"/>
                  <a:pt x="18353" y="1073"/>
                </a:cubicBezTo>
                <a:cubicBezTo>
                  <a:pt x="18353" y="1813"/>
                  <a:pt x="18353" y="1813"/>
                  <a:pt x="18353" y="1813"/>
                </a:cubicBezTo>
                <a:cubicBezTo>
                  <a:pt x="18367" y="1813"/>
                  <a:pt x="18367" y="1813"/>
                  <a:pt x="18367" y="1813"/>
                </a:cubicBezTo>
                <a:cubicBezTo>
                  <a:pt x="18978" y="1073"/>
                  <a:pt x="18978" y="1073"/>
                  <a:pt x="18978" y="1073"/>
                </a:cubicBezTo>
                <a:cubicBezTo>
                  <a:pt x="19282" y="1073"/>
                  <a:pt x="19282" y="1073"/>
                  <a:pt x="19282" y="1073"/>
                </a:cubicBezTo>
                <a:lnTo>
                  <a:pt x="18719" y="1736"/>
                </a:lnTo>
                <a:close/>
                <a:moveTo>
                  <a:pt x="19982" y="1073"/>
                </a:moveTo>
                <a:lnTo>
                  <a:pt x="19982" y="1073"/>
                </a:lnTo>
                <a:cubicBezTo>
                  <a:pt x="19391" y="2678"/>
                  <a:pt x="19391" y="2678"/>
                  <a:pt x="19391" y="2678"/>
                </a:cubicBezTo>
                <a:cubicBezTo>
                  <a:pt x="19646" y="2678"/>
                  <a:pt x="19646" y="2678"/>
                  <a:pt x="19646" y="2678"/>
                </a:cubicBezTo>
                <a:cubicBezTo>
                  <a:pt x="19769" y="2328"/>
                  <a:pt x="19769" y="2328"/>
                  <a:pt x="19769" y="2328"/>
                </a:cubicBezTo>
                <a:cubicBezTo>
                  <a:pt x="20488" y="2328"/>
                  <a:pt x="20488" y="2328"/>
                  <a:pt x="20488" y="2328"/>
                </a:cubicBezTo>
                <a:cubicBezTo>
                  <a:pt x="20614" y="2678"/>
                  <a:pt x="20614" y="2678"/>
                  <a:pt x="20614" y="2678"/>
                </a:cubicBezTo>
                <a:cubicBezTo>
                  <a:pt x="20875" y="2678"/>
                  <a:pt x="20875" y="2678"/>
                  <a:pt x="20875" y="2678"/>
                </a:cubicBezTo>
                <a:cubicBezTo>
                  <a:pt x="20280" y="1073"/>
                  <a:pt x="20280" y="1073"/>
                  <a:pt x="20280" y="1073"/>
                </a:cubicBezTo>
                <a:lnTo>
                  <a:pt x="19982" y="1073"/>
                </a:lnTo>
                <a:close/>
                <a:moveTo>
                  <a:pt x="19849" y="2106"/>
                </a:moveTo>
                <a:lnTo>
                  <a:pt x="19849" y="2106"/>
                </a:lnTo>
                <a:cubicBezTo>
                  <a:pt x="20122" y="1351"/>
                  <a:pt x="20122" y="1351"/>
                  <a:pt x="20122" y="1351"/>
                </a:cubicBezTo>
                <a:cubicBezTo>
                  <a:pt x="20138" y="1351"/>
                  <a:pt x="20138" y="1351"/>
                  <a:pt x="20138" y="1351"/>
                </a:cubicBezTo>
                <a:cubicBezTo>
                  <a:pt x="20411" y="2106"/>
                  <a:pt x="20411" y="2106"/>
                  <a:pt x="20411" y="2106"/>
                </a:cubicBezTo>
                <a:lnTo>
                  <a:pt x="19849" y="2106"/>
                </a:lnTo>
                <a:close/>
                <a:moveTo>
                  <a:pt x="21622" y="1073"/>
                </a:moveTo>
                <a:lnTo>
                  <a:pt x="21622" y="1073"/>
                </a:lnTo>
                <a:cubicBezTo>
                  <a:pt x="21116" y="1073"/>
                  <a:pt x="21116" y="1073"/>
                  <a:pt x="21116" y="1073"/>
                </a:cubicBezTo>
                <a:cubicBezTo>
                  <a:pt x="21116" y="2678"/>
                  <a:pt x="21116" y="2678"/>
                  <a:pt x="21116" y="2678"/>
                </a:cubicBezTo>
                <a:cubicBezTo>
                  <a:pt x="21622" y="2678"/>
                  <a:pt x="21622" y="2678"/>
                  <a:pt x="21622" y="2678"/>
                </a:cubicBezTo>
                <a:cubicBezTo>
                  <a:pt x="22131" y="2678"/>
                  <a:pt x="22429" y="2370"/>
                  <a:pt x="22429" y="1874"/>
                </a:cubicBezTo>
                <a:cubicBezTo>
                  <a:pt x="22429" y="1407"/>
                  <a:pt x="22131" y="1073"/>
                  <a:pt x="21622" y="1073"/>
                </a:cubicBezTo>
                <a:close/>
                <a:moveTo>
                  <a:pt x="21617" y="2461"/>
                </a:moveTo>
                <a:lnTo>
                  <a:pt x="21617" y="2461"/>
                </a:lnTo>
                <a:cubicBezTo>
                  <a:pt x="21363" y="2461"/>
                  <a:pt x="21363" y="2461"/>
                  <a:pt x="21363" y="2461"/>
                </a:cubicBezTo>
                <a:cubicBezTo>
                  <a:pt x="21363" y="1293"/>
                  <a:pt x="21363" y="1293"/>
                  <a:pt x="21363" y="1293"/>
                </a:cubicBezTo>
                <a:cubicBezTo>
                  <a:pt x="21617" y="1293"/>
                  <a:pt x="21617" y="1293"/>
                  <a:pt x="21617" y="1293"/>
                </a:cubicBezTo>
                <a:cubicBezTo>
                  <a:pt x="21951" y="1293"/>
                  <a:pt x="22180" y="1500"/>
                  <a:pt x="22180" y="1874"/>
                </a:cubicBezTo>
                <a:cubicBezTo>
                  <a:pt x="22180" y="2262"/>
                  <a:pt x="21946" y="2461"/>
                  <a:pt x="21617" y="2461"/>
                </a:cubicBezTo>
                <a:close/>
                <a:moveTo>
                  <a:pt x="22987" y="2461"/>
                </a:moveTo>
                <a:lnTo>
                  <a:pt x="22987" y="2461"/>
                </a:lnTo>
                <a:cubicBezTo>
                  <a:pt x="23710" y="2461"/>
                  <a:pt x="23710" y="2461"/>
                  <a:pt x="23710" y="2461"/>
                </a:cubicBezTo>
                <a:cubicBezTo>
                  <a:pt x="23710" y="2678"/>
                  <a:pt x="23710" y="2678"/>
                  <a:pt x="23710" y="2678"/>
                </a:cubicBezTo>
                <a:cubicBezTo>
                  <a:pt x="22740" y="2678"/>
                  <a:pt x="22740" y="2678"/>
                  <a:pt x="22740" y="2678"/>
                </a:cubicBezTo>
                <a:cubicBezTo>
                  <a:pt x="22740" y="1073"/>
                  <a:pt x="22740" y="1073"/>
                  <a:pt x="22740" y="1073"/>
                </a:cubicBezTo>
                <a:cubicBezTo>
                  <a:pt x="23687" y="1073"/>
                  <a:pt x="23687" y="1073"/>
                  <a:pt x="23687" y="1073"/>
                </a:cubicBezTo>
                <a:cubicBezTo>
                  <a:pt x="23687" y="1293"/>
                  <a:pt x="23687" y="1293"/>
                  <a:pt x="23687" y="1293"/>
                </a:cubicBezTo>
                <a:cubicBezTo>
                  <a:pt x="22987" y="1293"/>
                  <a:pt x="22987" y="1293"/>
                  <a:pt x="22987" y="1293"/>
                </a:cubicBezTo>
                <a:cubicBezTo>
                  <a:pt x="22987" y="1757"/>
                  <a:pt x="22987" y="1757"/>
                  <a:pt x="22987" y="1757"/>
                </a:cubicBezTo>
                <a:cubicBezTo>
                  <a:pt x="23587" y="1757"/>
                  <a:pt x="23587" y="1757"/>
                  <a:pt x="23587" y="1757"/>
                </a:cubicBezTo>
                <a:cubicBezTo>
                  <a:pt x="23587" y="1971"/>
                  <a:pt x="23587" y="1971"/>
                  <a:pt x="23587" y="1971"/>
                </a:cubicBezTo>
                <a:cubicBezTo>
                  <a:pt x="22987" y="1971"/>
                  <a:pt x="22987" y="1971"/>
                  <a:pt x="22987" y="1971"/>
                </a:cubicBezTo>
                <a:lnTo>
                  <a:pt x="22987" y="2461"/>
                </a:lnTo>
                <a:close/>
                <a:moveTo>
                  <a:pt x="25383" y="1073"/>
                </a:moveTo>
                <a:lnTo>
                  <a:pt x="25383" y="1073"/>
                </a:lnTo>
                <a:cubicBezTo>
                  <a:pt x="25668" y="1073"/>
                  <a:pt x="25668" y="1073"/>
                  <a:pt x="25668" y="1073"/>
                </a:cubicBezTo>
                <a:cubicBezTo>
                  <a:pt x="25668" y="2678"/>
                  <a:pt x="25668" y="2678"/>
                  <a:pt x="25668" y="2678"/>
                </a:cubicBezTo>
                <a:cubicBezTo>
                  <a:pt x="25430" y="2678"/>
                  <a:pt x="25430" y="2678"/>
                  <a:pt x="25430" y="2678"/>
                </a:cubicBezTo>
                <a:cubicBezTo>
                  <a:pt x="25430" y="1580"/>
                  <a:pt x="25430" y="1580"/>
                  <a:pt x="25430" y="1580"/>
                </a:cubicBezTo>
                <a:cubicBezTo>
                  <a:pt x="25416" y="1580"/>
                  <a:pt x="25416" y="1580"/>
                  <a:pt x="25416" y="1580"/>
                </a:cubicBezTo>
                <a:cubicBezTo>
                  <a:pt x="24982" y="2678"/>
                  <a:pt x="24982" y="2678"/>
                  <a:pt x="24982" y="2678"/>
                </a:cubicBezTo>
                <a:cubicBezTo>
                  <a:pt x="24746" y="2678"/>
                  <a:pt x="24746" y="2678"/>
                  <a:pt x="24746" y="2678"/>
                </a:cubicBezTo>
                <a:cubicBezTo>
                  <a:pt x="24270" y="1568"/>
                  <a:pt x="24270" y="1568"/>
                  <a:pt x="24270" y="1568"/>
                </a:cubicBezTo>
                <a:cubicBezTo>
                  <a:pt x="24259" y="1568"/>
                  <a:pt x="24259" y="1568"/>
                  <a:pt x="24259" y="1568"/>
                </a:cubicBezTo>
                <a:cubicBezTo>
                  <a:pt x="24259" y="2678"/>
                  <a:pt x="24259" y="2678"/>
                  <a:pt x="24259" y="2678"/>
                </a:cubicBezTo>
                <a:cubicBezTo>
                  <a:pt x="24021" y="2678"/>
                  <a:pt x="24021" y="2678"/>
                  <a:pt x="24021" y="2678"/>
                </a:cubicBezTo>
                <a:cubicBezTo>
                  <a:pt x="24021" y="1073"/>
                  <a:pt x="24021" y="1073"/>
                  <a:pt x="24021" y="1073"/>
                </a:cubicBezTo>
                <a:cubicBezTo>
                  <a:pt x="24308" y="1073"/>
                  <a:pt x="24308" y="1073"/>
                  <a:pt x="24308" y="1073"/>
                </a:cubicBezTo>
                <a:cubicBezTo>
                  <a:pt x="24863" y="2365"/>
                  <a:pt x="24863" y="2365"/>
                  <a:pt x="24863" y="2365"/>
                </a:cubicBezTo>
                <a:cubicBezTo>
                  <a:pt x="24877" y="2365"/>
                  <a:pt x="24877" y="2365"/>
                  <a:pt x="24877" y="2365"/>
                </a:cubicBezTo>
                <a:lnTo>
                  <a:pt x="25383" y="1073"/>
                </a:lnTo>
                <a:close/>
                <a:moveTo>
                  <a:pt x="26074" y="1073"/>
                </a:moveTo>
                <a:lnTo>
                  <a:pt x="26074" y="1073"/>
                </a:lnTo>
                <a:cubicBezTo>
                  <a:pt x="26319" y="1073"/>
                  <a:pt x="26319" y="1073"/>
                  <a:pt x="26319" y="1073"/>
                </a:cubicBezTo>
                <a:cubicBezTo>
                  <a:pt x="26319" y="2678"/>
                  <a:pt x="26319" y="2678"/>
                  <a:pt x="26319" y="2678"/>
                </a:cubicBezTo>
                <a:cubicBezTo>
                  <a:pt x="26074" y="2678"/>
                  <a:pt x="26074" y="2678"/>
                  <a:pt x="26074" y="2678"/>
                </a:cubicBezTo>
                <a:lnTo>
                  <a:pt x="26074" y="1073"/>
                </a:lnTo>
                <a:close/>
                <a:moveTo>
                  <a:pt x="27999" y="1073"/>
                </a:moveTo>
                <a:lnTo>
                  <a:pt x="27999" y="1073"/>
                </a:lnTo>
                <a:cubicBezTo>
                  <a:pt x="27999" y="2678"/>
                  <a:pt x="27999" y="2678"/>
                  <a:pt x="27999" y="2678"/>
                </a:cubicBezTo>
                <a:cubicBezTo>
                  <a:pt x="27735" y="2678"/>
                  <a:pt x="27735" y="2678"/>
                  <a:pt x="27735" y="2678"/>
                </a:cubicBezTo>
                <a:cubicBezTo>
                  <a:pt x="26982" y="1491"/>
                  <a:pt x="26982" y="1491"/>
                  <a:pt x="26982" y="1491"/>
                </a:cubicBezTo>
                <a:cubicBezTo>
                  <a:pt x="26968" y="1491"/>
                  <a:pt x="26968" y="1491"/>
                  <a:pt x="26968" y="1491"/>
                </a:cubicBezTo>
                <a:cubicBezTo>
                  <a:pt x="26968" y="2678"/>
                  <a:pt x="26968" y="2678"/>
                  <a:pt x="26968" y="2678"/>
                </a:cubicBezTo>
                <a:cubicBezTo>
                  <a:pt x="26725" y="2678"/>
                  <a:pt x="26725" y="2678"/>
                  <a:pt x="26725" y="2678"/>
                </a:cubicBezTo>
                <a:cubicBezTo>
                  <a:pt x="26725" y="1073"/>
                  <a:pt x="26725" y="1073"/>
                  <a:pt x="26725" y="1073"/>
                </a:cubicBezTo>
                <a:cubicBezTo>
                  <a:pt x="26989" y="1073"/>
                  <a:pt x="26989" y="1073"/>
                  <a:pt x="26989" y="1073"/>
                </a:cubicBezTo>
                <a:cubicBezTo>
                  <a:pt x="27745" y="2260"/>
                  <a:pt x="27745" y="2260"/>
                  <a:pt x="27745" y="2260"/>
                </a:cubicBezTo>
                <a:cubicBezTo>
                  <a:pt x="27759" y="2260"/>
                  <a:pt x="27759" y="2260"/>
                  <a:pt x="27759" y="2260"/>
                </a:cubicBezTo>
                <a:cubicBezTo>
                  <a:pt x="27759" y="1073"/>
                  <a:pt x="27759" y="1073"/>
                  <a:pt x="27759" y="1073"/>
                </a:cubicBezTo>
                <a:lnTo>
                  <a:pt x="27999" y="1073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  <a:effectLst/>
        </p:spPr>
        <p:txBody>
          <a:bodyPr wrap="none" anchor="ctr"/>
          <a:lstStyle/>
          <a:p>
            <a:endParaRPr lang="sv-SE" sz="2116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350706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44">
          <p15:clr>
            <a:srgbClr val="FBAE40"/>
          </p15:clr>
        </p15:guide>
        <p15:guide id="2" pos="2721">
          <p15:clr>
            <a:srgbClr val="FBAE40"/>
          </p15:clr>
        </p15:guide>
        <p15:guide id="3" orient="horz" pos="408">
          <p15:clr>
            <a:srgbClr val="FBAE40"/>
          </p15:clr>
        </p15:guide>
        <p15:guide id="4" pos="6123">
          <p15:clr>
            <a:srgbClr val="FBAE40"/>
          </p15:clr>
        </p15:guide>
        <p15:guide id="5" pos="5647">
          <p15:clr>
            <a:srgbClr val="FBAE40"/>
          </p15:clr>
        </p15:guide>
        <p15:guide id="6" pos="3810">
          <p15:clr>
            <a:srgbClr val="FBAE40"/>
          </p15:clr>
        </p15:guide>
      </p15:sldGuideLst>
    </p:ext>
  </p:extLst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31D443A-F166-DA4D-8C8F-894AF52FDA4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567295" y="1142378"/>
            <a:ext cx="974464" cy="457137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CEEC522-6034-0D44-9269-39F76F25DE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650241" y="1142378"/>
            <a:ext cx="7366350" cy="457137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3C8E64-EC2D-3542-ACD6-CF58C6F9FF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2023-01-01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C9D569-8A8E-8B4B-B468-98D5AB95BD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Skolmatsakademin · PPT-mall</a:t>
            </a:r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6256BD-8CAB-5248-866F-350AF87F30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342625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884">
          <p15:clr>
            <a:srgbClr val="FBAE40"/>
          </p15:clr>
        </p15:guide>
        <p15:guide id="2" pos="5647">
          <p15:clr>
            <a:srgbClr val="FBAE40"/>
          </p15:clr>
        </p15:guide>
        <p15:guide id="4" pos="5125">
          <p15:clr>
            <a:srgbClr val="FBAE40"/>
          </p15:clr>
        </p15:guide>
        <p15:guide id="5" pos="4830">
          <p15:clr>
            <a:srgbClr val="FBAE40"/>
          </p15:clr>
        </p15:guide>
      </p15:sldGuideLst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Text med bild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6095999" y="1"/>
            <a:ext cx="6096001" cy="6858000"/>
          </a:xfrm>
          <a:solidFill>
            <a:schemeClr val="bg1">
              <a:lumMod val="9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16000" y="1016000"/>
            <a:ext cx="4064000" cy="1422401"/>
          </a:xfrm>
        </p:spPr>
        <p:txBody>
          <a:bodyPr>
            <a:normAutofit/>
          </a:bodyPr>
          <a:lstStyle>
            <a:lvl1pPr>
              <a:defRPr sz="3199"/>
            </a:lvl1pPr>
          </a:lstStyle>
          <a:p>
            <a:r>
              <a:rPr lang="sv-SE" noProof="0"/>
              <a:t>Addera rubrik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016000" y="2667001"/>
            <a:ext cx="4064000" cy="3073400"/>
          </a:xfrm>
        </p:spPr>
        <p:txBody>
          <a:bodyPr/>
          <a:lstStyle>
            <a:lvl1pPr>
              <a:spcBef>
                <a:spcPts val="1066"/>
              </a:spcBef>
              <a:defRPr sz="2133"/>
            </a:lvl1pPr>
            <a:lvl2pPr>
              <a:spcBef>
                <a:spcPts val="1066"/>
              </a:spcBef>
              <a:defRPr sz="2133"/>
            </a:lvl2pPr>
            <a:lvl3pPr>
              <a:spcBef>
                <a:spcPts val="1066"/>
              </a:spcBef>
              <a:defRPr sz="1866"/>
            </a:lvl3pPr>
            <a:lvl4pPr>
              <a:spcBef>
                <a:spcPts val="1066"/>
              </a:spcBef>
              <a:defRPr sz="1866"/>
            </a:lvl4pPr>
            <a:lvl5pPr>
              <a:spcBef>
                <a:spcPts val="1066"/>
              </a:spcBef>
              <a:defRPr sz="1600"/>
            </a:lvl5pPr>
          </a:lstStyle>
          <a:p>
            <a:pPr lvl="0"/>
            <a:r>
              <a:rPr lang="sv-SE" noProof="0"/>
              <a:t>Addera text, Nivå 1</a:t>
            </a:r>
          </a:p>
          <a:p>
            <a:pPr lvl="1"/>
            <a:r>
              <a:rPr lang="sv-SE" noProof="0"/>
              <a:t>Nivå 2</a:t>
            </a:r>
          </a:p>
          <a:p>
            <a:pPr lvl="2"/>
            <a:r>
              <a:rPr lang="sv-SE" noProof="0"/>
              <a:t>Nivå 3</a:t>
            </a:r>
          </a:p>
          <a:p>
            <a:pPr lvl="3"/>
            <a:r>
              <a:rPr lang="sv-SE" noProof="0"/>
              <a:t>Nivå 4</a:t>
            </a:r>
          </a:p>
          <a:p>
            <a:pPr lvl="4"/>
            <a:r>
              <a:rPr lang="sv-SE" noProof="0"/>
              <a:t>Nivå 5</a:t>
            </a:r>
          </a:p>
          <a:p>
            <a:pPr lvl="0"/>
            <a:endParaRPr lang="sv-SE" noProof="0"/>
          </a:p>
          <a:p>
            <a:pPr lvl="0"/>
            <a:endParaRPr lang="sv-SE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RISE — Research Institutes of Sweden</a:t>
            </a:r>
            <a:endParaRPr lang="sv-SE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sv-SE" noProof="0" smtClean="0"/>
              <a:t>‹#›</a:t>
            </a:fld>
            <a:endParaRPr lang="sv-SE" noProof="0"/>
          </a:p>
        </p:txBody>
      </p:sp>
      <p:sp>
        <p:nvSpPr>
          <p:cNvPr id="9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11417604" y="5911531"/>
            <a:ext cx="542460" cy="697604"/>
          </a:xfrm>
          <a:blipFill rotWithShape="1"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None/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sv-SE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1477319051"/>
      </p:ext>
    </p:extLst>
  </p:cSld>
  <p:clrMapOvr>
    <a:masterClrMapping/>
  </p:clrMapOvr>
  <p:transition spd="slow">
    <p:push dir="u"/>
  </p:transition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A976CC1-B7D1-7C6C-0120-B665950A60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F76DF353-D2E1-C83F-15BA-F538889AFE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85091E3-74DC-2988-8EB5-348D8EE551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AE0D0-0889-4EE6-823A-F6A3F8FCDBC8}" type="datetimeFigureOut">
              <a:rPr lang="sv-SE" smtClean="0"/>
              <a:t>2024-10-11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4C99662-3261-39E4-95B3-6DB019283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0CD0E49-FAE9-798F-C4B9-6047EE066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CC203-CC4B-4D05-ABD2-B417B56B8BC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06380277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D91E2E1-B1EA-6CDE-6069-C77EA49502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0A0472C-9933-50A2-FF28-AA74621F71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9E72302-4B0B-78D3-7DBD-6E45C882EA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AE0D0-0889-4EE6-823A-F6A3F8FCDBC8}" type="datetimeFigureOut">
              <a:rPr lang="sv-SE" smtClean="0"/>
              <a:t>2024-10-11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8441420-2E53-599C-FE6D-6FE8639DB5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9B771D9-9022-7432-4C45-F0C6164742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CC203-CC4B-4D05-ABD2-B417B56B8BC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5078838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16BFD6F-33CF-1C77-C46A-C4D8FE82E8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588D549C-3F15-07BE-A172-0CC995C425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8DCFDE1-6F63-FBAB-A875-2C5973A7B4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AE0D0-0889-4EE6-823A-F6A3F8FCDBC8}" type="datetimeFigureOut">
              <a:rPr lang="sv-SE" smtClean="0"/>
              <a:t>2024-10-11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DCA14B3-021A-A873-16AB-9468347F1D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A751C11-F375-6124-FBD8-81A06CD246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CC203-CC4B-4D05-ABD2-B417B56B8BC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6469615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D62D2E7-A1EA-BB7D-7989-64EAF77B5C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188257A-CC5B-1AD6-5E2D-AA4AFE82779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ADAAA119-A35A-80BC-F623-B4002ACA72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776CCAF-30E5-E56D-F09E-10F3B64536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AE0D0-0889-4EE6-823A-F6A3F8FCDBC8}" type="datetimeFigureOut">
              <a:rPr lang="sv-SE" smtClean="0"/>
              <a:t>2024-10-11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956B54F3-438B-D67F-4B8B-CFE4B9088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FCFBD3F-FD11-C308-DD51-172D945BAC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CC203-CC4B-4D05-ABD2-B417B56B8BC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55827744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E6087ED-C754-0EC9-B54C-D60EDC45DA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BE151B57-4482-3941-3A52-6532C64E2A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DC5616C-E112-AB68-021D-0B6236B676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10191281-4235-92E5-907D-4F8D7A9ABBB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8D7FF690-62AA-9B40-8D6F-E805ACC457B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63381C10-7F02-4063-EB53-5D0F436E71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AE0D0-0889-4EE6-823A-F6A3F8FCDBC8}" type="datetimeFigureOut">
              <a:rPr lang="sv-SE" smtClean="0"/>
              <a:t>2024-10-11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07898E27-97B5-5E11-7770-8ED3AD4126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2BA7FBF1-6DE0-DF69-89A5-17A210EF07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CC203-CC4B-4D05-ABD2-B417B56B8BC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51170192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8F2BDE1-B2AA-B4E6-129D-521EB4B935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56F2D042-6D27-9AC8-0DCC-8BAF85E0D7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AE0D0-0889-4EE6-823A-F6A3F8FCDBC8}" type="datetimeFigureOut">
              <a:rPr lang="sv-SE" smtClean="0"/>
              <a:t>2024-10-11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7C6CAFD6-3D46-297F-61B7-4E43A3C470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A957B4F0-49FE-D5FD-1AD9-1B70099AE5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CC203-CC4B-4D05-ABD2-B417B56B8BC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1078313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FB76888D-935B-044F-8A9C-2A9DB4E65D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AE0D0-0889-4EE6-823A-F6A3F8FCDBC8}" type="datetimeFigureOut">
              <a:rPr lang="sv-SE" smtClean="0"/>
              <a:t>2024-10-11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D5A6CADD-6ED8-37A1-3001-DE2808CAAE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4F3B54FC-86E4-7431-E63F-0D8F77C01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CC203-CC4B-4D05-ABD2-B417B56B8BC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42490316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D2F0D59-077E-DD36-1F76-8FA86EE2A9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93E8094-D954-17C5-CD30-5484B8C1D6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A35980EE-E6DE-4F67-3A44-1F8989F1E8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5E933A25-66AA-2F28-8E99-0D1C58FF34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AE0D0-0889-4EE6-823A-F6A3F8FCDBC8}" type="datetimeFigureOut">
              <a:rPr lang="sv-SE" smtClean="0"/>
              <a:t>2024-10-11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899F46BE-6B70-3A4D-2870-78ECBA727C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579FE8B1-D93E-1BAF-1C76-DC2167E21F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CC203-CC4B-4D05-ABD2-B417B56B8BC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33001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47F820-14E3-8449-9ED8-76C7D2F1D7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0242" y="1142378"/>
            <a:ext cx="8891517" cy="5079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E94E5A-4315-E345-9BC8-C4F372DA96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CF6238-682C-254E-B470-66609CB5F0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2023-01-01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3D6EB7-FB66-1D4B-B5A2-B07A5CE80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Skolmatsakademin · PPT-mall</a:t>
            </a:r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AD5BFA-FF62-5C4E-8337-98B9D9DAF3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FCD65E7-358D-DA41-A5CB-F3CAD1E8202A}"/>
              </a:ext>
            </a:extLst>
          </p:cNvPr>
          <p:cNvSpPr txBox="1">
            <a:spLocks/>
          </p:cNvSpPr>
          <p:nvPr userDrawn="1"/>
        </p:nvSpPr>
        <p:spPr>
          <a:xfrm>
            <a:off x="-3471346" y="19515"/>
            <a:ext cx="3048467" cy="2019549"/>
          </a:xfrm>
          <a:prstGeom prst="rect">
            <a:avLst/>
          </a:prstGeom>
          <a:solidFill>
            <a:srgbClr val="FEFEFE"/>
          </a:solidFill>
        </p:spPr>
        <p:txBody>
          <a:bodyPr lIns="253979" tIns="253979" rIns="253979" bIns="253979">
            <a:spAutoFit/>
          </a:bodyPr>
          <a:lstStyle>
            <a:lvl1pPr marL="0" indent="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None/>
              <a:defRPr sz="900" b="1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8000" indent="-10800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52000" indent="-10800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Char char="–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96000" indent="-10800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Char char="»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51305" indent="-259210" algn="l" defTabSz="518419" rtl="0" eaLnBrk="1" latinLnBrk="0" hangingPunct="1">
              <a:spcBef>
                <a:spcPct val="20000"/>
              </a:spcBef>
              <a:buFont typeface="Arial"/>
              <a:buChar char="•"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69724" indent="-259210" algn="l" defTabSz="518419" rtl="0" eaLnBrk="1" latinLnBrk="0" hangingPunct="1">
              <a:spcBef>
                <a:spcPct val="20000"/>
              </a:spcBef>
              <a:buFont typeface="Arial"/>
              <a:buChar char="•"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88143" indent="-259210" algn="l" defTabSz="518419" rtl="0" eaLnBrk="1" latinLnBrk="0" hangingPunct="1">
              <a:spcBef>
                <a:spcPct val="20000"/>
              </a:spcBef>
              <a:buFont typeface="Arial"/>
              <a:buChar char="•"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06562" indent="-259210" algn="l" defTabSz="518419" rtl="0" eaLnBrk="1" latinLnBrk="0" hangingPunct="1">
              <a:spcBef>
                <a:spcPct val="20000"/>
              </a:spcBef>
              <a:buFont typeface="Arial"/>
              <a:buChar char="•"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spcBef>
                <a:spcPts val="823"/>
              </a:spcBef>
            </a:pPr>
            <a:r>
              <a:rPr lang="sv-SE" sz="823" b="1" i="0" noProof="0">
                <a:latin typeface="+mn-lt"/>
                <a:ea typeface="+mn-ea"/>
              </a:rPr>
              <a:t>Textsida</a:t>
            </a:r>
          </a:p>
          <a:p>
            <a:pPr>
              <a:spcBef>
                <a:spcPts val="823"/>
              </a:spcBef>
            </a:pPr>
            <a:r>
              <a:rPr lang="sv-SE" sz="823" b="0" i="0" noProof="0">
                <a:latin typeface="+mn-lt"/>
                <a:ea typeface="+mn-ea"/>
              </a:rPr>
              <a:t>Anpassa huvudtextrutans höjd baserat på rubrikens höjd. Använd stödlinjerna för korrekt placering.</a:t>
            </a:r>
            <a:br>
              <a:rPr lang="sv-SE" sz="823" b="0" i="0" noProof="0">
                <a:latin typeface="+mn-lt"/>
                <a:ea typeface="+mn-ea"/>
              </a:rPr>
            </a:br>
            <a:endParaRPr lang="sv-SE" sz="823" b="0" i="0" noProof="0">
              <a:latin typeface="+mn-lt"/>
              <a:ea typeface="+mn-ea"/>
            </a:endParaRPr>
          </a:p>
          <a:p>
            <a:pPr lvl="1">
              <a:spcBef>
                <a:spcPts val="823"/>
              </a:spcBef>
            </a:pPr>
            <a:r>
              <a:rPr lang="en-GB" sz="823" b="1" i="0" noProof="0">
                <a:latin typeface="+mn-lt"/>
                <a:ea typeface="+mn-ea"/>
              </a:rPr>
              <a:t>Text slide</a:t>
            </a:r>
          </a:p>
          <a:p>
            <a:pPr>
              <a:spcBef>
                <a:spcPts val="823"/>
              </a:spcBef>
            </a:pPr>
            <a:r>
              <a:rPr lang="en-GB" sz="823" b="0" i="0" noProof="0">
                <a:latin typeface="+mn-lt"/>
                <a:ea typeface="+mn-ea"/>
              </a:rPr>
              <a:t>Adjust the height of the main text frame based on the height of the heading. Use the guides to find the correct placement.</a:t>
            </a:r>
          </a:p>
        </p:txBody>
      </p:sp>
    </p:spTree>
    <p:extLst>
      <p:ext uri="{BB962C8B-B14F-4D97-AF65-F5344CB8AC3E}">
        <p14:creationId xmlns:p14="http://schemas.microsoft.com/office/powerpoint/2010/main" val="20360357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884">
          <p15:clr>
            <a:srgbClr val="FBAE40"/>
          </p15:clr>
        </p15:guide>
        <p15:guide id="2" pos="5647">
          <p15:clr>
            <a:srgbClr val="FBAE40"/>
          </p15:clr>
        </p15:guide>
        <p15:guide id="3" orient="horz" pos="1134">
          <p15:clr>
            <a:srgbClr val="FBAE40"/>
          </p15:clr>
        </p15:guide>
        <p15:guide id="4" orient="horz" pos="1429">
          <p15:clr>
            <a:srgbClr val="FBAE40"/>
          </p15:clr>
        </p15:guide>
      </p15:sldGuideLst>
    </p:ext>
  </p:extLst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77D3A7A-2C03-B2A8-B724-4C76B1EAD6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BA8512E1-6FFC-C0DA-C76E-DB20E99082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96340C2B-F374-C5B1-395E-8677593309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8EA66154-903D-A1B3-14E9-200CE7B393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AE0D0-0889-4EE6-823A-F6A3F8FCDBC8}" type="datetimeFigureOut">
              <a:rPr lang="sv-SE" smtClean="0"/>
              <a:t>2024-10-11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455A4175-CAFC-07BF-DB4D-5E78F5D62E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60D6360D-266C-4A88-E516-DECFE27DC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CC203-CC4B-4D05-ABD2-B417B56B8BC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09042405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5A104C5-6566-B101-543C-A8F7A41127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C49DCCD3-4B26-A364-FF06-4C3F64B8F5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9183C60-C7F0-D5B9-1763-E82A43CB10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AE0D0-0889-4EE6-823A-F6A3F8FCDBC8}" type="datetimeFigureOut">
              <a:rPr lang="sv-SE" smtClean="0"/>
              <a:t>2024-10-11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B7BAB4C-E53F-51CE-52F5-E101FA09DA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5C880F5-598C-DB71-8371-C3BA627E9D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CC203-CC4B-4D05-ABD2-B417B56B8BC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31567173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2A4E6887-3EE5-D5CF-ECA3-7BE33B8D68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DA342184-CF51-F4C9-E256-367150515E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39680B5-17E4-918C-91FB-0F2F44B8BB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AE0D0-0889-4EE6-823A-F6A3F8FCDBC8}" type="datetimeFigureOut">
              <a:rPr lang="sv-SE" smtClean="0"/>
              <a:t>2024-10-11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A5FAA2A-16A7-4192-20F4-DDE4696A51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2B259D6-A24F-7E10-2A37-F2BEA2C050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CC203-CC4B-4D05-ABD2-B417B56B8BC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81566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-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A43E18-D929-CD43-BB12-47BD8DBAD8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5535" y="1142374"/>
            <a:ext cx="4064000" cy="4573250"/>
          </a:xfrm>
        </p:spPr>
        <p:txBody>
          <a:bodyPr/>
          <a:lstStyle>
            <a:lvl1pPr>
              <a:defRPr sz="3998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FE3E3EB-E653-C04E-BF48-2731DFAB47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2023-01-01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82B3C4A-2BF9-B742-BB03-F9788C588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Skolmatsakademin · PPT-mall</a:t>
            </a:r>
            <a:endParaRPr lang="sv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F4501F-0A6C-EC45-973E-F01984BA2F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AEA54434-2F98-6D43-A103-5DDFE27B4022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xfrm>
            <a:off x="6096933" y="1142378"/>
            <a:ext cx="5079534" cy="457324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887426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44">
          <p15:clr>
            <a:srgbClr val="FBAE40"/>
          </p15:clr>
        </p15:guide>
        <p15:guide id="2" pos="2721">
          <p15:clr>
            <a:srgbClr val="FBAE40"/>
          </p15:clr>
        </p15:guide>
        <p15:guide id="4" pos="5987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723FA5-AD0B-CB4B-BA41-442E9FB9D7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01ECC4-8FF8-8A48-8AA9-03E2B72B38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650242" y="2116760"/>
            <a:ext cx="4190942" cy="359699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F4E5A7-084F-8E49-B6CD-A698FB2FDF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50816" y="2116760"/>
            <a:ext cx="4190942" cy="359699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3C3F6A-A67B-4749-A0AF-0BD9075511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2023-01-01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923223-C3AB-C346-9D2E-3EAE0F74AC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Skolmatsakademin · PPT-mall</a:t>
            </a:r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CD00DC-0146-9046-9AF4-0152483132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5174EFEE-AEFA-0740-B762-424147DC0BA3}"/>
              </a:ext>
            </a:extLst>
          </p:cNvPr>
          <p:cNvSpPr txBox="1">
            <a:spLocks/>
          </p:cNvSpPr>
          <p:nvPr userDrawn="1"/>
        </p:nvSpPr>
        <p:spPr>
          <a:xfrm>
            <a:off x="-3471346" y="19515"/>
            <a:ext cx="3048467" cy="2019549"/>
          </a:xfrm>
          <a:prstGeom prst="rect">
            <a:avLst/>
          </a:prstGeom>
          <a:solidFill>
            <a:srgbClr val="FEFEFE"/>
          </a:solidFill>
        </p:spPr>
        <p:txBody>
          <a:bodyPr lIns="253979" tIns="253979" rIns="253979" bIns="253979">
            <a:spAutoFit/>
          </a:bodyPr>
          <a:lstStyle>
            <a:lvl1pPr marL="0" indent="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None/>
              <a:defRPr sz="900" b="1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8000" indent="-10800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52000" indent="-10800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Char char="–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96000" indent="-108000" algn="l" defTabSz="518419" rtl="0" eaLnBrk="1" latinLnBrk="0" hangingPunct="1">
              <a:lnSpc>
                <a:spcPct val="120000"/>
              </a:lnSpc>
              <a:spcBef>
                <a:spcPts val="1000"/>
              </a:spcBef>
              <a:buFont typeface="Arial"/>
              <a:buChar char="»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51305" indent="-259210" algn="l" defTabSz="518419" rtl="0" eaLnBrk="1" latinLnBrk="0" hangingPunct="1">
              <a:spcBef>
                <a:spcPct val="20000"/>
              </a:spcBef>
              <a:buFont typeface="Arial"/>
              <a:buChar char="•"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69724" indent="-259210" algn="l" defTabSz="518419" rtl="0" eaLnBrk="1" latinLnBrk="0" hangingPunct="1">
              <a:spcBef>
                <a:spcPct val="20000"/>
              </a:spcBef>
              <a:buFont typeface="Arial"/>
              <a:buChar char="•"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88143" indent="-259210" algn="l" defTabSz="518419" rtl="0" eaLnBrk="1" latinLnBrk="0" hangingPunct="1">
              <a:spcBef>
                <a:spcPct val="20000"/>
              </a:spcBef>
              <a:buFont typeface="Arial"/>
              <a:buChar char="•"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06562" indent="-259210" algn="l" defTabSz="518419" rtl="0" eaLnBrk="1" latinLnBrk="0" hangingPunct="1">
              <a:spcBef>
                <a:spcPct val="20000"/>
              </a:spcBef>
              <a:buFont typeface="Arial"/>
              <a:buChar char="•"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spcBef>
                <a:spcPts val="823"/>
              </a:spcBef>
            </a:pPr>
            <a:r>
              <a:rPr lang="sv-SE" sz="823" b="1" i="0" noProof="0">
                <a:latin typeface="+mn-lt"/>
                <a:ea typeface="+mn-ea"/>
              </a:rPr>
              <a:t>Textsida</a:t>
            </a:r>
          </a:p>
          <a:p>
            <a:pPr>
              <a:spcBef>
                <a:spcPts val="823"/>
              </a:spcBef>
            </a:pPr>
            <a:r>
              <a:rPr lang="sv-SE" sz="823" b="0" i="0" noProof="0">
                <a:latin typeface="+mn-lt"/>
                <a:ea typeface="+mn-ea"/>
              </a:rPr>
              <a:t>Anpassa huvudtextrutans höjd baserat på rubrikens höjd. Använd stödlinjerna för korrekt placering.</a:t>
            </a:r>
            <a:br>
              <a:rPr lang="sv-SE" sz="823" b="0" i="0" noProof="0">
                <a:latin typeface="+mn-lt"/>
                <a:ea typeface="+mn-ea"/>
              </a:rPr>
            </a:br>
            <a:endParaRPr lang="sv-SE" sz="823" b="0" i="0" noProof="0">
              <a:latin typeface="+mn-lt"/>
              <a:ea typeface="+mn-ea"/>
            </a:endParaRPr>
          </a:p>
          <a:p>
            <a:pPr lvl="1">
              <a:spcBef>
                <a:spcPts val="823"/>
              </a:spcBef>
            </a:pPr>
            <a:r>
              <a:rPr lang="en-GB" sz="823" b="1" i="0" noProof="0">
                <a:latin typeface="+mn-lt"/>
                <a:ea typeface="+mn-ea"/>
              </a:rPr>
              <a:t>Text slide</a:t>
            </a:r>
          </a:p>
          <a:p>
            <a:pPr>
              <a:spcBef>
                <a:spcPts val="823"/>
              </a:spcBef>
            </a:pPr>
            <a:r>
              <a:rPr lang="en-GB" sz="823" b="0" i="0" noProof="0">
                <a:latin typeface="+mn-lt"/>
                <a:ea typeface="+mn-ea"/>
              </a:rPr>
              <a:t>Adjust the height of the main text frame based on the height of the heading. Use the guides to find the correct placement.</a:t>
            </a:r>
          </a:p>
        </p:txBody>
      </p:sp>
    </p:spTree>
    <p:extLst>
      <p:ext uri="{BB962C8B-B14F-4D97-AF65-F5344CB8AC3E}">
        <p14:creationId xmlns:p14="http://schemas.microsoft.com/office/powerpoint/2010/main" val="10501352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884">
          <p15:clr>
            <a:srgbClr val="FBAE40"/>
          </p15:clr>
        </p15:guide>
        <p15:guide id="2" pos="5647">
          <p15:clr>
            <a:srgbClr val="FBAE40"/>
          </p15:clr>
        </p15:guide>
        <p15:guide id="3" pos="3402">
          <p15:clr>
            <a:srgbClr val="FBAE40"/>
          </p15:clr>
        </p15:guide>
        <p15:guide id="4" pos="3129">
          <p15:clr>
            <a:srgbClr val="FBAE40"/>
          </p15:clr>
        </p15:guide>
        <p15:guide id="5" orient="horz" pos="1134">
          <p15:clr>
            <a:srgbClr val="FBAE40"/>
          </p15:clr>
        </p15:guide>
        <p15:guide id="6" orient="horz" pos="1429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63" Type="http://schemas.openxmlformats.org/officeDocument/2006/relationships/image" Target="../media/image1.emf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6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61" Type="http://schemas.openxmlformats.org/officeDocument/2006/relationships/slideLayout" Target="../slideLayouts/slideLayout6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slideLayout" Target="../slideLayouts/slideLayout6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64" Type="http://schemas.openxmlformats.org/officeDocument/2006/relationships/image" Target="../media/image2.emf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slideLayout" Target="../slideLayouts/slideLayout5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9.xml"/><Relationship Id="rId3" Type="http://schemas.openxmlformats.org/officeDocument/2006/relationships/slideLayout" Target="../slideLayouts/slideLayout64.xml"/><Relationship Id="rId7" Type="http://schemas.openxmlformats.org/officeDocument/2006/relationships/slideLayout" Target="../slideLayouts/slideLayout6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3.xml"/><Relationship Id="rId1" Type="http://schemas.openxmlformats.org/officeDocument/2006/relationships/slideLayout" Target="../slideLayouts/slideLayout62.xml"/><Relationship Id="rId6" Type="http://schemas.openxmlformats.org/officeDocument/2006/relationships/slideLayout" Target="../slideLayouts/slideLayout67.xml"/><Relationship Id="rId11" Type="http://schemas.openxmlformats.org/officeDocument/2006/relationships/slideLayout" Target="../slideLayouts/slideLayout72.xml"/><Relationship Id="rId5" Type="http://schemas.openxmlformats.org/officeDocument/2006/relationships/slideLayout" Target="../slideLayouts/slideLayout66.xml"/><Relationship Id="rId10" Type="http://schemas.openxmlformats.org/officeDocument/2006/relationships/slideLayout" Target="../slideLayouts/slideLayout71.xml"/><Relationship Id="rId4" Type="http://schemas.openxmlformats.org/officeDocument/2006/relationships/slideLayout" Target="../slideLayouts/slideLayout65.xml"/><Relationship Id="rId9" Type="http://schemas.openxmlformats.org/officeDocument/2006/relationships/slideLayout" Target="../slideLayouts/slideLayout7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50242" y="1142378"/>
            <a:ext cx="8891517" cy="42329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sv-SE" noProof="0" err="1"/>
              <a:t>Headline</a:t>
            </a:r>
            <a:endParaRPr lang="sv-SE" noProof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51175" y="2116494"/>
            <a:ext cx="8891517" cy="359804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noProof="0"/>
              <a:t>Nivå 1</a:t>
            </a:r>
          </a:p>
          <a:p>
            <a:pPr lvl="1"/>
            <a:r>
              <a:rPr lang="sv-SE" noProof="0"/>
              <a:t>Nivå 2</a:t>
            </a:r>
          </a:p>
          <a:p>
            <a:pPr lvl="2"/>
            <a:r>
              <a:rPr lang="sv-SE" noProof="0"/>
              <a:t>Nivå 3</a:t>
            </a:r>
          </a:p>
          <a:p>
            <a:pPr lvl="3"/>
            <a:r>
              <a:rPr lang="sv-SE" noProof="0"/>
              <a:t>Nivå 4</a:t>
            </a:r>
          </a:p>
          <a:p>
            <a:pPr lvl="4"/>
            <a:r>
              <a:rPr lang="sv-SE" noProof="0"/>
              <a:t>Nivå 5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078087" y="6349483"/>
            <a:ext cx="1017399" cy="253979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941" b="0" i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sv-SE"/>
              <a:t>2023-01-01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61650" y="6349483"/>
            <a:ext cx="4317370" cy="253979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941" b="0" i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/>
              <a:t>Skolmatsakademin · PPT-mall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53883" y="6349483"/>
            <a:ext cx="507767" cy="253979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941" b="0" i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fld id="{2066355A-084C-D24E-9AD2-7E4FC41EA627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02D5BB4-6243-AB43-8377-62AE9A5C7858}"/>
              </a:ext>
            </a:extLst>
          </p:cNvPr>
          <p:cNvPicPr>
            <a:picLocks/>
          </p:cNvPicPr>
          <p:nvPr userDrawn="1"/>
        </p:nvPicPr>
        <p:blipFill>
          <a:blip r:embed="rId63"/>
          <a:stretch>
            <a:fillRect/>
          </a:stretch>
        </p:blipFill>
        <p:spPr>
          <a:xfrm>
            <a:off x="0" y="-423299"/>
            <a:ext cx="12192044" cy="423299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BA398CB1-A590-2242-93E4-A5A30307C455}"/>
              </a:ext>
            </a:extLst>
          </p:cNvPr>
          <p:cNvPicPr>
            <a:picLocks/>
          </p:cNvPicPr>
          <p:nvPr userDrawn="1"/>
        </p:nvPicPr>
        <p:blipFill>
          <a:blip r:embed="rId64"/>
          <a:stretch>
            <a:fillRect/>
          </a:stretch>
        </p:blipFill>
        <p:spPr>
          <a:xfrm>
            <a:off x="-420844" y="1873"/>
            <a:ext cx="423335" cy="6857441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3B1E7DAD-34CE-924B-B686-2C241696AF19}"/>
              </a:ext>
            </a:extLst>
          </p:cNvPr>
          <p:cNvPicPr>
            <a:picLocks/>
          </p:cNvPicPr>
          <p:nvPr userDrawn="1"/>
        </p:nvPicPr>
        <p:blipFill>
          <a:blip r:embed="rId64"/>
          <a:stretch>
            <a:fillRect/>
          </a:stretch>
        </p:blipFill>
        <p:spPr>
          <a:xfrm flipH="1">
            <a:off x="12194534" y="1873"/>
            <a:ext cx="423335" cy="6857441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3C8C0F28-4DE8-EF48-AE1E-CE79AD66C96D}"/>
              </a:ext>
            </a:extLst>
          </p:cNvPr>
          <p:cNvPicPr>
            <a:picLocks/>
          </p:cNvPicPr>
          <p:nvPr userDrawn="1"/>
        </p:nvPicPr>
        <p:blipFill>
          <a:blip r:embed="rId63"/>
          <a:stretch>
            <a:fillRect/>
          </a:stretch>
        </p:blipFill>
        <p:spPr>
          <a:xfrm flipV="1">
            <a:off x="0" y="6859315"/>
            <a:ext cx="12192044" cy="423299"/>
          </a:xfrm>
          <a:prstGeom prst="rect">
            <a:avLst/>
          </a:prstGeom>
        </p:spPr>
      </p:pic>
      <p:sp>
        <p:nvSpPr>
          <p:cNvPr id="7" name="Freeform 1">
            <a:extLst>
              <a:ext uri="{FF2B5EF4-FFF2-40B4-BE49-F238E27FC236}">
                <a16:creationId xmlns:a16="http://schemas.microsoft.com/office/drawing/2014/main" id="{A06317E4-F0AF-F0D5-6F14-2515E4505703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10042811" y="6350159"/>
            <a:ext cx="1895305" cy="253979"/>
          </a:xfrm>
          <a:custGeom>
            <a:avLst/>
            <a:gdLst>
              <a:gd name="T0" fmla="*/ 3752 w 28000"/>
              <a:gd name="T1" fmla="*/ 1876 h 3752"/>
              <a:gd name="T2" fmla="*/ 243 w 28000"/>
              <a:gd name="T3" fmla="*/ 1430 h 3752"/>
              <a:gd name="T4" fmla="*/ 898 w 28000"/>
              <a:gd name="T5" fmla="*/ 1612 h 3752"/>
              <a:gd name="T6" fmla="*/ 807 w 28000"/>
              <a:gd name="T7" fmla="*/ 3189 h 3752"/>
              <a:gd name="T8" fmla="*/ 1288 w 28000"/>
              <a:gd name="T9" fmla="*/ 3007 h 3752"/>
              <a:gd name="T10" fmla="*/ 294 w 28000"/>
              <a:gd name="T11" fmla="*/ 2482 h 3752"/>
              <a:gd name="T12" fmla="*/ 1388 w 28000"/>
              <a:gd name="T13" fmla="*/ 2482 h 3752"/>
              <a:gd name="T14" fmla="*/ 1496 w 28000"/>
              <a:gd name="T15" fmla="*/ 3527 h 3752"/>
              <a:gd name="T16" fmla="*/ 3129 w 28000"/>
              <a:gd name="T17" fmla="*/ 1876 h 3752"/>
              <a:gd name="T18" fmla="*/ 1972 w 28000"/>
              <a:gd name="T19" fmla="*/ 810 h 3752"/>
              <a:gd name="T20" fmla="*/ 1876 w 28000"/>
              <a:gd name="T21" fmla="*/ 623 h 3752"/>
              <a:gd name="T22" fmla="*/ 471 w 28000"/>
              <a:gd name="T23" fmla="*/ 929 h 3752"/>
              <a:gd name="T24" fmla="*/ 2639 w 28000"/>
              <a:gd name="T25" fmla="*/ 2227 h 3752"/>
              <a:gd name="T26" fmla="*/ 2373 w 28000"/>
              <a:gd name="T27" fmla="*/ 3151 h 3752"/>
              <a:gd name="T28" fmla="*/ 2644 w 28000"/>
              <a:gd name="T29" fmla="*/ 2820 h 3752"/>
              <a:gd name="T30" fmla="*/ 2105 w 28000"/>
              <a:gd name="T31" fmla="*/ 2482 h 3752"/>
              <a:gd name="T32" fmla="*/ 2644 w 28000"/>
              <a:gd name="T33" fmla="*/ 2820 h 3752"/>
              <a:gd name="T34" fmla="*/ 4730 w 28000"/>
              <a:gd name="T35" fmla="*/ 2185 h 3752"/>
              <a:gd name="T36" fmla="*/ 5623 w 28000"/>
              <a:gd name="T37" fmla="*/ 1526 h 3752"/>
              <a:gd name="T38" fmla="*/ 6573 w 28000"/>
              <a:gd name="T39" fmla="*/ 1736 h 3752"/>
              <a:gd name="T40" fmla="*/ 6209 w 28000"/>
              <a:gd name="T41" fmla="*/ 2167 h 3752"/>
              <a:gd name="T42" fmla="*/ 6209 w 28000"/>
              <a:gd name="T43" fmla="*/ 1813 h 3752"/>
              <a:gd name="T44" fmla="*/ 8003 w 28000"/>
              <a:gd name="T45" fmla="*/ 1045 h 3752"/>
              <a:gd name="T46" fmla="*/ 8003 w 28000"/>
              <a:gd name="T47" fmla="*/ 1045 h 3752"/>
              <a:gd name="T48" fmla="*/ 8584 w 28000"/>
              <a:gd name="T49" fmla="*/ 1876 h 3752"/>
              <a:gd name="T50" fmla="*/ 10059 w 28000"/>
              <a:gd name="T51" fmla="*/ 2678 h 3752"/>
              <a:gd name="T52" fmla="*/ 11727 w 28000"/>
              <a:gd name="T53" fmla="*/ 1073 h 3752"/>
              <a:gd name="T54" fmla="*/ 11776 w 28000"/>
              <a:gd name="T55" fmla="*/ 1580 h 3752"/>
              <a:gd name="T56" fmla="*/ 10603 w 28000"/>
              <a:gd name="T57" fmla="*/ 1568 h 3752"/>
              <a:gd name="T58" fmla="*/ 11207 w 28000"/>
              <a:gd name="T59" fmla="*/ 2365 h 3752"/>
              <a:gd name="T60" fmla="*/ 12257 w 28000"/>
              <a:gd name="T61" fmla="*/ 2678 h 3752"/>
              <a:gd name="T62" fmla="*/ 13739 w 28000"/>
              <a:gd name="T63" fmla="*/ 2678 h 3752"/>
              <a:gd name="T64" fmla="*/ 12987 w 28000"/>
              <a:gd name="T65" fmla="*/ 1351 h 3752"/>
              <a:gd name="T66" fmla="*/ 13727 w 28000"/>
              <a:gd name="T67" fmla="*/ 1073 h 3752"/>
              <a:gd name="T68" fmla="*/ 14200 w 28000"/>
              <a:gd name="T69" fmla="*/ 2678 h 3752"/>
              <a:gd name="T70" fmla="*/ 16241 w 28000"/>
              <a:gd name="T71" fmla="*/ 2230 h 3752"/>
              <a:gd name="T72" fmla="*/ 15987 w 28000"/>
              <a:gd name="T73" fmla="*/ 2248 h 3752"/>
              <a:gd name="T74" fmla="*/ 15656 w 28000"/>
              <a:gd name="T75" fmla="*/ 1267 h 3752"/>
              <a:gd name="T76" fmla="*/ 16384 w 28000"/>
              <a:gd name="T77" fmla="*/ 2678 h 3752"/>
              <a:gd name="T78" fmla="*/ 17865 w 28000"/>
              <a:gd name="T79" fmla="*/ 2678 h 3752"/>
              <a:gd name="T80" fmla="*/ 17112 w 28000"/>
              <a:gd name="T81" fmla="*/ 1351 h 3752"/>
              <a:gd name="T82" fmla="*/ 18719 w 28000"/>
              <a:gd name="T83" fmla="*/ 1736 h 3752"/>
              <a:gd name="T84" fmla="*/ 18353 w 28000"/>
              <a:gd name="T85" fmla="*/ 2678 h 3752"/>
              <a:gd name="T86" fmla="*/ 18367 w 28000"/>
              <a:gd name="T87" fmla="*/ 1813 h 3752"/>
              <a:gd name="T88" fmla="*/ 19982 w 28000"/>
              <a:gd name="T89" fmla="*/ 1073 h 3752"/>
              <a:gd name="T90" fmla="*/ 20614 w 28000"/>
              <a:gd name="T91" fmla="*/ 2678 h 3752"/>
              <a:gd name="T92" fmla="*/ 19849 w 28000"/>
              <a:gd name="T93" fmla="*/ 2106 h 3752"/>
              <a:gd name="T94" fmla="*/ 21622 w 28000"/>
              <a:gd name="T95" fmla="*/ 1073 h 3752"/>
              <a:gd name="T96" fmla="*/ 22429 w 28000"/>
              <a:gd name="T97" fmla="*/ 1874 h 3752"/>
              <a:gd name="T98" fmla="*/ 21363 w 28000"/>
              <a:gd name="T99" fmla="*/ 1293 h 3752"/>
              <a:gd name="T100" fmla="*/ 22987 w 28000"/>
              <a:gd name="T101" fmla="*/ 2461 h 3752"/>
              <a:gd name="T102" fmla="*/ 23687 w 28000"/>
              <a:gd name="T103" fmla="*/ 1073 h 3752"/>
              <a:gd name="T104" fmla="*/ 23587 w 28000"/>
              <a:gd name="T105" fmla="*/ 1971 h 3752"/>
              <a:gd name="T106" fmla="*/ 25668 w 28000"/>
              <a:gd name="T107" fmla="*/ 1073 h 3752"/>
              <a:gd name="T108" fmla="*/ 24982 w 28000"/>
              <a:gd name="T109" fmla="*/ 2678 h 3752"/>
              <a:gd name="T110" fmla="*/ 24021 w 28000"/>
              <a:gd name="T111" fmla="*/ 2678 h 3752"/>
              <a:gd name="T112" fmla="*/ 25383 w 28000"/>
              <a:gd name="T113" fmla="*/ 1073 h 3752"/>
              <a:gd name="T114" fmla="*/ 26074 w 28000"/>
              <a:gd name="T115" fmla="*/ 2678 h 3752"/>
              <a:gd name="T116" fmla="*/ 27735 w 28000"/>
              <a:gd name="T117" fmla="*/ 2678 h 3752"/>
              <a:gd name="T118" fmla="*/ 26725 w 28000"/>
              <a:gd name="T119" fmla="*/ 1073 h 3752"/>
              <a:gd name="T120" fmla="*/ 27999 w 28000"/>
              <a:gd name="T121" fmla="*/ 1073 h 37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28000" h="3752">
                <a:moveTo>
                  <a:pt x="1876" y="0"/>
                </a:moveTo>
                <a:lnTo>
                  <a:pt x="1876" y="0"/>
                </a:lnTo>
                <a:cubicBezTo>
                  <a:pt x="842" y="0"/>
                  <a:pt x="0" y="842"/>
                  <a:pt x="0" y="1876"/>
                </a:cubicBezTo>
                <a:cubicBezTo>
                  <a:pt x="0" y="2909"/>
                  <a:pt x="842" y="3751"/>
                  <a:pt x="1876" y="3751"/>
                </a:cubicBezTo>
                <a:cubicBezTo>
                  <a:pt x="2912" y="3751"/>
                  <a:pt x="3752" y="2909"/>
                  <a:pt x="3752" y="1876"/>
                </a:cubicBezTo>
                <a:cubicBezTo>
                  <a:pt x="3752" y="842"/>
                  <a:pt x="2912" y="0"/>
                  <a:pt x="1876" y="0"/>
                </a:cubicBezTo>
                <a:close/>
                <a:moveTo>
                  <a:pt x="376" y="1090"/>
                </a:moveTo>
                <a:lnTo>
                  <a:pt x="376" y="1090"/>
                </a:lnTo>
                <a:cubicBezTo>
                  <a:pt x="719" y="1430"/>
                  <a:pt x="719" y="1430"/>
                  <a:pt x="719" y="1430"/>
                </a:cubicBezTo>
                <a:cubicBezTo>
                  <a:pt x="243" y="1430"/>
                  <a:pt x="243" y="1430"/>
                  <a:pt x="243" y="1430"/>
                </a:cubicBezTo>
                <a:cubicBezTo>
                  <a:pt x="273" y="1311"/>
                  <a:pt x="320" y="1197"/>
                  <a:pt x="376" y="1090"/>
                </a:cubicBezTo>
                <a:close/>
                <a:moveTo>
                  <a:pt x="182" y="1876"/>
                </a:moveTo>
                <a:lnTo>
                  <a:pt x="182" y="1876"/>
                </a:lnTo>
                <a:cubicBezTo>
                  <a:pt x="182" y="1787"/>
                  <a:pt x="189" y="1699"/>
                  <a:pt x="203" y="1612"/>
                </a:cubicBezTo>
                <a:cubicBezTo>
                  <a:pt x="898" y="1612"/>
                  <a:pt x="898" y="1612"/>
                  <a:pt x="898" y="1612"/>
                </a:cubicBezTo>
                <a:cubicBezTo>
                  <a:pt x="1244" y="1957"/>
                  <a:pt x="1244" y="1957"/>
                  <a:pt x="1244" y="1957"/>
                </a:cubicBezTo>
                <a:cubicBezTo>
                  <a:pt x="184" y="1957"/>
                  <a:pt x="184" y="1957"/>
                  <a:pt x="184" y="1957"/>
                </a:cubicBezTo>
                <a:cubicBezTo>
                  <a:pt x="182" y="1929"/>
                  <a:pt x="182" y="1903"/>
                  <a:pt x="182" y="1876"/>
                </a:cubicBezTo>
                <a:close/>
                <a:moveTo>
                  <a:pt x="807" y="3189"/>
                </a:moveTo>
                <a:lnTo>
                  <a:pt x="807" y="3189"/>
                </a:lnTo>
                <a:cubicBezTo>
                  <a:pt x="1281" y="3189"/>
                  <a:pt x="1281" y="3189"/>
                  <a:pt x="1281" y="3189"/>
                </a:cubicBezTo>
                <a:cubicBezTo>
                  <a:pt x="1283" y="3282"/>
                  <a:pt x="1290" y="3378"/>
                  <a:pt x="1302" y="3469"/>
                </a:cubicBezTo>
                <a:cubicBezTo>
                  <a:pt x="1122" y="3403"/>
                  <a:pt x="954" y="3308"/>
                  <a:pt x="807" y="3189"/>
                </a:cubicBezTo>
                <a:close/>
                <a:moveTo>
                  <a:pt x="1288" y="3007"/>
                </a:moveTo>
                <a:lnTo>
                  <a:pt x="1288" y="3007"/>
                </a:lnTo>
                <a:cubicBezTo>
                  <a:pt x="616" y="3007"/>
                  <a:pt x="616" y="3007"/>
                  <a:pt x="616" y="3007"/>
                </a:cubicBezTo>
                <a:cubicBezTo>
                  <a:pt x="523" y="2904"/>
                  <a:pt x="443" y="2787"/>
                  <a:pt x="378" y="2664"/>
                </a:cubicBezTo>
                <a:cubicBezTo>
                  <a:pt x="1337" y="2664"/>
                  <a:pt x="1337" y="2664"/>
                  <a:pt x="1337" y="2664"/>
                </a:cubicBezTo>
                <a:cubicBezTo>
                  <a:pt x="1311" y="2776"/>
                  <a:pt x="1295" y="2890"/>
                  <a:pt x="1288" y="3007"/>
                </a:cubicBezTo>
                <a:close/>
                <a:moveTo>
                  <a:pt x="294" y="2482"/>
                </a:moveTo>
                <a:lnTo>
                  <a:pt x="294" y="2482"/>
                </a:lnTo>
                <a:cubicBezTo>
                  <a:pt x="252" y="2372"/>
                  <a:pt x="222" y="2258"/>
                  <a:pt x="203" y="2139"/>
                </a:cubicBezTo>
                <a:cubicBezTo>
                  <a:pt x="1426" y="2139"/>
                  <a:pt x="1426" y="2139"/>
                  <a:pt x="1426" y="2139"/>
                </a:cubicBezTo>
                <a:cubicBezTo>
                  <a:pt x="1498" y="2209"/>
                  <a:pt x="1498" y="2209"/>
                  <a:pt x="1498" y="2209"/>
                </a:cubicBezTo>
                <a:cubicBezTo>
                  <a:pt x="1456" y="2297"/>
                  <a:pt x="1419" y="2388"/>
                  <a:pt x="1388" y="2482"/>
                </a:cubicBezTo>
                <a:lnTo>
                  <a:pt x="294" y="2482"/>
                </a:lnTo>
                <a:close/>
                <a:moveTo>
                  <a:pt x="3570" y="1876"/>
                </a:moveTo>
                <a:lnTo>
                  <a:pt x="3570" y="1876"/>
                </a:lnTo>
                <a:cubicBezTo>
                  <a:pt x="3570" y="2808"/>
                  <a:pt x="2812" y="3569"/>
                  <a:pt x="1876" y="3569"/>
                </a:cubicBezTo>
                <a:cubicBezTo>
                  <a:pt x="1745" y="3569"/>
                  <a:pt x="1619" y="3555"/>
                  <a:pt x="1496" y="3527"/>
                </a:cubicBezTo>
                <a:cubicBezTo>
                  <a:pt x="1475" y="3408"/>
                  <a:pt x="1463" y="3284"/>
                  <a:pt x="1463" y="3163"/>
                </a:cubicBezTo>
                <a:cubicBezTo>
                  <a:pt x="1463" y="2563"/>
                  <a:pt x="1722" y="2008"/>
                  <a:pt x="2179" y="1624"/>
                </a:cubicBezTo>
                <a:cubicBezTo>
                  <a:pt x="2403" y="1836"/>
                  <a:pt x="2707" y="1966"/>
                  <a:pt x="3038" y="1966"/>
                </a:cubicBezTo>
                <a:cubicBezTo>
                  <a:pt x="3129" y="1966"/>
                  <a:pt x="3129" y="1966"/>
                  <a:pt x="3129" y="1966"/>
                </a:cubicBezTo>
                <a:cubicBezTo>
                  <a:pt x="3129" y="1876"/>
                  <a:pt x="3129" y="1876"/>
                  <a:pt x="3129" y="1876"/>
                </a:cubicBezTo>
                <a:cubicBezTo>
                  <a:pt x="3129" y="1636"/>
                  <a:pt x="3061" y="1412"/>
                  <a:pt x="2945" y="1220"/>
                </a:cubicBezTo>
                <a:cubicBezTo>
                  <a:pt x="3094" y="1178"/>
                  <a:pt x="3250" y="1155"/>
                  <a:pt x="3407" y="1148"/>
                </a:cubicBezTo>
                <a:cubicBezTo>
                  <a:pt x="3512" y="1370"/>
                  <a:pt x="3570" y="1617"/>
                  <a:pt x="3570" y="1876"/>
                </a:cubicBezTo>
                <a:close/>
                <a:moveTo>
                  <a:pt x="1972" y="810"/>
                </a:moveTo>
                <a:lnTo>
                  <a:pt x="1972" y="810"/>
                </a:lnTo>
                <a:cubicBezTo>
                  <a:pt x="2487" y="854"/>
                  <a:pt x="2898" y="1267"/>
                  <a:pt x="2945" y="1780"/>
                </a:cubicBezTo>
                <a:cubicBezTo>
                  <a:pt x="2429" y="1736"/>
                  <a:pt x="2016" y="1323"/>
                  <a:pt x="1972" y="810"/>
                </a:cubicBezTo>
                <a:close/>
                <a:moveTo>
                  <a:pt x="2830" y="1064"/>
                </a:moveTo>
                <a:lnTo>
                  <a:pt x="2830" y="1064"/>
                </a:lnTo>
                <a:cubicBezTo>
                  <a:pt x="2599" y="793"/>
                  <a:pt x="2259" y="623"/>
                  <a:pt x="1876" y="623"/>
                </a:cubicBezTo>
                <a:cubicBezTo>
                  <a:pt x="1785" y="623"/>
                  <a:pt x="1785" y="623"/>
                  <a:pt x="1785" y="623"/>
                </a:cubicBezTo>
                <a:cubicBezTo>
                  <a:pt x="1785" y="714"/>
                  <a:pt x="1785" y="714"/>
                  <a:pt x="1785" y="714"/>
                </a:cubicBezTo>
                <a:cubicBezTo>
                  <a:pt x="1785" y="1006"/>
                  <a:pt x="1888" y="1276"/>
                  <a:pt x="2056" y="1489"/>
                </a:cubicBezTo>
                <a:cubicBezTo>
                  <a:pt x="1867" y="1650"/>
                  <a:pt x="1710" y="1836"/>
                  <a:pt x="1587" y="2043"/>
                </a:cubicBezTo>
                <a:cubicBezTo>
                  <a:pt x="471" y="929"/>
                  <a:pt x="471" y="929"/>
                  <a:pt x="471" y="929"/>
                </a:cubicBezTo>
                <a:cubicBezTo>
                  <a:pt x="777" y="478"/>
                  <a:pt x="1293" y="182"/>
                  <a:pt x="1876" y="182"/>
                </a:cubicBezTo>
                <a:cubicBezTo>
                  <a:pt x="2478" y="182"/>
                  <a:pt x="3008" y="497"/>
                  <a:pt x="3309" y="973"/>
                </a:cubicBezTo>
                <a:cubicBezTo>
                  <a:pt x="3145" y="985"/>
                  <a:pt x="2984" y="1015"/>
                  <a:pt x="2830" y="1064"/>
                </a:cubicBezTo>
                <a:close/>
                <a:moveTo>
                  <a:pt x="2639" y="2227"/>
                </a:moveTo>
                <a:lnTo>
                  <a:pt x="2639" y="2227"/>
                </a:lnTo>
                <a:cubicBezTo>
                  <a:pt x="2525" y="2157"/>
                  <a:pt x="2392" y="2134"/>
                  <a:pt x="2261" y="2164"/>
                </a:cubicBezTo>
                <a:cubicBezTo>
                  <a:pt x="2133" y="2195"/>
                  <a:pt x="2021" y="2272"/>
                  <a:pt x="1951" y="2386"/>
                </a:cubicBezTo>
                <a:cubicBezTo>
                  <a:pt x="1878" y="2498"/>
                  <a:pt x="1857" y="2633"/>
                  <a:pt x="1888" y="2762"/>
                </a:cubicBezTo>
                <a:cubicBezTo>
                  <a:pt x="1916" y="2892"/>
                  <a:pt x="1995" y="3004"/>
                  <a:pt x="2109" y="3074"/>
                </a:cubicBezTo>
                <a:cubicBezTo>
                  <a:pt x="2189" y="3126"/>
                  <a:pt x="2280" y="3151"/>
                  <a:pt x="2373" y="3151"/>
                </a:cubicBezTo>
                <a:cubicBezTo>
                  <a:pt x="2410" y="3151"/>
                  <a:pt x="2448" y="3147"/>
                  <a:pt x="2485" y="3137"/>
                </a:cubicBezTo>
                <a:cubicBezTo>
                  <a:pt x="2616" y="3107"/>
                  <a:pt x="2725" y="3030"/>
                  <a:pt x="2798" y="2916"/>
                </a:cubicBezTo>
                <a:cubicBezTo>
                  <a:pt x="2868" y="2804"/>
                  <a:pt x="2891" y="2668"/>
                  <a:pt x="2861" y="2540"/>
                </a:cubicBezTo>
                <a:cubicBezTo>
                  <a:pt x="2830" y="2409"/>
                  <a:pt x="2751" y="2297"/>
                  <a:pt x="2639" y="2227"/>
                </a:cubicBezTo>
                <a:close/>
                <a:moveTo>
                  <a:pt x="2644" y="2820"/>
                </a:moveTo>
                <a:lnTo>
                  <a:pt x="2644" y="2820"/>
                </a:lnTo>
                <a:cubicBezTo>
                  <a:pt x="2597" y="2892"/>
                  <a:pt x="2527" y="2941"/>
                  <a:pt x="2445" y="2960"/>
                </a:cubicBezTo>
                <a:cubicBezTo>
                  <a:pt x="2361" y="2979"/>
                  <a:pt x="2277" y="2965"/>
                  <a:pt x="2205" y="2920"/>
                </a:cubicBezTo>
                <a:cubicBezTo>
                  <a:pt x="2133" y="2876"/>
                  <a:pt x="2084" y="2804"/>
                  <a:pt x="2065" y="2722"/>
                </a:cubicBezTo>
                <a:cubicBezTo>
                  <a:pt x="2044" y="2640"/>
                  <a:pt x="2060" y="2554"/>
                  <a:pt x="2105" y="2482"/>
                </a:cubicBezTo>
                <a:cubicBezTo>
                  <a:pt x="2149" y="2409"/>
                  <a:pt x="2219" y="2360"/>
                  <a:pt x="2303" y="2342"/>
                </a:cubicBezTo>
                <a:cubicBezTo>
                  <a:pt x="2326" y="2335"/>
                  <a:pt x="2350" y="2332"/>
                  <a:pt x="2375" y="2332"/>
                </a:cubicBezTo>
                <a:cubicBezTo>
                  <a:pt x="2434" y="2332"/>
                  <a:pt x="2492" y="2349"/>
                  <a:pt x="2543" y="2381"/>
                </a:cubicBezTo>
                <a:cubicBezTo>
                  <a:pt x="2613" y="2426"/>
                  <a:pt x="2665" y="2498"/>
                  <a:pt x="2683" y="2580"/>
                </a:cubicBezTo>
                <a:cubicBezTo>
                  <a:pt x="2702" y="2661"/>
                  <a:pt x="2688" y="2748"/>
                  <a:pt x="2644" y="2820"/>
                </a:cubicBezTo>
                <a:close/>
                <a:moveTo>
                  <a:pt x="5658" y="2230"/>
                </a:moveTo>
                <a:lnTo>
                  <a:pt x="5658" y="2230"/>
                </a:lnTo>
                <a:cubicBezTo>
                  <a:pt x="5658" y="2498"/>
                  <a:pt x="5446" y="2706"/>
                  <a:pt x="5080" y="2706"/>
                </a:cubicBezTo>
                <a:cubicBezTo>
                  <a:pt x="4737" y="2706"/>
                  <a:pt x="4492" y="2493"/>
                  <a:pt x="4492" y="2185"/>
                </a:cubicBezTo>
                <a:cubicBezTo>
                  <a:pt x="4730" y="2185"/>
                  <a:pt x="4730" y="2185"/>
                  <a:pt x="4730" y="2185"/>
                </a:cubicBezTo>
                <a:cubicBezTo>
                  <a:pt x="4732" y="2349"/>
                  <a:pt x="4867" y="2479"/>
                  <a:pt x="5089" y="2479"/>
                </a:cubicBezTo>
                <a:cubicBezTo>
                  <a:pt x="5278" y="2479"/>
                  <a:pt x="5406" y="2393"/>
                  <a:pt x="5406" y="2248"/>
                </a:cubicBezTo>
                <a:cubicBezTo>
                  <a:pt x="5406" y="1815"/>
                  <a:pt x="4541" y="2136"/>
                  <a:pt x="4541" y="1491"/>
                </a:cubicBezTo>
                <a:cubicBezTo>
                  <a:pt x="4541" y="1248"/>
                  <a:pt x="4737" y="1045"/>
                  <a:pt x="5075" y="1045"/>
                </a:cubicBezTo>
                <a:cubicBezTo>
                  <a:pt x="5346" y="1045"/>
                  <a:pt x="5619" y="1190"/>
                  <a:pt x="5623" y="1526"/>
                </a:cubicBezTo>
                <a:cubicBezTo>
                  <a:pt x="5374" y="1526"/>
                  <a:pt x="5374" y="1526"/>
                  <a:pt x="5374" y="1526"/>
                </a:cubicBezTo>
                <a:cubicBezTo>
                  <a:pt x="5374" y="1367"/>
                  <a:pt x="5266" y="1267"/>
                  <a:pt x="5073" y="1267"/>
                </a:cubicBezTo>
                <a:cubicBezTo>
                  <a:pt x="4877" y="1267"/>
                  <a:pt x="4786" y="1372"/>
                  <a:pt x="4786" y="1486"/>
                </a:cubicBezTo>
                <a:cubicBezTo>
                  <a:pt x="4786" y="1874"/>
                  <a:pt x="5658" y="1582"/>
                  <a:pt x="5658" y="2230"/>
                </a:cubicBezTo>
                <a:close/>
                <a:moveTo>
                  <a:pt x="6573" y="1736"/>
                </a:moveTo>
                <a:lnTo>
                  <a:pt x="6573" y="1736"/>
                </a:lnTo>
                <a:cubicBezTo>
                  <a:pt x="7161" y="2678"/>
                  <a:pt x="7161" y="2678"/>
                  <a:pt x="7161" y="2678"/>
                </a:cubicBezTo>
                <a:cubicBezTo>
                  <a:pt x="6867" y="2678"/>
                  <a:pt x="6867" y="2678"/>
                  <a:pt x="6867" y="2678"/>
                </a:cubicBezTo>
                <a:cubicBezTo>
                  <a:pt x="6410" y="1931"/>
                  <a:pt x="6410" y="1931"/>
                  <a:pt x="6410" y="1931"/>
                </a:cubicBezTo>
                <a:cubicBezTo>
                  <a:pt x="6209" y="2167"/>
                  <a:pt x="6209" y="2167"/>
                  <a:pt x="6209" y="2167"/>
                </a:cubicBezTo>
                <a:cubicBezTo>
                  <a:pt x="6209" y="2678"/>
                  <a:pt x="6209" y="2678"/>
                  <a:pt x="6209" y="2678"/>
                </a:cubicBezTo>
                <a:cubicBezTo>
                  <a:pt x="5962" y="2678"/>
                  <a:pt x="5962" y="2678"/>
                  <a:pt x="5962" y="2678"/>
                </a:cubicBezTo>
                <a:cubicBezTo>
                  <a:pt x="5962" y="1073"/>
                  <a:pt x="5962" y="1073"/>
                  <a:pt x="5962" y="1073"/>
                </a:cubicBezTo>
                <a:cubicBezTo>
                  <a:pt x="6209" y="1073"/>
                  <a:pt x="6209" y="1073"/>
                  <a:pt x="6209" y="1073"/>
                </a:cubicBezTo>
                <a:cubicBezTo>
                  <a:pt x="6209" y="1813"/>
                  <a:pt x="6209" y="1813"/>
                  <a:pt x="6209" y="1813"/>
                </a:cubicBezTo>
                <a:cubicBezTo>
                  <a:pt x="6223" y="1813"/>
                  <a:pt x="6223" y="1813"/>
                  <a:pt x="6223" y="1813"/>
                </a:cubicBezTo>
                <a:cubicBezTo>
                  <a:pt x="6834" y="1073"/>
                  <a:pt x="6834" y="1073"/>
                  <a:pt x="6834" y="1073"/>
                </a:cubicBezTo>
                <a:cubicBezTo>
                  <a:pt x="7138" y="1073"/>
                  <a:pt x="7138" y="1073"/>
                  <a:pt x="7138" y="1073"/>
                </a:cubicBezTo>
                <a:lnTo>
                  <a:pt x="6573" y="1736"/>
                </a:lnTo>
                <a:close/>
                <a:moveTo>
                  <a:pt x="8003" y="1045"/>
                </a:moveTo>
                <a:lnTo>
                  <a:pt x="8003" y="1045"/>
                </a:lnTo>
                <a:cubicBezTo>
                  <a:pt x="7525" y="1045"/>
                  <a:pt x="7170" y="1405"/>
                  <a:pt x="7170" y="1876"/>
                </a:cubicBezTo>
                <a:cubicBezTo>
                  <a:pt x="7170" y="2351"/>
                  <a:pt x="7523" y="2706"/>
                  <a:pt x="8001" y="2706"/>
                </a:cubicBezTo>
                <a:cubicBezTo>
                  <a:pt x="8484" y="2706"/>
                  <a:pt x="8836" y="2346"/>
                  <a:pt x="8836" y="1876"/>
                </a:cubicBezTo>
                <a:cubicBezTo>
                  <a:pt x="8836" y="1409"/>
                  <a:pt x="8486" y="1045"/>
                  <a:pt x="8003" y="1045"/>
                </a:cubicBezTo>
                <a:close/>
                <a:moveTo>
                  <a:pt x="8003" y="2472"/>
                </a:moveTo>
                <a:lnTo>
                  <a:pt x="8003" y="2472"/>
                </a:lnTo>
                <a:cubicBezTo>
                  <a:pt x="7670" y="2472"/>
                  <a:pt x="7425" y="2218"/>
                  <a:pt x="7425" y="1876"/>
                </a:cubicBezTo>
                <a:cubicBezTo>
                  <a:pt x="7425" y="1538"/>
                  <a:pt x="7670" y="1279"/>
                  <a:pt x="8003" y="1279"/>
                </a:cubicBezTo>
                <a:cubicBezTo>
                  <a:pt x="8339" y="1279"/>
                  <a:pt x="8584" y="1538"/>
                  <a:pt x="8584" y="1876"/>
                </a:cubicBezTo>
                <a:cubicBezTo>
                  <a:pt x="8584" y="2218"/>
                  <a:pt x="8339" y="2472"/>
                  <a:pt x="8003" y="2472"/>
                </a:cubicBezTo>
                <a:close/>
                <a:moveTo>
                  <a:pt x="9394" y="2456"/>
                </a:moveTo>
                <a:lnTo>
                  <a:pt x="9394" y="2456"/>
                </a:lnTo>
                <a:cubicBezTo>
                  <a:pt x="10059" y="2456"/>
                  <a:pt x="10059" y="2456"/>
                  <a:pt x="10059" y="2456"/>
                </a:cubicBezTo>
                <a:cubicBezTo>
                  <a:pt x="10059" y="2678"/>
                  <a:pt x="10059" y="2678"/>
                  <a:pt x="10059" y="2678"/>
                </a:cubicBezTo>
                <a:cubicBezTo>
                  <a:pt x="9147" y="2678"/>
                  <a:pt x="9147" y="2678"/>
                  <a:pt x="9147" y="2678"/>
                </a:cubicBezTo>
                <a:cubicBezTo>
                  <a:pt x="9147" y="1073"/>
                  <a:pt x="9147" y="1073"/>
                  <a:pt x="9147" y="1073"/>
                </a:cubicBezTo>
                <a:cubicBezTo>
                  <a:pt x="9394" y="1073"/>
                  <a:pt x="9394" y="1073"/>
                  <a:pt x="9394" y="1073"/>
                </a:cubicBezTo>
                <a:lnTo>
                  <a:pt x="9394" y="2456"/>
                </a:lnTo>
                <a:close/>
                <a:moveTo>
                  <a:pt x="11727" y="1073"/>
                </a:moveTo>
                <a:lnTo>
                  <a:pt x="11727" y="1073"/>
                </a:lnTo>
                <a:cubicBezTo>
                  <a:pt x="12012" y="1073"/>
                  <a:pt x="12012" y="1073"/>
                  <a:pt x="12012" y="1073"/>
                </a:cubicBezTo>
                <a:cubicBezTo>
                  <a:pt x="12012" y="2678"/>
                  <a:pt x="12012" y="2678"/>
                  <a:pt x="12012" y="2678"/>
                </a:cubicBezTo>
                <a:cubicBezTo>
                  <a:pt x="11776" y="2678"/>
                  <a:pt x="11776" y="2678"/>
                  <a:pt x="11776" y="2678"/>
                </a:cubicBezTo>
                <a:cubicBezTo>
                  <a:pt x="11776" y="1580"/>
                  <a:pt x="11776" y="1580"/>
                  <a:pt x="11776" y="1580"/>
                </a:cubicBezTo>
                <a:cubicBezTo>
                  <a:pt x="11762" y="1580"/>
                  <a:pt x="11762" y="1580"/>
                  <a:pt x="11762" y="1580"/>
                </a:cubicBezTo>
                <a:cubicBezTo>
                  <a:pt x="11328" y="2678"/>
                  <a:pt x="11328" y="2678"/>
                  <a:pt x="11328" y="2678"/>
                </a:cubicBezTo>
                <a:cubicBezTo>
                  <a:pt x="11090" y="2678"/>
                  <a:pt x="11090" y="2678"/>
                  <a:pt x="11090" y="2678"/>
                </a:cubicBezTo>
                <a:cubicBezTo>
                  <a:pt x="10617" y="1568"/>
                  <a:pt x="10617" y="1568"/>
                  <a:pt x="10617" y="1568"/>
                </a:cubicBezTo>
                <a:cubicBezTo>
                  <a:pt x="10603" y="1568"/>
                  <a:pt x="10603" y="1568"/>
                  <a:pt x="10603" y="1568"/>
                </a:cubicBezTo>
                <a:cubicBezTo>
                  <a:pt x="10603" y="2678"/>
                  <a:pt x="10603" y="2678"/>
                  <a:pt x="10603" y="2678"/>
                </a:cubicBezTo>
                <a:cubicBezTo>
                  <a:pt x="10365" y="2678"/>
                  <a:pt x="10365" y="2678"/>
                  <a:pt x="10365" y="2678"/>
                </a:cubicBezTo>
                <a:cubicBezTo>
                  <a:pt x="10365" y="1073"/>
                  <a:pt x="10365" y="1073"/>
                  <a:pt x="10365" y="1073"/>
                </a:cubicBezTo>
                <a:cubicBezTo>
                  <a:pt x="10654" y="1073"/>
                  <a:pt x="10654" y="1073"/>
                  <a:pt x="10654" y="1073"/>
                </a:cubicBezTo>
                <a:cubicBezTo>
                  <a:pt x="11207" y="2365"/>
                  <a:pt x="11207" y="2365"/>
                  <a:pt x="11207" y="2365"/>
                </a:cubicBezTo>
                <a:cubicBezTo>
                  <a:pt x="11221" y="2365"/>
                  <a:pt x="11221" y="2365"/>
                  <a:pt x="11221" y="2365"/>
                </a:cubicBezTo>
                <a:lnTo>
                  <a:pt x="11727" y="1073"/>
                </a:lnTo>
                <a:close/>
                <a:moveTo>
                  <a:pt x="12847" y="1073"/>
                </a:moveTo>
                <a:lnTo>
                  <a:pt x="12847" y="1073"/>
                </a:lnTo>
                <a:cubicBezTo>
                  <a:pt x="12257" y="2678"/>
                  <a:pt x="12257" y="2678"/>
                  <a:pt x="12257" y="2678"/>
                </a:cubicBezTo>
                <a:cubicBezTo>
                  <a:pt x="12509" y="2678"/>
                  <a:pt x="12509" y="2678"/>
                  <a:pt x="12509" y="2678"/>
                </a:cubicBezTo>
                <a:cubicBezTo>
                  <a:pt x="12635" y="2328"/>
                  <a:pt x="12635" y="2328"/>
                  <a:pt x="12635" y="2328"/>
                </a:cubicBezTo>
                <a:cubicBezTo>
                  <a:pt x="13354" y="2328"/>
                  <a:pt x="13354" y="2328"/>
                  <a:pt x="13354" y="2328"/>
                </a:cubicBezTo>
                <a:cubicBezTo>
                  <a:pt x="13480" y="2678"/>
                  <a:pt x="13480" y="2678"/>
                  <a:pt x="13480" y="2678"/>
                </a:cubicBezTo>
                <a:cubicBezTo>
                  <a:pt x="13739" y="2678"/>
                  <a:pt x="13739" y="2678"/>
                  <a:pt x="13739" y="2678"/>
                </a:cubicBezTo>
                <a:cubicBezTo>
                  <a:pt x="13146" y="1073"/>
                  <a:pt x="13146" y="1073"/>
                  <a:pt x="13146" y="1073"/>
                </a:cubicBezTo>
                <a:lnTo>
                  <a:pt x="12847" y="1073"/>
                </a:lnTo>
                <a:close/>
                <a:moveTo>
                  <a:pt x="12712" y="2106"/>
                </a:moveTo>
                <a:lnTo>
                  <a:pt x="12712" y="2106"/>
                </a:lnTo>
                <a:cubicBezTo>
                  <a:pt x="12987" y="1351"/>
                  <a:pt x="12987" y="1351"/>
                  <a:pt x="12987" y="1351"/>
                </a:cubicBezTo>
                <a:cubicBezTo>
                  <a:pt x="13004" y="1351"/>
                  <a:pt x="13004" y="1351"/>
                  <a:pt x="13004" y="1351"/>
                </a:cubicBezTo>
                <a:cubicBezTo>
                  <a:pt x="13277" y="2106"/>
                  <a:pt x="13277" y="2106"/>
                  <a:pt x="13277" y="2106"/>
                </a:cubicBezTo>
                <a:lnTo>
                  <a:pt x="12712" y="2106"/>
                </a:lnTo>
                <a:close/>
                <a:moveTo>
                  <a:pt x="13727" y="1073"/>
                </a:moveTo>
                <a:lnTo>
                  <a:pt x="13727" y="1073"/>
                </a:lnTo>
                <a:cubicBezTo>
                  <a:pt x="14918" y="1073"/>
                  <a:pt x="14918" y="1073"/>
                  <a:pt x="14918" y="1073"/>
                </a:cubicBezTo>
                <a:cubicBezTo>
                  <a:pt x="14918" y="1295"/>
                  <a:pt x="14918" y="1295"/>
                  <a:pt x="14918" y="1295"/>
                </a:cubicBezTo>
                <a:cubicBezTo>
                  <a:pt x="14445" y="1295"/>
                  <a:pt x="14445" y="1295"/>
                  <a:pt x="14445" y="1295"/>
                </a:cubicBezTo>
                <a:cubicBezTo>
                  <a:pt x="14445" y="2678"/>
                  <a:pt x="14445" y="2678"/>
                  <a:pt x="14445" y="2678"/>
                </a:cubicBezTo>
                <a:cubicBezTo>
                  <a:pt x="14200" y="2678"/>
                  <a:pt x="14200" y="2678"/>
                  <a:pt x="14200" y="2678"/>
                </a:cubicBezTo>
                <a:cubicBezTo>
                  <a:pt x="14200" y="1295"/>
                  <a:pt x="14200" y="1295"/>
                  <a:pt x="14200" y="1295"/>
                </a:cubicBezTo>
                <a:cubicBezTo>
                  <a:pt x="13727" y="1295"/>
                  <a:pt x="13727" y="1295"/>
                  <a:pt x="13727" y="1295"/>
                </a:cubicBezTo>
                <a:lnTo>
                  <a:pt x="13727" y="1073"/>
                </a:lnTo>
                <a:close/>
                <a:moveTo>
                  <a:pt x="16241" y="2230"/>
                </a:moveTo>
                <a:lnTo>
                  <a:pt x="16241" y="2230"/>
                </a:lnTo>
                <a:cubicBezTo>
                  <a:pt x="16241" y="2498"/>
                  <a:pt x="16029" y="2706"/>
                  <a:pt x="15663" y="2706"/>
                </a:cubicBezTo>
                <a:cubicBezTo>
                  <a:pt x="15320" y="2706"/>
                  <a:pt x="15072" y="2493"/>
                  <a:pt x="15072" y="2185"/>
                </a:cubicBezTo>
                <a:cubicBezTo>
                  <a:pt x="15313" y="2185"/>
                  <a:pt x="15313" y="2185"/>
                  <a:pt x="15313" y="2185"/>
                </a:cubicBezTo>
                <a:cubicBezTo>
                  <a:pt x="15315" y="2349"/>
                  <a:pt x="15450" y="2479"/>
                  <a:pt x="15672" y="2479"/>
                </a:cubicBezTo>
                <a:cubicBezTo>
                  <a:pt x="15861" y="2479"/>
                  <a:pt x="15987" y="2393"/>
                  <a:pt x="15987" y="2248"/>
                </a:cubicBezTo>
                <a:cubicBezTo>
                  <a:pt x="15987" y="1815"/>
                  <a:pt x="15124" y="2136"/>
                  <a:pt x="15124" y="1491"/>
                </a:cubicBezTo>
                <a:cubicBezTo>
                  <a:pt x="15124" y="1248"/>
                  <a:pt x="15320" y="1045"/>
                  <a:pt x="15658" y="1045"/>
                </a:cubicBezTo>
                <a:cubicBezTo>
                  <a:pt x="15929" y="1045"/>
                  <a:pt x="16199" y="1190"/>
                  <a:pt x="16204" y="1526"/>
                </a:cubicBezTo>
                <a:cubicBezTo>
                  <a:pt x="15957" y="1526"/>
                  <a:pt x="15957" y="1526"/>
                  <a:pt x="15957" y="1526"/>
                </a:cubicBezTo>
                <a:cubicBezTo>
                  <a:pt x="15957" y="1367"/>
                  <a:pt x="15849" y="1267"/>
                  <a:pt x="15656" y="1267"/>
                </a:cubicBezTo>
                <a:cubicBezTo>
                  <a:pt x="15460" y="1267"/>
                  <a:pt x="15369" y="1372"/>
                  <a:pt x="15369" y="1486"/>
                </a:cubicBezTo>
                <a:cubicBezTo>
                  <a:pt x="15369" y="1874"/>
                  <a:pt x="16241" y="1582"/>
                  <a:pt x="16241" y="2230"/>
                </a:cubicBezTo>
                <a:close/>
                <a:moveTo>
                  <a:pt x="16974" y="1073"/>
                </a:moveTo>
                <a:lnTo>
                  <a:pt x="16974" y="1073"/>
                </a:lnTo>
                <a:cubicBezTo>
                  <a:pt x="16384" y="2678"/>
                  <a:pt x="16384" y="2678"/>
                  <a:pt x="16384" y="2678"/>
                </a:cubicBezTo>
                <a:cubicBezTo>
                  <a:pt x="16636" y="2678"/>
                  <a:pt x="16636" y="2678"/>
                  <a:pt x="16636" y="2678"/>
                </a:cubicBezTo>
                <a:cubicBezTo>
                  <a:pt x="16762" y="2328"/>
                  <a:pt x="16762" y="2328"/>
                  <a:pt x="16762" y="2328"/>
                </a:cubicBezTo>
                <a:cubicBezTo>
                  <a:pt x="17480" y="2328"/>
                  <a:pt x="17480" y="2328"/>
                  <a:pt x="17480" y="2328"/>
                </a:cubicBezTo>
                <a:cubicBezTo>
                  <a:pt x="17606" y="2678"/>
                  <a:pt x="17606" y="2678"/>
                  <a:pt x="17606" y="2678"/>
                </a:cubicBezTo>
                <a:cubicBezTo>
                  <a:pt x="17865" y="2678"/>
                  <a:pt x="17865" y="2678"/>
                  <a:pt x="17865" y="2678"/>
                </a:cubicBezTo>
                <a:cubicBezTo>
                  <a:pt x="17273" y="1073"/>
                  <a:pt x="17273" y="1073"/>
                  <a:pt x="17273" y="1073"/>
                </a:cubicBezTo>
                <a:lnTo>
                  <a:pt x="16974" y="1073"/>
                </a:lnTo>
                <a:close/>
                <a:moveTo>
                  <a:pt x="16839" y="2106"/>
                </a:moveTo>
                <a:lnTo>
                  <a:pt x="16839" y="2106"/>
                </a:lnTo>
                <a:cubicBezTo>
                  <a:pt x="17112" y="1351"/>
                  <a:pt x="17112" y="1351"/>
                  <a:pt x="17112" y="1351"/>
                </a:cubicBezTo>
                <a:cubicBezTo>
                  <a:pt x="17128" y="1351"/>
                  <a:pt x="17128" y="1351"/>
                  <a:pt x="17128" y="1351"/>
                </a:cubicBezTo>
                <a:cubicBezTo>
                  <a:pt x="17403" y="2106"/>
                  <a:pt x="17403" y="2106"/>
                  <a:pt x="17403" y="2106"/>
                </a:cubicBezTo>
                <a:lnTo>
                  <a:pt x="16839" y="2106"/>
                </a:lnTo>
                <a:close/>
                <a:moveTo>
                  <a:pt x="18719" y="1736"/>
                </a:moveTo>
                <a:lnTo>
                  <a:pt x="18719" y="1736"/>
                </a:lnTo>
                <a:cubicBezTo>
                  <a:pt x="19305" y="2678"/>
                  <a:pt x="19305" y="2678"/>
                  <a:pt x="19305" y="2678"/>
                </a:cubicBezTo>
                <a:cubicBezTo>
                  <a:pt x="19011" y="2678"/>
                  <a:pt x="19011" y="2678"/>
                  <a:pt x="19011" y="2678"/>
                </a:cubicBezTo>
                <a:cubicBezTo>
                  <a:pt x="18554" y="1931"/>
                  <a:pt x="18554" y="1931"/>
                  <a:pt x="18554" y="1931"/>
                </a:cubicBezTo>
                <a:cubicBezTo>
                  <a:pt x="18353" y="2167"/>
                  <a:pt x="18353" y="2167"/>
                  <a:pt x="18353" y="2167"/>
                </a:cubicBezTo>
                <a:cubicBezTo>
                  <a:pt x="18353" y="2678"/>
                  <a:pt x="18353" y="2678"/>
                  <a:pt x="18353" y="2678"/>
                </a:cubicBezTo>
                <a:cubicBezTo>
                  <a:pt x="18108" y="2678"/>
                  <a:pt x="18108" y="2678"/>
                  <a:pt x="18108" y="2678"/>
                </a:cubicBezTo>
                <a:cubicBezTo>
                  <a:pt x="18108" y="1073"/>
                  <a:pt x="18108" y="1073"/>
                  <a:pt x="18108" y="1073"/>
                </a:cubicBezTo>
                <a:cubicBezTo>
                  <a:pt x="18353" y="1073"/>
                  <a:pt x="18353" y="1073"/>
                  <a:pt x="18353" y="1073"/>
                </a:cubicBezTo>
                <a:cubicBezTo>
                  <a:pt x="18353" y="1813"/>
                  <a:pt x="18353" y="1813"/>
                  <a:pt x="18353" y="1813"/>
                </a:cubicBezTo>
                <a:cubicBezTo>
                  <a:pt x="18367" y="1813"/>
                  <a:pt x="18367" y="1813"/>
                  <a:pt x="18367" y="1813"/>
                </a:cubicBezTo>
                <a:cubicBezTo>
                  <a:pt x="18978" y="1073"/>
                  <a:pt x="18978" y="1073"/>
                  <a:pt x="18978" y="1073"/>
                </a:cubicBezTo>
                <a:cubicBezTo>
                  <a:pt x="19282" y="1073"/>
                  <a:pt x="19282" y="1073"/>
                  <a:pt x="19282" y="1073"/>
                </a:cubicBezTo>
                <a:lnTo>
                  <a:pt x="18719" y="1736"/>
                </a:lnTo>
                <a:close/>
                <a:moveTo>
                  <a:pt x="19982" y="1073"/>
                </a:moveTo>
                <a:lnTo>
                  <a:pt x="19982" y="1073"/>
                </a:lnTo>
                <a:cubicBezTo>
                  <a:pt x="19391" y="2678"/>
                  <a:pt x="19391" y="2678"/>
                  <a:pt x="19391" y="2678"/>
                </a:cubicBezTo>
                <a:cubicBezTo>
                  <a:pt x="19646" y="2678"/>
                  <a:pt x="19646" y="2678"/>
                  <a:pt x="19646" y="2678"/>
                </a:cubicBezTo>
                <a:cubicBezTo>
                  <a:pt x="19769" y="2328"/>
                  <a:pt x="19769" y="2328"/>
                  <a:pt x="19769" y="2328"/>
                </a:cubicBezTo>
                <a:cubicBezTo>
                  <a:pt x="20488" y="2328"/>
                  <a:pt x="20488" y="2328"/>
                  <a:pt x="20488" y="2328"/>
                </a:cubicBezTo>
                <a:cubicBezTo>
                  <a:pt x="20614" y="2678"/>
                  <a:pt x="20614" y="2678"/>
                  <a:pt x="20614" y="2678"/>
                </a:cubicBezTo>
                <a:cubicBezTo>
                  <a:pt x="20875" y="2678"/>
                  <a:pt x="20875" y="2678"/>
                  <a:pt x="20875" y="2678"/>
                </a:cubicBezTo>
                <a:cubicBezTo>
                  <a:pt x="20280" y="1073"/>
                  <a:pt x="20280" y="1073"/>
                  <a:pt x="20280" y="1073"/>
                </a:cubicBezTo>
                <a:lnTo>
                  <a:pt x="19982" y="1073"/>
                </a:lnTo>
                <a:close/>
                <a:moveTo>
                  <a:pt x="19849" y="2106"/>
                </a:moveTo>
                <a:lnTo>
                  <a:pt x="19849" y="2106"/>
                </a:lnTo>
                <a:cubicBezTo>
                  <a:pt x="20122" y="1351"/>
                  <a:pt x="20122" y="1351"/>
                  <a:pt x="20122" y="1351"/>
                </a:cubicBezTo>
                <a:cubicBezTo>
                  <a:pt x="20138" y="1351"/>
                  <a:pt x="20138" y="1351"/>
                  <a:pt x="20138" y="1351"/>
                </a:cubicBezTo>
                <a:cubicBezTo>
                  <a:pt x="20411" y="2106"/>
                  <a:pt x="20411" y="2106"/>
                  <a:pt x="20411" y="2106"/>
                </a:cubicBezTo>
                <a:lnTo>
                  <a:pt x="19849" y="2106"/>
                </a:lnTo>
                <a:close/>
                <a:moveTo>
                  <a:pt x="21622" y="1073"/>
                </a:moveTo>
                <a:lnTo>
                  <a:pt x="21622" y="1073"/>
                </a:lnTo>
                <a:cubicBezTo>
                  <a:pt x="21116" y="1073"/>
                  <a:pt x="21116" y="1073"/>
                  <a:pt x="21116" y="1073"/>
                </a:cubicBezTo>
                <a:cubicBezTo>
                  <a:pt x="21116" y="2678"/>
                  <a:pt x="21116" y="2678"/>
                  <a:pt x="21116" y="2678"/>
                </a:cubicBezTo>
                <a:cubicBezTo>
                  <a:pt x="21622" y="2678"/>
                  <a:pt x="21622" y="2678"/>
                  <a:pt x="21622" y="2678"/>
                </a:cubicBezTo>
                <a:cubicBezTo>
                  <a:pt x="22131" y="2678"/>
                  <a:pt x="22429" y="2370"/>
                  <a:pt x="22429" y="1874"/>
                </a:cubicBezTo>
                <a:cubicBezTo>
                  <a:pt x="22429" y="1407"/>
                  <a:pt x="22131" y="1073"/>
                  <a:pt x="21622" y="1073"/>
                </a:cubicBezTo>
                <a:close/>
                <a:moveTo>
                  <a:pt x="21617" y="2461"/>
                </a:moveTo>
                <a:lnTo>
                  <a:pt x="21617" y="2461"/>
                </a:lnTo>
                <a:cubicBezTo>
                  <a:pt x="21363" y="2461"/>
                  <a:pt x="21363" y="2461"/>
                  <a:pt x="21363" y="2461"/>
                </a:cubicBezTo>
                <a:cubicBezTo>
                  <a:pt x="21363" y="1293"/>
                  <a:pt x="21363" y="1293"/>
                  <a:pt x="21363" y="1293"/>
                </a:cubicBezTo>
                <a:cubicBezTo>
                  <a:pt x="21617" y="1293"/>
                  <a:pt x="21617" y="1293"/>
                  <a:pt x="21617" y="1293"/>
                </a:cubicBezTo>
                <a:cubicBezTo>
                  <a:pt x="21951" y="1293"/>
                  <a:pt x="22180" y="1500"/>
                  <a:pt x="22180" y="1874"/>
                </a:cubicBezTo>
                <a:cubicBezTo>
                  <a:pt x="22180" y="2262"/>
                  <a:pt x="21946" y="2461"/>
                  <a:pt x="21617" y="2461"/>
                </a:cubicBezTo>
                <a:close/>
                <a:moveTo>
                  <a:pt x="22987" y="2461"/>
                </a:moveTo>
                <a:lnTo>
                  <a:pt x="22987" y="2461"/>
                </a:lnTo>
                <a:cubicBezTo>
                  <a:pt x="23710" y="2461"/>
                  <a:pt x="23710" y="2461"/>
                  <a:pt x="23710" y="2461"/>
                </a:cubicBezTo>
                <a:cubicBezTo>
                  <a:pt x="23710" y="2678"/>
                  <a:pt x="23710" y="2678"/>
                  <a:pt x="23710" y="2678"/>
                </a:cubicBezTo>
                <a:cubicBezTo>
                  <a:pt x="22740" y="2678"/>
                  <a:pt x="22740" y="2678"/>
                  <a:pt x="22740" y="2678"/>
                </a:cubicBezTo>
                <a:cubicBezTo>
                  <a:pt x="22740" y="1073"/>
                  <a:pt x="22740" y="1073"/>
                  <a:pt x="22740" y="1073"/>
                </a:cubicBezTo>
                <a:cubicBezTo>
                  <a:pt x="23687" y="1073"/>
                  <a:pt x="23687" y="1073"/>
                  <a:pt x="23687" y="1073"/>
                </a:cubicBezTo>
                <a:cubicBezTo>
                  <a:pt x="23687" y="1293"/>
                  <a:pt x="23687" y="1293"/>
                  <a:pt x="23687" y="1293"/>
                </a:cubicBezTo>
                <a:cubicBezTo>
                  <a:pt x="22987" y="1293"/>
                  <a:pt x="22987" y="1293"/>
                  <a:pt x="22987" y="1293"/>
                </a:cubicBezTo>
                <a:cubicBezTo>
                  <a:pt x="22987" y="1757"/>
                  <a:pt x="22987" y="1757"/>
                  <a:pt x="22987" y="1757"/>
                </a:cubicBezTo>
                <a:cubicBezTo>
                  <a:pt x="23587" y="1757"/>
                  <a:pt x="23587" y="1757"/>
                  <a:pt x="23587" y="1757"/>
                </a:cubicBezTo>
                <a:cubicBezTo>
                  <a:pt x="23587" y="1971"/>
                  <a:pt x="23587" y="1971"/>
                  <a:pt x="23587" y="1971"/>
                </a:cubicBezTo>
                <a:cubicBezTo>
                  <a:pt x="22987" y="1971"/>
                  <a:pt x="22987" y="1971"/>
                  <a:pt x="22987" y="1971"/>
                </a:cubicBezTo>
                <a:lnTo>
                  <a:pt x="22987" y="2461"/>
                </a:lnTo>
                <a:close/>
                <a:moveTo>
                  <a:pt x="25383" y="1073"/>
                </a:moveTo>
                <a:lnTo>
                  <a:pt x="25383" y="1073"/>
                </a:lnTo>
                <a:cubicBezTo>
                  <a:pt x="25668" y="1073"/>
                  <a:pt x="25668" y="1073"/>
                  <a:pt x="25668" y="1073"/>
                </a:cubicBezTo>
                <a:cubicBezTo>
                  <a:pt x="25668" y="2678"/>
                  <a:pt x="25668" y="2678"/>
                  <a:pt x="25668" y="2678"/>
                </a:cubicBezTo>
                <a:cubicBezTo>
                  <a:pt x="25430" y="2678"/>
                  <a:pt x="25430" y="2678"/>
                  <a:pt x="25430" y="2678"/>
                </a:cubicBezTo>
                <a:cubicBezTo>
                  <a:pt x="25430" y="1580"/>
                  <a:pt x="25430" y="1580"/>
                  <a:pt x="25430" y="1580"/>
                </a:cubicBezTo>
                <a:cubicBezTo>
                  <a:pt x="25416" y="1580"/>
                  <a:pt x="25416" y="1580"/>
                  <a:pt x="25416" y="1580"/>
                </a:cubicBezTo>
                <a:cubicBezTo>
                  <a:pt x="24982" y="2678"/>
                  <a:pt x="24982" y="2678"/>
                  <a:pt x="24982" y="2678"/>
                </a:cubicBezTo>
                <a:cubicBezTo>
                  <a:pt x="24746" y="2678"/>
                  <a:pt x="24746" y="2678"/>
                  <a:pt x="24746" y="2678"/>
                </a:cubicBezTo>
                <a:cubicBezTo>
                  <a:pt x="24270" y="1568"/>
                  <a:pt x="24270" y="1568"/>
                  <a:pt x="24270" y="1568"/>
                </a:cubicBezTo>
                <a:cubicBezTo>
                  <a:pt x="24259" y="1568"/>
                  <a:pt x="24259" y="1568"/>
                  <a:pt x="24259" y="1568"/>
                </a:cubicBezTo>
                <a:cubicBezTo>
                  <a:pt x="24259" y="2678"/>
                  <a:pt x="24259" y="2678"/>
                  <a:pt x="24259" y="2678"/>
                </a:cubicBezTo>
                <a:cubicBezTo>
                  <a:pt x="24021" y="2678"/>
                  <a:pt x="24021" y="2678"/>
                  <a:pt x="24021" y="2678"/>
                </a:cubicBezTo>
                <a:cubicBezTo>
                  <a:pt x="24021" y="1073"/>
                  <a:pt x="24021" y="1073"/>
                  <a:pt x="24021" y="1073"/>
                </a:cubicBezTo>
                <a:cubicBezTo>
                  <a:pt x="24308" y="1073"/>
                  <a:pt x="24308" y="1073"/>
                  <a:pt x="24308" y="1073"/>
                </a:cubicBezTo>
                <a:cubicBezTo>
                  <a:pt x="24863" y="2365"/>
                  <a:pt x="24863" y="2365"/>
                  <a:pt x="24863" y="2365"/>
                </a:cubicBezTo>
                <a:cubicBezTo>
                  <a:pt x="24877" y="2365"/>
                  <a:pt x="24877" y="2365"/>
                  <a:pt x="24877" y="2365"/>
                </a:cubicBezTo>
                <a:lnTo>
                  <a:pt x="25383" y="1073"/>
                </a:lnTo>
                <a:close/>
                <a:moveTo>
                  <a:pt x="26074" y="1073"/>
                </a:moveTo>
                <a:lnTo>
                  <a:pt x="26074" y="1073"/>
                </a:lnTo>
                <a:cubicBezTo>
                  <a:pt x="26319" y="1073"/>
                  <a:pt x="26319" y="1073"/>
                  <a:pt x="26319" y="1073"/>
                </a:cubicBezTo>
                <a:cubicBezTo>
                  <a:pt x="26319" y="2678"/>
                  <a:pt x="26319" y="2678"/>
                  <a:pt x="26319" y="2678"/>
                </a:cubicBezTo>
                <a:cubicBezTo>
                  <a:pt x="26074" y="2678"/>
                  <a:pt x="26074" y="2678"/>
                  <a:pt x="26074" y="2678"/>
                </a:cubicBezTo>
                <a:lnTo>
                  <a:pt x="26074" y="1073"/>
                </a:lnTo>
                <a:close/>
                <a:moveTo>
                  <a:pt x="27999" y="1073"/>
                </a:moveTo>
                <a:lnTo>
                  <a:pt x="27999" y="1073"/>
                </a:lnTo>
                <a:cubicBezTo>
                  <a:pt x="27999" y="2678"/>
                  <a:pt x="27999" y="2678"/>
                  <a:pt x="27999" y="2678"/>
                </a:cubicBezTo>
                <a:cubicBezTo>
                  <a:pt x="27735" y="2678"/>
                  <a:pt x="27735" y="2678"/>
                  <a:pt x="27735" y="2678"/>
                </a:cubicBezTo>
                <a:cubicBezTo>
                  <a:pt x="26982" y="1491"/>
                  <a:pt x="26982" y="1491"/>
                  <a:pt x="26982" y="1491"/>
                </a:cubicBezTo>
                <a:cubicBezTo>
                  <a:pt x="26968" y="1491"/>
                  <a:pt x="26968" y="1491"/>
                  <a:pt x="26968" y="1491"/>
                </a:cubicBezTo>
                <a:cubicBezTo>
                  <a:pt x="26968" y="2678"/>
                  <a:pt x="26968" y="2678"/>
                  <a:pt x="26968" y="2678"/>
                </a:cubicBezTo>
                <a:cubicBezTo>
                  <a:pt x="26725" y="2678"/>
                  <a:pt x="26725" y="2678"/>
                  <a:pt x="26725" y="2678"/>
                </a:cubicBezTo>
                <a:cubicBezTo>
                  <a:pt x="26725" y="1073"/>
                  <a:pt x="26725" y="1073"/>
                  <a:pt x="26725" y="1073"/>
                </a:cubicBezTo>
                <a:cubicBezTo>
                  <a:pt x="26989" y="1073"/>
                  <a:pt x="26989" y="1073"/>
                  <a:pt x="26989" y="1073"/>
                </a:cubicBezTo>
                <a:cubicBezTo>
                  <a:pt x="27745" y="2260"/>
                  <a:pt x="27745" y="2260"/>
                  <a:pt x="27745" y="2260"/>
                </a:cubicBezTo>
                <a:cubicBezTo>
                  <a:pt x="27759" y="2260"/>
                  <a:pt x="27759" y="2260"/>
                  <a:pt x="27759" y="2260"/>
                </a:cubicBezTo>
                <a:cubicBezTo>
                  <a:pt x="27759" y="1073"/>
                  <a:pt x="27759" y="1073"/>
                  <a:pt x="27759" y="1073"/>
                </a:cubicBezTo>
                <a:lnTo>
                  <a:pt x="27999" y="1073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 sz="2116"/>
          </a:p>
        </p:txBody>
      </p:sp>
    </p:spTree>
    <p:extLst>
      <p:ext uri="{BB962C8B-B14F-4D97-AF65-F5344CB8AC3E}">
        <p14:creationId xmlns:p14="http://schemas.microsoft.com/office/powerpoint/2010/main" val="3735433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  <p:sldLayoutId id="2147483688" r:id="rId28"/>
    <p:sldLayoutId id="2147483689" r:id="rId29"/>
    <p:sldLayoutId id="2147483690" r:id="rId30"/>
    <p:sldLayoutId id="2147483691" r:id="rId31"/>
    <p:sldLayoutId id="2147483692" r:id="rId32"/>
    <p:sldLayoutId id="2147483693" r:id="rId33"/>
    <p:sldLayoutId id="2147483694" r:id="rId34"/>
    <p:sldLayoutId id="2147483695" r:id="rId35"/>
    <p:sldLayoutId id="2147483696" r:id="rId36"/>
    <p:sldLayoutId id="2147483697" r:id="rId37"/>
    <p:sldLayoutId id="2147483698" r:id="rId38"/>
    <p:sldLayoutId id="2147483699" r:id="rId39"/>
    <p:sldLayoutId id="2147483700" r:id="rId40"/>
    <p:sldLayoutId id="2147483701" r:id="rId41"/>
    <p:sldLayoutId id="2147483702" r:id="rId42"/>
    <p:sldLayoutId id="2147483703" r:id="rId43"/>
    <p:sldLayoutId id="2147483704" r:id="rId44"/>
    <p:sldLayoutId id="2147483705" r:id="rId45"/>
    <p:sldLayoutId id="2147483706" r:id="rId46"/>
    <p:sldLayoutId id="2147483707" r:id="rId47"/>
    <p:sldLayoutId id="2147483708" r:id="rId48"/>
    <p:sldLayoutId id="2147483709" r:id="rId49"/>
    <p:sldLayoutId id="2147483710" r:id="rId50"/>
    <p:sldLayoutId id="2147483711" r:id="rId51"/>
    <p:sldLayoutId id="2147483712" r:id="rId52"/>
    <p:sldLayoutId id="2147483713" r:id="rId53"/>
    <p:sldLayoutId id="2147483714" r:id="rId54"/>
    <p:sldLayoutId id="2147483715" r:id="rId55"/>
    <p:sldLayoutId id="2147483716" r:id="rId56"/>
    <p:sldLayoutId id="2147483717" r:id="rId57"/>
    <p:sldLayoutId id="2147483718" r:id="rId58"/>
    <p:sldLayoutId id="2147483719" r:id="rId59"/>
    <p:sldLayoutId id="2147483720" r:id="rId60"/>
    <p:sldLayoutId id="2147483721" r:id="rId61"/>
  </p:sldLayoutIdLst>
  <p:hf hdr="0"/>
  <p:txStyles>
    <p:titleStyle>
      <a:lvl1pPr algn="l" defTabSz="609557" rtl="0" eaLnBrk="1" latinLnBrk="0" hangingPunct="1">
        <a:lnSpc>
          <a:spcPct val="80000"/>
        </a:lnSpc>
        <a:spcBef>
          <a:spcPct val="0"/>
        </a:spcBef>
        <a:buNone/>
        <a:defRPr sz="4586" b="0" i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3973" indent="-253973" algn="l" defTabSz="609557" rtl="0" eaLnBrk="1" latinLnBrk="0" hangingPunct="1">
        <a:lnSpc>
          <a:spcPct val="120000"/>
        </a:lnSpc>
        <a:spcBef>
          <a:spcPts val="1176"/>
        </a:spcBef>
        <a:buFont typeface="Arial"/>
        <a:buChar char="•"/>
        <a:defRPr sz="1881" kern="1200">
          <a:solidFill>
            <a:schemeClr val="tx1"/>
          </a:solidFill>
          <a:latin typeface="+mn-lt"/>
          <a:ea typeface="+mn-ea"/>
          <a:cs typeface="+mn-cs"/>
        </a:defRPr>
      </a:lvl1pPr>
      <a:lvl2pPr marL="592603" indent="-253973" algn="l" defTabSz="609557" rtl="0" eaLnBrk="1" latinLnBrk="0" hangingPunct="1">
        <a:lnSpc>
          <a:spcPct val="120000"/>
        </a:lnSpc>
        <a:spcBef>
          <a:spcPts val="705"/>
        </a:spcBef>
        <a:buFont typeface="Arial"/>
        <a:buChar char="–"/>
        <a:defRPr sz="1881" kern="1200">
          <a:solidFill>
            <a:schemeClr val="tx1"/>
          </a:solidFill>
          <a:latin typeface="+mn-lt"/>
          <a:ea typeface="+mn-ea"/>
          <a:cs typeface="+mn-cs"/>
        </a:defRPr>
      </a:lvl2pPr>
      <a:lvl3pPr marL="931234" indent="-253973" algn="l" defTabSz="609557" rtl="0" eaLnBrk="1" latinLnBrk="0" hangingPunct="1">
        <a:lnSpc>
          <a:spcPct val="120000"/>
        </a:lnSpc>
        <a:spcBef>
          <a:spcPts val="705"/>
        </a:spcBef>
        <a:buFont typeface="Arial"/>
        <a:buChar char="•"/>
        <a:defRPr sz="1881" kern="1200">
          <a:solidFill>
            <a:schemeClr val="tx1"/>
          </a:solidFill>
          <a:latin typeface="+mn-lt"/>
          <a:ea typeface="+mn-ea"/>
          <a:cs typeface="+mn-cs"/>
        </a:defRPr>
      </a:lvl3pPr>
      <a:lvl4pPr marL="1269864" indent="-253973" algn="l" defTabSz="609557" rtl="0" eaLnBrk="1" latinLnBrk="0" hangingPunct="1">
        <a:lnSpc>
          <a:spcPct val="120000"/>
        </a:lnSpc>
        <a:spcBef>
          <a:spcPts val="705"/>
        </a:spcBef>
        <a:buFont typeface="Arial"/>
        <a:buChar char="–"/>
        <a:defRPr sz="1881" kern="1200">
          <a:solidFill>
            <a:schemeClr val="tx1"/>
          </a:solidFill>
          <a:latin typeface="+mn-lt"/>
          <a:ea typeface="+mn-ea"/>
          <a:cs typeface="+mn-cs"/>
        </a:defRPr>
      </a:lvl4pPr>
      <a:lvl5pPr marL="1608494" indent="-253973" algn="l" defTabSz="609557" rtl="0" eaLnBrk="1" latinLnBrk="0" hangingPunct="1">
        <a:lnSpc>
          <a:spcPct val="120000"/>
        </a:lnSpc>
        <a:spcBef>
          <a:spcPts val="705"/>
        </a:spcBef>
        <a:buFont typeface="Arial" panose="020B0604020202020204" pitchFamily="34" charset="0"/>
        <a:buChar char="•"/>
        <a:defRPr sz="1881" kern="1200">
          <a:solidFill>
            <a:schemeClr val="tx1"/>
          </a:solidFill>
          <a:latin typeface="+mn-lt"/>
          <a:ea typeface="+mn-ea"/>
          <a:cs typeface="+mn-cs"/>
        </a:defRPr>
      </a:lvl5pPr>
      <a:lvl6pPr marL="3352564" indent="-304779" algn="l" defTabSz="609557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121" indent="-304779" algn="l" defTabSz="609557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679" indent="-304779" algn="l" defTabSz="609557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236" indent="-304779" algn="l" defTabSz="609557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5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57" algn="l" defTabSz="60955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14" algn="l" defTabSz="60955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671" algn="l" defTabSz="60955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228" algn="l" defTabSz="60955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785" algn="l" defTabSz="60955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342" algn="l" defTabSz="60955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901" algn="l" defTabSz="60955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458" algn="l" defTabSz="60955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6" orient="horz" pos="3062">
          <p15:clr>
            <a:srgbClr val="F26B43"/>
          </p15:clr>
        </p15:guide>
        <p15:guide id="7" orient="horz" pos="3538">
          <p15:clr>
            <a:srgbClr val="F26B43"/>
          </p15:clr>
        </p15:guide>
        <p15:guide id="9" pos="6395">
          <p15:clr>
            <a:srgbClr val="F26B43"/>
          </p15:clr>
        </p15:guide>
        <p15:guide id="10" pos="136">
          <p15:clr>
            <a:srgbClr val="F26B43"/>
          </p15:clr>
        </p15:guide>
        <p15:guide id="11" orient="horz" pos="612">
          <p15:clr>
            <a:srgbClr val="F26B43"/>
          </p15:clr>
        </p15:guide>
        <p15:guide id="12" pos="3266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4C9F125A-92AF-DA95-362A-D597361E1D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1936606E-C62E-0FFA-E219-F2E581EB5A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3F991F1-FC83-E4F7-238B-E059CF4CAF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00AE0D0-0889-4EE6-823A-F6A3F8FCDBC8}" type="datetimeFigureOut">
              <a:rPr lang="sv-SE" smtClean="0"/>
              <a:t>2024-10-11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8D25F09-D858-DE80-8D91-79B42D899A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F89C5B5-580C-1729-19F1-239AF5455D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D4CC203-CC4B-4D05-ABD2-B417B56B8BC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90582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1" r:id="rId9"/>
    <p:sldLayoutId id="2147483732" r:id="rId10"/>
    <p:sldLayoutId id="214748373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7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1.xml"/><Relationship Id="rId4" Type="http://schemas.openxmlformats.org/officeDocument/2006/relationships/hyperlink" Target="https://pixnio.com/sv/mat-dryck/frukost-mat-musli-kost-gronsaker-maltid-sallad-lunch-middag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AFB25C2F-017A-364C-99DD-BB3EEFC052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60950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066355A-084C-D24E-9AD2-7E4FC41EA627}" type="slidenum">
              <a:rPr kumimoji="0" lang="sv-SE" sz="941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rlow"/>
                <a:ea typeface="+mn-ea"/>
                <a:cs typeface="+mn-cs"/>
              </a:rPr>
              <a:pPr marL="0" marR="0" lvl="0" indent="0" algn="l" defTabSz="60950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sv-SE" sz="941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rlow"/>
              <a:ea typeface="+mn-ea"/>
              <a:cs typeface="+mn-cs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C074083-E09B-BB40-8890-897CA2368090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sv-SE" dirty="0"/>
              <a:t>Måltidsutvecklarträff</a:t>
            </a:r>
            <a:br>
              <a:rPr lang="sv-SE" dirty="0"/>
            </a:br>
            <a:endParaRPr lang="sv-SE" dirty="0"/>
          </a:p>
          <a:p>
            <a:r>
              <a:rPr lang="sv-SE" sz="2800" dirty="0"/>
              <a:t>Gunilla Martinsson</a:t>
            </a:r>
          </a:p>
          <a:p>
            <a:r>
              <a:rPr lang="sv-SE" sz="2800" dirty="0"/>
              <a:t>Verksamhetsledare</a:t>
            </a:r>
          </a:p>
          <a:p>
            <a:r>
              <a:rPr lang="sv-SE" sz="2800" dirty="0"/>
              <a:t>241011</a:t>
            </a:r>
          </a:p>
        </p:txBody>
      </p:sp>
    </p:spTree>
    <p:extLst>
      <p:ext uri="{BB962C8B-B14F-4D97-AF65-F5344CB8AC3E}">
        <p14:creationId xmlns:p14="http://schemas.microsoft.com/office/powerpoint/2010/main" val="9235015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>
            <a:extLst>
              <a:ext uri="{FF2B5EF4-FFF2-40B4-BE49-F238E27FC236}">
                <a16:creationId xmlns:a16="http://schemas.microsoft.com/office/drawing/2014/main" id="{9005AEE2-85A9-DBF8-4D6B-2E45DDAA7D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4264" y="81280"/>
            <a:ext cx="7834271" cy="6858000"/>
          </a:xfrm>
          <a:prstGeom prst="rect">
            <a:avLst/>
          </a:prstGeom>
        </p:spPr>
      </p:pic>
      <p:sp>
        <p:nvSpPr>
          <p:cNvPr id="4" name="textruta 3">
            <a:extLst>
              <a:ext uri="{FF2B5EF4-FFF2-40B4-BE49-F238E27FC236}">
                <a16:creationId xmlns:a16="http://schemas.microsoft.com/office/drawing/2014/main" id="{2A8138ED-AC7A-DA58-63AF-A00A7FD68C3D}"/>
              </a:ext>
            </a:extLst>
          </p:cNvPr>
          <p:cNvSpPr txBox="1"/>
          <p:nvPr/>
        </p:nvSpPr>
        <p:spPr>
          <a:xfrm>
            <a:off x="8778696" y="3051953"/>
            <a:ext cx="2895600" cy="34778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rlow" panose="00000500000000000000" pitchFamily="2" charset="0"/>
                <a:ea typeface="+mn-ea"/>
                <a:cs typeface="+mn-cs"/>
              </a:rPr>
              <a:t>Friskolor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Järbo Friskola</a:t>
            </a:r>
            <a:endParaRPr kumimoji="0" lang="sv-SE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Samskolan</a:t>
            </a:r>
            <a:br>
              <a:rPr kumimoji="0" lang="sv-SE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sv-SE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Katolska Skolan, Göteborg</a:t>
            </a:r>
            <a:endParaRPr kumimoji="0" lang="sv-SE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Viktoriaskolan</a:t>
            </a:r>
            <a:br>
              <a:rPr kumimoji="0" lang="sv-SE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sv-SE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Casa</a:t>
            </a:r>
            <a:r>
              <a:rPr kumimoji="0" lang="sv-SE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Montessori, Partille</a:t>
            </a:r>
            <a:endParaRPr kumimoji="0" lang="sv-SE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Vistaholm</a:t>
            </a:r>
            <a:r>
              <a:rPr kumimoji="0" lang="sv-SE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föräldrakooperativ</a:t>
            </a:r>
          </a:p>
          <a:p>
            <a:r>
              <a:rPr lang="sv-SE" sz="14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Sigrid Rudebecks skola</a:t>
            </a:r>
            <a:endParaRPr lang="sv-SE" sz="14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rlow" panose="00000500000000000000" pitchFamily="2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rlow" panose="00000500000000000000" pitchFamily="2" charset="0"/>
              <a:ea typeface="+mn-ea"/>
              <a:cs typeface="+mn-cs"/>
            </a:endParaRPr>
          </a:p>
        </p:txBody>
      </p:sp>
      <p:pic>
        <p:nvPicPr>
          <p:cNvPr id="5" name="Bild 4" descr="Skola med hel fyllning">
            <a:extLst>
              <a:ext uri="{FF2B5EF4-FFF2-40B4-BE49-F238E27FC236}">
                <a16:creationId xmlns:a16="http://schemas.microsoft.com/office/drawing/2014/main" id="{44109AB0-45F5-C22A-7690-D8BB41D11C2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862698" y="2346349"/>
            <a:ext cx="609601" cy="609601"/>
          </a:xfrm>
          <a:prstGeom prst="rect">
            <a:avLst/>
          </a:prstGeom>
        </p:spPr>
      </p:pic>
      <p:sp>
        <p:nvSpPr>
          <p:cNvPr id="7" name="Freeform 1">
            <a:extLst>
              <a:ext uri="{FF2B5EF4-FFF2-40B4-BE49-F238E27FC236}">
                <a16:creationId xmlns:a16="http://schemas.microsoft.com/office/drawing/2014/main" id="{61188E16-D479-345E-2CFB-1822E14B29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240" y="178364"/>
            <a:ext cx="884303" cy="917191"/>
          </a:xfrm>
          <a:custGeom>
            <a:avLst/>
            <a:gdLst>
              <a:gd name="T0" fmla="*/ 2780 w 21000"/>
              <a:gd name="T1" fmla="*/ 7815 h 21000"/>
              <a:gd name="T2" fmla="*/ 4150 w 21000"/>
              <a:gd name="T3" fmla="*/ 7397 h 21000"/>
              <a:gd name="T4" fmla="*/ 4678 w 21000"/>
              <a:gd name="T5" fmla="*/ 5751 h 21000"/>
              <a:gd name="T6" fmla="*/ 4371 w 21000"/>
              <a:gd name="T7" fmla="*/ 5851 h 21000"/>
              <a:gd name="T8" fmla="*/ 5602 w 21000"/>
              <a:gd name="T9" fmla="*/ 4570 h 21000"/>
              <a:gd name="T10" fmla="*/ 5922 w 21000"/>
              <a:gd name="T11" fmla="*/ 4381 h 21000"/>
              <a:gd name="T12" fmla="*/ 9983 w 21000"/>
              <a:gd name="T13" fmla="*/ 4053 h 21000"/>
              <a:gd name="T14" fmla="*/ 8676 w 21000"/>
              <a:gd name="T15" fmla="*/ 4310 h 21000"/>
              <a:gd name="T16" fmla="*/ 11877 w 21000"/>
              <a:gd name="T17" fmla="*/ 4221 h 21000"/>
              <a:gd name="T18" fmla="*/ 12875 w 21000"/>
              <a:gd name="T19" fmla="*/ 2026 h 21000"/>
              <a:gd name="T20" fmla="*/ 10838 w 21000"/>
              <a:gd name="T21" fmla="*/ 4027 h 21000"/>
              <a:gd name="T22" fmla="*/ 14988 w 21000"/>
              <a:gd name="T23" fmla="*/ 5778 h 21000"/>
              <a:gd name="T24" fmla="*/ 14213 w 21000"/>
              <a:gd name="T25" fmla="*/ 4250 h 21000"/>
              <a:gd name="T26" fmla="*/ 15308 w 21000"/>
              <a:gd name="T27" fmla="*/ 6234 h 21000"/>
              <a:gd name="T28" fmla="*/ 16652 w 21000"/>
              <a:gd name="T29" fmla="*/ 4200 h 21000"/>
              <a:gd name="T30" fmla="*/ 16678 w 21000"/>
              <a:gd name="T31" fmla="*/ 7872 h 21000"/>
              <a:gd name="T32" fmla="*/ 18295 w 21000"/>
              <a:gd name="T33" fmla="*/ 7156 h 21000"/>
              <a:gd name="T34" fmla="*/ 4777 w 21000"/>
              <a:gd name="T35" fmla="*/ 13428 h 21000"/>
              <a:gd name="T36" fmla="*/ 2265 w 21000"/>
              <a:gd name="T37" fmla="*/ 13583 h 21000"/>
              <a:gd name="T38" fmla="*/ 4310 w 21000"/>
              <a:gd name="T39" fmla="*/ 13389 h 21000"/>
              <a:gd name="T40" fmla="*/ 4775 w 21000"/>
              <a:gd name="T41" fmla="*/ 15366 h 21000"/>
              <a:gd name="T42" fmla="*/ 4386 w 21000"/>
              <a:gd name="T43" fmla="*/ 15704 h 21000"/>
              <a:gd name="T44" fmla="*/ 6171 w 21000"/>
              <a:gd name="T45" fmla="*/ 15274 h 21000"/>
              <a:gd name="T46" fmla="*/ 6988 w 21000"/>
              <a:gd name="T47" fmla="*/ 17991 h 21000"/>
              <a:gd name="T48" fmla="*/ 7227 w 21000"/>
              <a:gd name="T49" fmla="*/ 16492 h 21000"/>
              <a:gd name="T50" fmla="*/ 10243 w 21000"/>
              <a:gd name="T51" fmla="*/ 18153 h 21000"/>
              <a:gd name="T52" fmla="*/ 9216 w 21000"/>
              <a:gd name="T53" fmla="*/ 17119 h 21000"/>
              <a:gd name="T54" fmla="*/ 9216 w 21000"/>
              <a:gd name="T55" fmla="*/ 17119 h 21000"/>
              <a:gd name="T56" fmla="*/ 11339 w 21000"/>
              <a:gd name="T57" fmla="*/ 17878 h 21000"/>
              <a:gd name="T58" fmla="*/ 12583 w 21000"/>
              <a:gd name="T59" fmla="*/ 19049 h 21000"/>
              <a:gd name="T60" fmla="*/ 14801 w 21000"/>
              <a:gd name="T61" fmla="*/ 17607 h 21000"/>
              <a:gd name="T62" fmla="*/ 13463 w 21000"/>
              <a:gd name="T63" fmla="*/ 17056 h 21000"/>
              <a:gd name="T64" fmla="*/ 16040 w 21000"/>
              <a:gd name="T65" fmla="*/ 17392 h 21000"/>
              <a:gd name="T66" fmla="*/ 17240 w 21000"/>
              <a:gd name="T67" fmla="*/ 16101 h 21000"/>
              <a:gd name="T68" fmla="*/ 16720 w 21000"/>
              <a:gd name="T69" fmla="*/ 12360 h 21000"/>
              <a:gd name="T70" fmla="*/ 18059 w 21000"/>
              <a:gd name="T71" fmla="*/ 15027 h 21000"/>
              <a:gd name="T72" fmla="*/ 20999 w 21000"/>
              <a:gd name="T73" fmla="*/ 10500 h 21000"/>
              <a:gd name="T74" fmla="*/ 20621 w 21000"/>
              <a:gd name="T75" fmla="*/ 10500 h 21000"/>
              <a:gd name="T76" fmla="*/ 10500 w 21000"/>
              <a:gd name="T77" fmla="*/ 15699 h 21000"/>
              <a:gd name="T78" fmla="*/ 6476 w 21000"/>
              <a:gd name="T79" fmla="*/ 7849 h 21000"/>
              <a:gd name="T80" fmla="*/ 13153 w 21000"/>
              <a:gd name="T81" fmla="*/ 8298 h 21000"/>
              <a:gd name="T82" fmla="*/ 13565 w 21000"/>
              <a:gd name="T83" fmla="*/ 10306 h 21000"/>
              <a:gd name="T84" fmla="*/ 5827 w 21000"/>
              <a:gd name="T85" fmla="*/ 9316 h 21000"/>
              <a:gd name="T86" fmla="*/ 5680 w 21000"/>
              <a:gd name="T87" fmla="*/ 10500 h 21000"/>
              <a:gd name="T88" fmla="*/ 8970 w 21000"/>
              <a:gd name="T89" fmla="*/ 15069 h 21000"/>
              <a:gd name="T90" fmla="*/ 9072 w 21000"/>
              <a:gd name="T91" fmla="*/ 12646 h 21000"/>
              <a:gd name="T92" fmla="*/ 6016 w 21000"/>
              <a:gd name="T93" fmla="*/ 12266 h 21000"/>
              <a:gd name="T94" fmla="*/ 13951 w 21000"/>
              <a:gd name="T95" fmla="*/ 10500 h 21000"/>
              <a:gd name="T96" fmla="*/ 10500 w 21000"/>
              <a:gd name="T97" fmla="*/ 15318 h 21000"/>
              <a:gd name="T98" fmla="*/ 10622 w 21000"/>
              <a:gd name="T99" fmla="*/ 12838 h 21000"/>
              <a:gd name="T100" fmla="*/ 12856 w 21000"/>
              <a:gd name="T101" fmla="*/ 12323 h 21000"/>
              <a:gd name="T102" fmla="*/ 12137 w 21000"/>
              <a:gd name="T103" fmla="*/ 13470 h 21000"/>
              <a:gd name="T104" fmla="*/ 17791 w 21000"/>
              <a:gd name="T105" fmla="*/ 9201 h 21000"/>
              <a:gd name="T106" fmla="*/ 2717 w 21000"/>
              <a:gd name="T107" fmla="*/ 10492 h 21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21000" h="21000">
                <a:moveTo>
                  <a:pt x="2341" y="7179"/>
                </a:moveTo>
                <a:lnTo>
                  <a:pt x="2341" y="7179"/>
                </a:lnTo>
                <a:cubicBezTo>
                  <a:pt x="2491" y="6812"/>
                  <a:pt x="2840" y="6526"/>
                  <a:pt x="3294" y="6704"/>
                </a:cubicBezTo>
                <a:cubicBezTo>
                  <a:pt x="3158" y="7040"/>
                  <a:pt x="3158" y="7040"/>
                  <a:pt x="3158" y="7040"/>
                </a:cubicBezTo>
                <a:cubicBezTo>
                  <a:pt x="2943" y="6954"/>
                  <a:pt x="2748" y="7043"/>
                  <a:pt x="2641" y="7305"/>
                </a:cubicBezTo>
                <a:cubicBezTo>
                  <a:pt x="2533" y="7570"/>
                  <a:pt x="2625" y="7752"/>
                  <a:pt x="2780" y="7815"/>
                </a:cubicBezTo>
                <a:cubicBezTo>
                  <a:pt x="3302" y="8027"/>
                  <a:pt x="3391" y="6688"/>
                  <a:pt x="4266" y="7045"/>
                </a:cubicBezTo>
                <a:cubicBezTo>
                  <a:pt x="4628" y="7192"/>
                  <a:pt x="4793" y="7594"/>
                  <a:pt x="4588" y="8090"/>
                </a:cubicBezTo>
                <a:cubicBezTo>
                  <a:pt x="4402" y="8552"/>
                  <a:pt x="3977" y="8767"/>
                  <a:pt x="3559" y="8597"/>
                </a:cubicBezTo>
                <a:cubicBezTo>
                  <a:pt x="3693" y="8274"/>
                  <a:pt x="3693" y="8274"/>
                  <a:pt x="3693" y="8274"/>
                </a:cubicBezTo>
                <a:cubicBezTo>
                  <a:pt x="3916" y="8361"/>
                  <a:pt x="4166" y="8250"/>
                  <a:pt x="4289" y="7954"/>
                </a:cubicBezTo>
                <a:cubicBezTo>
                  <a:pt x="4394" y="7696"/>
                  <a:pt x="4347" y="7476"/>
                  <a:pt x="4150" y="7397"/>
                </a:cubicBezTo>
                <a:cubicBezTo>
                  <a:pt x="3567" y="7158"/>
                  <a:pt x="3523" y="8502"/>
                  <a:pt x="2651" y="8145"/>
                </a:cubicBezTo>
                <a:cubicBezTo>
                  <a:pt x="2323" y="8011"/>
                  <a:pt x="2155" y="7633"/>
                  <a:pt x="2341" y="7179"/>
                </a:cubicBezTo>
                <a:close/>
                <a:moveTo>
                  <a:pt x="5323" y="6675"/>
                </a:moveTo>
                <a:lnTo>
                  <a:pt x="5323" y="6675"/>
                </a:lnTo>
                <a:cubicBezTo>
                  <a:pt x="4751" y="6195"/>
                  <a:pt x="4751" y="6195"/>
                  <a:pt x="4751" y="6195"/>
                </a:cubicBezTo>
                <a:cubicBezTo>
                  <a:pt x="4678" y="5751"/>
                  <a:pt x="4678" y="5751"/>
                  <a:pt x="4678" y="5751"/>
                </a:cubicBezTo>
                <a:cubicBezTo>
                  <a:pt x="5938" y="5943"/>
                  <a:pt x="5938" y="5943"/>
                  <a:pt x="5938" y="5943"/>
                </a:cubicBezTo>
                <a:cubicBezTo>
                  <a:pt x="6216" y="5612"/>
                  <a:pt x="6216" y="5612"/>
                  <a:pt x="6216" y="5612"/>
                </a:cubicBezTo>
                <a:cubicBezTo>
                  <a:pt x="4615" y="5384"/>
                  <a:pt x="4615" y="5384"/>
                  <a:pt x="4615" y="5384"/>
                </a:cubicBezTo>
                <a:cubicBezTo>
                  <a:pt x="4402" y="4134"/>
                  <a:pt x="4402" y="4134"/>
                  <a:pt x="4402" y="4134"/>
                </a:cubicBezTo>
                <a:cubicBezTo>
                  <a:pt x="4119" y="4473"/>
                  <a:pt x="4119" y="4473"/>
                  <a:pt x="4119" y="4473"/>
                </a:cubicBezTo>
                <a:cubicBezTo>
                  <a:pt x="4371" y="5851"/>
                  <a:pt x="4371" y="5851"/>
                  <a:pt x="4371" y="5851"/>
                </a:cubicBezTo>
                <a:cubicBezTo>
                  <a:pt x="4357" y="5864"/>
                  <a:pt x="4357" y="5864"/>
                  <a:pt x="4357" y="5864"/>
                </a:cubicBezTo>
                <a:cubicBezTo>
                  <a:pt x="3533" y="5171"/>
                  <a:pt x="3533" y="5171"/>
                  <a:pt x="3533" y="5171"/>
                </a:cubicBezTo>
                <a:cubicBezTo>
                  <a:pt x="3300" y="5447"/>
                  <a:pt x="3300" y="5447"/>
                  <a:pt x="3300" y="5447"/>
                </a:cubicBezTo>
                <a:cubicBezTo>
                  <a:pt x="5092" y="6951"/>
                  <a:pt x="5092" y="6951"/>
                  <a:pt x="5092" y="6951"/>
                </a:cubicBezTo>
                <a:lnTo>
                  <a:pt x="5323" y="6675"/>
                </a:lnTo>
                <a:close/>
                <a:moveTo>
                  <a:pt x="5602" y="4570"/>
                </a:moveTo>
                <a:lnTo>
                  <a:pt x="5602" y="4570"/>
                </a:lnTo>
                <a:cubicBezTo>
                  <a:pt x="5253" y="3977"/>
                  <a:pt x="5434" y="3263"/>
                  <a:pt x="6035" y="2908"/>
                </a:cubicBezTo>
                <a:cubicBezTo>
                  <a:pt x="6641" y="2551"/>
                  <a:pt x="7353" y="2748"/>
                  <a:pt x="7696" y="3336"/>
                </a:cubicBezTo>
                <a:cubicBezTo>
                  <a:pt x="8046" y="3930"/>
                  <a:pt x="7870" y="4644"/>
                  <a:pt x="7263" y="4998"/>
                </a:cubicBezTo>
                <a:cubicBezTo>
                  <a:pt x="6662" y="5355"/>
                  <a:pt x="5953" y="5169"/>
                  <a:pt x="5602" y="4570"/>
                </a:cubicBezTo>
                <a:close/>
                <a:moveTo>
                  <a:pt x="5922" y="4381"/>
                </a:moveTo>
                <a:lnTo>
                  <a:pt x="5922" y="4381"/>
                </a:lnTo>
                <a:cubicBezTo>
                  <a:pt x="6177" y="4814"/>
                  <a:pt x="6673" y="4953"/>
                  <a:pt x="7093" y="4704"/>
                </a:cubicBezTo>
                <a:cubicBezTo>
                  <a:pt x="7515" y="4455"/>
                  <a:pt x="7633" y="3956"/>
                  <a:pt x="7379" y="3523"/>
                </a:cubicBezTo>
                <a:cubicBezTo>
                  <a:pt x="7127" y="3097"/>
                  <a:pt x="6631" y="2953"/>
                  <a:pt x="6208" y="3202"/>
                </a:cubicBezTo>
                <a:cubicBezTo>
                  <a:pt x="5788" y="3449"/>
                  <a:pt x="5673" y="3956"/>
                  <a:pt x="5922" y="4381"/>
                </a:cubicBezTo>
                <a:close/>
                <a:moveTo>
                  <a:pt x="9983" y="4053"/>
                </a:moveTo>
                <a:lnTo>
                  <a:pt x="9983" y="4053"/>
                </a:lnTo>
                <a:cubicBezTo>
                  <a:pt x="9922" y="3738"/>
                  <a:pt x="9922" y="3738"/>
                  <a:pt x="9922" y="3738"/>
                </a:cubicBezTo>
                <a:cubicBezTo>
                  <a:pt x="8967" y="3924"/>
                  <a:pt x="8967" y="3924"/>
                  <a:pt x="8967" y="3924"/>
                </a:cubicBezTo>
                <a:cubicBezTo>
                  <a:pt x="8581" y="1945"/>
                  <a:pt x="8581" y="1945"/>
                  <a:pt x="8581" y="1945"/>
                </a:cubicBezTo>
                <a:cubicBezTo>
                  <a:pt x="8227" y="2013"/>
                  <a:pt x="8227" y="2013"/>
                  <a:pt x="8227" y="2013"/>
                </a:cubicBezTo>
                <a:cubicBezTo>
                  <a:pt x="8676" y="4310"/>
                  <a:pt x="8676" y="4310"/>
                  <a:pt x="8676" y="4310"/>
                </a:cubicBezTo>
                <a:lnTo>
                  <a:pt x="9983" y="4053"/>
                </a:lnTo>
                <a:close/>
                <a:moveTo>
                  <a:pt x="11132" y="2439"/>
                </a:moveTo>
                <a:lnTo>
                  <a:pt x="11132" y="2439"/>
                </a:lnTo>
                <a:cubicBezTo>
                  <a:pt x="11150" y="2441"/>
                  <a:pt x="11150" y="2441"/>
                  <a:pt x="11150" y="2441"/>
                </a:cubicBezTo>
                <a:cubicBezTo>
                  <a:pt x="11536" y="4158"/>
                  <a:pt x="11536" y="4158"/>
                  <a:pt x="11536" y="4158"/>
                </a:cubicBezTo>
                <a:cubicBezTo>
                  <a:pt x="11877" y="4221"/>
                  <a:pt x="11877" y="4221"/>
                  <a:pt x="11877" y="4221"/>
                </a:cubicBezTo>
                <a:cubicBezTo>
                  <a:pt x="12788" y="2761"/>
                  <a:pt x="12788" y="2761"/>
                  <a:pt x="12788" y="2761"/>
                </a:cubicBezTo>
                <a:cubicBezTo>
                  <a:pt x="12809" y="2764"/>
                  <a:pt x="12809" y="2764"/>
                  <a:pt x="12809" y="2764"/>
                </a:cubicBezTo>
                <a:cubicBezTo>
                  <a:pt x="12518" y="4339"/>
                  <a:pt x="12518" y="4339"/>
                  <a:pt x="12518" y="4339"/>
                </a:cubicBezTo>
                <a:cubicBezTo>
                  <a:pt x="12859" y="4402"/>
                  <a:pt x="12859" y="4402"/>
                  <a:pt x="12859" y="4402"/>
                </a:cubicBezTo>
                <a:cubicBezTo>
                  <a:pt x="13284" y="2103"/>
                  <a:pt x="13284" y="2103"/>
                  <a:pt x="13284" y="2103"/>
                </a:cubicBezTo>
                <a:cubicBezTo>
                  <a:pt x="12875" y="2026"/>
                  <a:pt x="12875" y="2026"/>
                  <a:pt x="12875" y="2026"/>
                </a:cubicBezTo>
                <a:cubicBezTo>
                  <a:pt x="11806" y="3746"/>
                  <a:pt x="11806" y="3746"/>
                  <a:pt x="11806" y="3746"/>
                </a:cubicBezTo>
                <a:cubicBezTo>
                  <a:pt x="11785" y="3741"/>
                  <a:pt x="11785" y="3741"/>
                  <a:pt x="11785" y="3741"/>
                </a:cubicBezTo>
                <a:cubicBezTo>
                  <a:pt x="11334" y="1740"/>
                  <a:pt x="11334" y="1740"/>
                  <a:pt x="11334" y="1740"/>
                </a:cubicBezTo>
                <a:cubicBezTo>
                  <a:pt x="10922" y="1664"/>
                  <a:pt x="10922" y="1664"/>
                  <a:pt x="10922" y="1664"/>
                </a:cubicBezTo>
                <a:cubicBezTo>
                  <a:pt x="10497" y="3964"/>
                  <a:pt x="10497" y="3964"/>
                  <a:pt x="10497" y="3964"/>
                </a:cubicBezTo>
                <a:cubicBezTo>
                  <a:pt x="10838" y="4027"/>
                  <a:pt x="10838" y="4027"/>
                  <a:pt x="10838" y="4027"/>
                </a:cubicBezTo>
                <a:lnTo>
                  <a:pt x="11132" y="2439"/>
                </a:lnTo>
                <a:close/>
                <a:moveTo>
                  <a:pt x="13195" y="4567"/>
                </a:moveTo>
                <a:lnTo>
                  <a:pt x="13195" y="4567"/>
                </a:lnTo>
                <a:cubicBezTo>
                  <a:pt x="15219" y="3113"/>
                  <a:pt x="15219" y="3113"/>
                  <a:pt x="15219" y="3113"/>
                </a:cubicBezTo>
                <a:cubicBezTo>
                  <a:pt x="15581" y="3357"/>
                  <a:pt x="15581" y="3357"/>
                  <a:pt x="15581" y="3357"/>
                </a:cubicBezTo>
                <a:cubicBezTo>
                  <a:pt x="14988" y="5778"/>
                  <a:pt x="14988" y="5778"/>
                  <a:pt x="14988" y="5778"/>
                </a:cubicBezTo>
                <a:cubicBezTo>
                  <a:pt x="14673" y="5565"/>
                  <a:pt x="14673" y="5565"/>
                  <a:pt x="14673" y="5565"/>
                </a:cubicBezTo>
                <a:cubicBezTo>
                  <a:pt x="14807" y="5043"/>
                  <a:pt x="14807" y="5043"/>
                  <a:pt x="14807" y="5043"/>
                </a:cubicBezTo>
                <a:cubicBezTo>
                  <a:pt x="13938" y="4457"/>
                  <a:pt x="13938" y="4457"/>
                  <a:pt x="13938" y="4457"/>
                </a:cubicBezTo>
                <a:cubicBezTo>
                  <a:pt x="13502" y="4775"/>
                  <a:pt x="13502" y="4775"/>
                  <a:pt x="13502" y="4775"/>
                </a:cubicBezTo>
                <a:lnTo>
                  <a:pt x="13195" y="4567"/>
                </a:lnTo>
                <a:close/>
                <a:moveTo>
                  <a:pt x="14213" y="4250"/>
                </a:moveTo>
                <a:lnTo>
                  <a:pt x="14213" y="4250"/>
                </a:lnTo>
                <a:cubicBezTo>
                  <a:pt x="14893" y="4712"/>
                  <a:pt x="14893" y="4712"/>
                  <a:pt x="14893" y="4712"/>
                </a:cubicBezTo>
                <a:cubicBezTo>
                  <a:pt x="15179" y="3573"/>
                  <a:pt x="15179" y="3573"/>
                  <a:pt x="15179" y="3573"/>
                </a:cubicBezTo>
                <a:cubicBezTo>
                  <a:pt x="15161" y="3562"/>
                  <a:pt x="15161" y="3562"/>
                  <a:pt x="15161" y="3562"/>
                </a:cubicBezTo>
                <a:lnTo>
                  <a:pt x="14213" y="4250"/>
                </a:lnTo>
                <a:close/>
                <a:moveTo>
                  <a:pt x="15308" y="6234"/>
                </a:moveTo>
                <a:lnTo>
                  <a:pt x="15308" y="6234"/>
                </a:lnTo>
                <a:cubicBezTo>
                  <a:pt x="15536" y="6507"/>
                  <a:pt x="15536" y="6507"/>
                  <a:pt x="15536" y="6507"/>
                </a:cubicBezTo>
                <a:cubicBezTo>
                  <a:pt x="17080" y="5211"/>
                  <a:pt x="17080" y="5211"/>
                  <a:pt x="17080" y="5211"/>
                </a:cubicBezTo>
                <a:cubicBezTo>
                  <a:pt x="17526" y="5741"/>
                  <a:pt x="17526" y="5741"/>
                  <a:pt x="17526" y="5741"/>
                </a:cubicBezTo>
                <a:cubicBezTo>
                  <a:pt x="17770" y="5533"/>
                  <a:pt x="17770" y="5533"/>
                  <a:pt x="17770" y="5533"/>
                </a:cubicBezTo>
                <a:cubicBezTo>
                  <a:pt x="16652" y="4200"/>
                  <a:pt x="16652" y="4200"/>
                  <a:pt x="16652" y="4200"/>
                </a:cubicBezTo>
                <a:cubicBezTo>
                  <a:pt x="16408" y="4407"/>
                  <a:pt x="16408" y="4407"/>
                  <a:pt x="16408" y="4407"/>
                </a:cubicBezTo>
                <a:cubicBezTo>
                  <a:pt x="16851" y="4938"/>
                  <a:pt x="16851" y="4938"/>
                  <a:pt x="16851" y="4938"/>
                </a:cubicBezTo>
                <a:lnTo>
                  <a:pt x="15308" y="6234"/>
                </a:lnTo>
                <a:close/>
                <a:moveTo>
                  <a:pt x="17169" y="8164"/>
                </a:moveTo>
                <a:lnTo>
                  <a:pt x="17169" y="8164"/>
                </a:lnTo>
                <a:cubicBezTo>
                  <a:pt x="16975" y="8248"/>
                  <a:pt x="16786" y="8127"/>
                  <a:pt x="16678" y="7872"/>
                </a:cubicBezTo>
                <a:cubicBezTo>
                  <a:pt x="16550" y="7576"/>
                  <a:pt x="16647" y="7321"/>
                  <a:pt x="16867" y="7224"/>
                </a:cubicBezTo>
                <a:cubicBezTo>
                  <a:pt x="16731" y="6901"/>
                  <a:pt x="16731" y="6901"/>
                  <a:pt x="16731" y="6901"/>
                </a:cubicBezTo>
                <a:cubicBezTo>
                  <a:pt x="16316" y="7080"/>
                  <a:pt x="16172" y="7531"/>
                  <a:pt x="16368" y="7990"/>
                </a:cubicBezTo>
                <a:cubicBezTo>
                  <a:pt x="16578" y="8484"/>
                  <a:pt x="16980" y="8647"/>
                  <a:pt x="17340" y="8494"/>
                </a:cubicBezTo>
                <a:cubicBezTo>
                  <a:pt x="18209" y="8122"/>
                  <a:pt x="17316" y="7116"/>
                  <a:pt x="17836" y="6896"/>
                </a:cubicBezTo>
                <a:cubicBezTo>
                  <a:pt x="17988" y="6830"/>
                  <a:pt x="18182" y="6891"/>
                  <a:pt x="18295" y="7156"/>
                </a:cubicBezTo>
                <a:cubicBezTo>
                  <a:pt x="18405" y="7416"/>
                  <a:pt x="18332" y="7615"/>
                  <a:pt x="18122" y="7707"/>
                </a:cubicBezTo>
                <a:cubicBezTo>
                  <a:pt x="18264" y="8040"/>
                  <a:pt x="18264" y="8040"/>
                  <a:pt x="18264" y="8040"/>
                </a:cubicBezTo>
                <a:cubicBezTo>
                  <a:pt x="18710" y="7843"/>
                  <a:pt x="18749" y="7395"/>
                  <a:pt x="18594" y="7030"/>
                </a:cubicBezTo>
                <a:cubicBezTo>
                  <a:pt x="18400" y="6578"/>
                  <a:pt x="18014" y="6431"/>
                  <a:pt x="17689" y="6570"/>
                </a:cubicBezTo>
                <a:cubicBezTo>
                  <a:pt x="16823" y="6940"/>
                  <a:pt x="17749" y="7917"/>
                  <a:pt x="17169" y="8164"/>
                </a:cubicBezTo>
                <a:close/>
                <a:moveTo>
                  <a:pt x="4777" y="13428"/>
                </a:moveTo>
                <a:lnTo>
                  <a:pt x="4777" y="13428"/>
                </a:lnTo>
                <a:cubicBezTo>
                  <a:pt x="3029" y="15206"/>
                  <a:pt x="3029" y="15206"/>
                  <a:pt x="3029" y="15206"/>
                </a:cubicBezTo>
                <a:cubicBezTo>
                  <a:pt x="2866" y="14862"/>
                  <a:pt x="2866" y="14862"/>
                  <a:pt x="2866" y="14862"/>
                </a:cubicBezTo>
                <a:cubicBezTo>
                  <a:pt x="3250" y="14481"/>
                  <a:pt x="3250" y="14481"/>
                  <a:pt x="3250" y="14481"/>
                </a:cubicBezTo>
                <a:cubicBezTo>
                  <a:pt x="2803" y="13533"/>
                  <a:pt x="2803" y="13533"/>
                  <a:pt x="2803" y="13533"/>
                </a:cubicBezTo>
                <a:cubicBezTo>
                  <a:pt x="2265" y="13583"/>
                  <a:pt x="2265" y="13583"/>
                  <a:pt x="2265" y="13583"/>
                </a:cubicBezTo>
                <a:cubicBezTo>
                  <a:pt x="2108" y="13250"/>
                  <a:pt x="2108" y="13250"/>
                  <a:pt x="2108" y="13250"/>
                </a:cubicBezTo>
                <a:cubicBezTo>
                  <a:pt x="4591" y="13032"/>
                  <a:pt x="4591" y="13032"/>
                  <a:pt x="4591" y="13032"/>
                </a:cubicBezTo>
                <a:lnTo>
                  <a:pt x="4777" y="13428"/>
                </a:lnTo>
                <a:close/>
                <a:moveTo>
                  <a:pt x="4321" y="13410"/>
                </a:moveTo>
                <a:lnTo>
                  <a:pt x="4321" y="13410"/>
                </a:lnTo>
                <a:cubicBezTo>
                  <a:pt x="4310" y="13389"/>
                  <a:pt x="4310" y="13389"/>
                  <a:pt x="4310" y="13389"/>
                </a:cubicBezTo>
                <a:cubicBezTo>
                  <a:pt x="3145" y="13497"/>
                  <a:pt x="3145" y="13497"/>
                  <a:pt x="3145" y="13497"/>
                </a:cubicBezTo>
                <a:cubicBezTo>
                  <a:pt x="3494" y="14240"/>
                  <a:pt x="3494" y="14240"/>
                  <a:pt x="3494" y="14240"/>
                </a:cubicBezTo>
                <a:lnTo>
                  <a:pt x="4321" y="13410"/>
                </a:lnTo>
                <a:close/>
                <a:moveTo>
                  <a:pt x="6171" y="15274"/>
                </a:moveTo>
                <a:lnTo>
                  <a:pt x="6171" y="15274"/>
                </a:lnTo>
                <a:cubicBezTo>
                  <a:pt x="4775" y="15366"/>
                  <a:pt x="4775" y="15366"/>
                  <a:pt x="4775" y="15366"/>
                </a:cubicBezTo>
                <a:cubicBezTo>
                  <a:pt x="4762" y="15350"/>
                  <a:pt x="4762" y="15350"/>
                  <a:pt x="4762" y="15350"/>
                </a:cubicBezTo>
                <a:cubicBezTo>
                  <a:pt x="5547" y="14612"/>
                  <a:pt x="5547" y="14612"/>
                  <a:pt x="5547" y="14612"/>
                </a:cubicBezTo>
                <a:cubicBezTo>
                  <a:pt x="5300" y="14350"/>
                  <a:pt x="5300" y="14350"/>
                  <a:pt x="5300" y="14350"/>
                </a:cubicBezTo>
                <a:cubicBezTo>
                  <a:pt x="3599" y="15951"/>
                  <a:pt x="3599" y="15951"/>
                  <a:pt x="3599" y="15951"/>
                </a:cubicBezTo>
                <a:cubicBezTo>
                  <a:pt x="3846" y="16214"/>
                  <a:pt x="3846" y="16214"/>
                  <a:pt x="3846" y="16214"/>
                </a:cubicBezTo>
                <a:cubicBezTo>
                  <a:pt x="4386" y="15704"/>
                  <a:pt x="4386" y="15704"/>
                  <a:pt x="4386" y="15704"/>
                </a:cubicBezTo>
                <a:cubicBezTo>
                  <a:pt x="4838" y="15681"/>
                  <a:pt x="4838" y="15681"/>
                  <a:pt x="4838" y="15681"/>
                </a:cubicBezTo>
                <a:cubicBezTo>
                  <a:pt x="4502" y="16912"/>
                  <a:pt x="4502" y="16912"/>
                  <a:pt x="4502" y="16912"/>
                </a:cubicBezTo>
                <a:cubicBezTo>
                  <a:pt x="4796" y="17224"/>
                  <a:pt x="4796" y="17224"/>
                  <a:pt x="4796" y="17224"/>
                </a:cubicBezTo>
                <a:cubicBezTo>
                  <a:pt x="5211" y="15660"/>
                  <a:pt x="5211" y="15660"/>
                  <a:pt x="5211" y="15660"/>
                </a:cubicBezTo>
                <a:cubicBezTo>
                  <a:pt x="6476" y="15597"/>
                  <a:pt x="6476" y="15597"/>
                  <a:pt x="6476" y="15597"/>
                </a:cubicBezTo>
                <a:lnTo>
                  <a:pt x="6171" y="15274"/>
                </a:lnTo>
                <a:close/>
                <a:moveTo>
                  <a:pt x="7221" y="16030"/>
                </a:moveTo>
                <a:lnTo>
                  <a:pt x="7221" y="16030"/>
                </a:lnTo>
                <a:cubicBezTo>
                  <a:pt x="7605" y="16240"/>
                  <a:pt x="7605" y="16240"/>
                  <a:pt x="7605" y="16240"/>
                </a:cubicBezTo>
                <a:cubicBezTo>
                  <a:pt x="7237" y="18705"/>
                  <a:pt x="7237" y="18705"/>
                  <a:pt x="7237" y="18705"/>
                </a:cubicBezTo>
                <a:cubicBezTo>
                  <a:pt x="6904" y="18524"/>
                  <a:pt x="6904" y="18524"/>
                  <a:pt x="6904" y="18524"/>
                </a:cubicBezTo>
                <a:cubicBezTo>
                  <a:pt x="6988" y="17991"/>
                  <a:pt x="6988" y="17991"/>
                  <a:pt x="6988" y="17991"/>
                </a:cubicBezTo>
                <a:cubicBezTo>
                  <a:pt x="6069" y="17487"/>
                  <a:pt x="6069" y="17487"/>
                  <a:pt x="6069" y="17487"/>
                </a:cubicBezTo>
                <a:cubicBezTo>
                  <a:pt x="5665" y="17841"/>
                  <a:pt x="5665" y="17841"/>
                  <a:pt x="5665" y="17841"/>
                </a:cubicBezTo>
                <a:cubicBezTo>
                  <a:pt x="5342" y="17665"/>
                  <a:pt x="5342" y="17665"/>
                  <a:pt x="5342" y="17665"/>
                </a:cubicBezTo>
                <a:lnTo>
                  <a:pt x="7221" y="16030"/>
                </a:lnTo>
                <a:close/>
                <a:moveTo>
                  <a:pt x="7227" y="16492"/>
                </a:moveTo>
                <a:lnTo>
                  <a:pt x="7227" y="16492"/>
                </a:lnTo>
                <a:cubicBezTo>
                  <a:pt x="7206" y="16481"/>
                  <a:pt x="7206" y="16481"/>
                  <a:pt x="7206" y="16481"/>
                </a:cubicBezTo>
                <a:cubicBezTo>
                  <a:pt x="6324" y="17256"/>
                  <a:pt x="6324" y="17256"/>
                  <a:pt x="6324" y="17256"/>
                </a:cubicBezTo>
                <a:cubicBezTo>
                  <a:pt x="7045" y="17652"/>
                  <a:pt x="7045" y="17652"/>
                  <a:pt x="7045" y="17652"/>
                </a:cubicBezTo>
                <a:lnTo>
                  <a:pt x="7227" y="16492"/>
                </a:lnTo>
                <a:close/>
                <a:moveTo>
                  <a:pt x="10243" y="18153"/>
                </a:moveTo>
                <a:lnTo>
                  <a:pt x="10243" y="18153"/>
                </a:lnTo>
                <a:cubicBezTo>
                  <a:pt x="10122" y="18867"/>
                  <a:pt x="9618" y="19238"/>
                  <a:pt x="8888" y="19114"/>
                </a:cubicBezTo>
                <a:cubicBezTo>
                  <a:pt x="8158" y="18991"/>
                  <a:pt x="8158" y="18991"/>
                  <a:pt x="8158" y="18991"/>
                </a:cubicBezTo>
                <a:cubicBezTo>
                  <a:pt x="8547" y="16686"/>
                  <a:pt x="8547" y="16686"/>
                  <a:pt x="8547" y="16686"/>
                </a:cubicBezTo>
                <a:cubicBezTo>
                  <a:pt x="9274" y="16809"/>
                  <a:pt x="9274" y="16809"/>
                  <a:pt x="9274" y="16809"/>
                </a:cubicBezTo>
                <a:cubicBezTo>
                  <a:pt x="10006" y="16933"/>
                  <a:pt x="10356" y="17481"/>
                  <a:pt x="10243" y="18153"/>
                </a:cubicBezTo>
                <a:close/>
                <a:moveTo>
                  <a:pt x="9216" y="17119"/>
                </a:moveTo>
                <a:lnTo>
                  <a:pt x="9216" y="17119"/>
                </a:lnTo>
                <a:cubicBezTo>
                  <a:pt x="8849" y="17059"/>
                  <a:pt x="8849" y="17059"/>
                  <a:pt x="8849" y="17059"/>
                </a:cubicBezTo>
                <a:cubicBezTo>
                  <a:pt x="8565" y="18741"/>
                  <a:pt x="8565" y="18741"/>
                  <a:pt x="8565" y="18741"/>
                </a:cubicBezTo>
                <a:cubicBezTo>
                  <a:pt x="8933" y="18804"/>
                  <a:pt x="8933" y="18804"/>
                  <a:pt x="8933" y="18804"/>
                </a:cubicBezTo>
                <a:cubicBezTo>
                  <a:pt x="9405" y="18883"/>
                  <a:pt x="9789" y="18652"/>
                  <a:pt x="9883" y="18093"/>
                </a:cubicBezTo>
                <a:cubicBezTo>
                  <a:pt x="9972" y="17555"/>
                  <a:pt x="9694" y="17201"/>
                  <a:pt x="9216" y="17119"/>
                </a:cubicBezTo>
                <a:close/>
                <a:moveTo>
                  <a:pt x="11494" y="18894"/>
                </a:moveTo>
                <a:lnTo>
                  <a:pt x="11494" y="18894"/>
                </a:lnTo>
                <a:cubicBezTo>
                  <a:pt x="11386" y="18188"/>
                  <a:pt x="11386" y="18188"/>
                  <a:pt x="11386" y="18188"/>
                </a:cubicBezTo>
                <a:cubicBezTo>
                  <a:pt x="12252" y="18056"/>
                  <a:pt x="12252" y="18056"/>
                  <a:pt x="12252" y="18056"/>
                </a:cubicBezTo>
                <a:cubicBezTo>
                  <a:pt x="12205" y="17747"/>
                  <a:pt x="12205" y="17747"/>
                  <a:pt x="12205" y="17747"/>
                </a:cubicBezTo>
                <a:cubicBezTo>
                  <a:pt x="11339" y="17878"/>
                  <a:pt x="11339" y="17878"/>
                  <a:pt x="11339" y="17878"/>
                </a:cubicBezTo>
                <a:cubicBezTo>
                  <a:pt x="11239" y="17206"/>
                  <a:pt x="11239" y="17206"/>
                  <a:pt x="11239" y="17206"/>
                </a:cubicBezTo>
                <a:cubicBezTo>
                  <a:pt x="12250" y="17054"/>
                  <a:pt x="12250" y="17054"/>
                  <a:pt x="12250" y="17054"/>
                </a:cubicBezTo>
                <a:cubicBezTo>
                  <a:pt x="12203" y="16741"/>
                  <a:pt x="12203" y="16741"/>
                  <a:pt x="12203" y="16741"/>
                </a:cubicBezTo>
                <a:cubicBezTo>
                  <a:pt x="10838" y="16946"/>
                  <a:pt x="10838" y="16946"/>
                  <a:pt x="10838" y="16946"/>
                </a:cubicBezTo>
                <a:cubicBezTo>
                  <a:pt x="11184" y="19259"/>
                  <a:pt x="11184" y="19259"/>
                  <a:pt x="11184" y="19259"/>
                </a:cubicBezTo>
                <a:cubicBezTo>
                  <a:pt x="12583" y="19049"/>
                  <a:pt x="12583" y="19049"/>
                  <a:pt x="12583" y="19049"/>
                </a:cubicBezTo>
                <a:cubicBezTo>
                  <a:pt x="12536" y="18736"/>
                  <a:pt x="12536" y="18736"/>
                  <a:pt x="12536" y="18736"/>
                </a:cubicBezTo>
                <a:lnTo>
                  <a:pt x="11494" y="18894"/>
                </a:lnTo>
                <a:close/>
                <a:moveTo>
                  <a:pt x="14478" y="15605"/>
                </a:moveTo>
                <a:lnTo>
                  <a:pt x="14478" y="15605"/>
                </a:lnTo>
                <a:cubicBezTo>
                  <a:pt x="14817" y="17597"/>
                  <a:pt x="14817" y="17597"/>
                  <a:pt x="14817" y="17597"/>
                </a:cubicBezTo>
                <a:cubicBezTo>
                  <a:pt x="14801" y="17607"/>
                  <a:pt x="14801" y="17607"/>
                  <a:pt x="14801" y="17607"/>
                </a:cubicBezTo>
                <a:cubicBezTo>
                  <a:pt x="13137" y="16410"/>
                  <a:pt x="13137" y="16410"/>
                  <a:pt x="13137" y="16410"/>
                </a:cubicBezTo>
                <a:cubicBezTo>
                  <a:pt x="12777" y="16628"/>
                  <a:pt x="12777" y="16628"/>
                  <a:pt x="12777" y="16628"/>
                </a:cubicBezTo>
                <a:cubicBezTo>
                  <a:pt x="13982" y="18631"/>
                  <a:pt x="13982" y="18631"/>
                  <a:pt x="13982" y="18631"/>
                </a:cubicBezTo>
                <a:cubicBezTo>
                  <a:pt x="14279" y="18453"/>
                  <a:pt x="14279" y="18453"/>
                  <a:pt x="14279" y="18453"/>
                </a:cubicBezTo>
                <a:cubicBezTo>
                  <a:pt x="13447" y="17067"/>
                  <a:pt x="13447" y="17067"/>
                  <a:pt x="13447" y="17067"/>
                </a:cubicBezTo>
                <a:cubicBezTo>
                  <a:pt x="13463" y="17056"/>
                  <a:pt x="13463" y="17056"/>
                  <a:pt x="13463" y="17056"/>
                </a:cubicBezTo>
                <a:cubicBezTo>
                  <a:pt x="14891" y="18085"/>
                  <a:pt x="14891" y="18085"/>
                  <a:pt x="14891" y="18085"/>
                </a:cubicBezTo>
                <a:cubicBezTo>
                  <a:pt x="15187" y="17907"/>
                  <a:pt x="15187" y="17907"/>
                  <a:pt x="15187" y="17907"/>
                </a:cubicBezTo>
                <a:cubicBezTo>
                  <a:pt x="14904" y="16211"/>
                  <a:pt x="14904" y="16211"/>
                  <a:pt x="14904" y="16211"/>
                </a:cubicBezTo>
                <a:cubicBezTo>
                  <a:pt x="14919" y="16200"/>
                  <a:pt x="14919" y="16200"/>
                  <a:pt x="14919" y="16200"/>
                </a:cubicBezTo>
                <a:cubicBezTo>
                  <a:pt x="15744" y="17571"/>
                  <a:pt x="15744" y="17571"/>
                  <a:pt x="15744" y="17571"/>
                </a:cubicBezTo>
                <a:cubicBezTo>
                  <a:pt x="16040" y="17392"/>
                  <a:pt x="16040" y="17392"/>
                  <a:pt x="16040" y="17392"/>
                </a:cubicBezTo>
                <a:cubicBezTo>
                  <a:pt x="14835" y="15389"/>
                  <a:pt x="14835" y="15389"/>
                  <a:pt x="14835" y="15389"/>
                </a:cubicBezTo>
                <a:lnTo>
                  <a:pt x="14478" y="15605"/>
                </a:lnTo>
                <a:close/>
                <a:moveTo>
                  <a:pt x="15237" y="14841"/>
                </a:moveTo>
                <a:lnTo>
                  <a:pt x="15237" y="14841"/>
                </a:lnTo>
                <a:cubicBezTo>
                  <a:pt x="17004" y="16371"/>
                  <a:pt x="17004" y="16371"/>
                  <a:pt x="17004" y="16371"/>
                </a:cubicBezTo>
                <a:cubicBezTo>
                  <a:pt x="17240" y="16101"/>
                  <a:pt x="17240" y="16101"/>
                  <a:pt x="17240" y="16101"/>
                </a:cubicBezTo>
                <a:cubicBezTo>
                  <a:pt x="15473" y="14568"/>
                  <a:pt x="15473" y="14568"/>
                  <a:pt x="15473" y="14568"/>
                </a:cubicBezTo>
                <a:lnTo>
                  <a:pt x="15237" y="14841"/>
                </a:lnTo>
                <a:close/>
                <a:moveTo>
                  <a:pt x="18678" y="13694"/>
                </a:moveTo>
                <a:lnTo>
                  <a:pt x="18678" y="13694"/>
                </a:lnTo>
                <a:cubicBezTo>
                  <a:pt x="18841" y="13344"/>
                  <a:pt x="18841" y="13344"/>
                  <a:pt x="18841" y="13344"/>
                </a:cubicBezTo>
                <a:cubicBezTo>
                  <a:pt x="16720" y="12360"/>
                  <a:pt x="16720" y="12360"/>
                  <a:pt x="16720" y="12360"/>
                </a:cubicBezTo>
                <a:cubicBezTo>
                  <a:pt x="16573" y="12675"/>
                  <a:pt x="16573" y="12675"/>
                  <a:pt x="16573" y="12675"/>
                </a:cubicBezTo>
                <a:cubicBezTo>
                  <a:pt x="18143" y="13405"/>
                  <a:pt x="18143" y="13405"/>
                  <a:pt x="18143" y="13405"/>
                </a:cubicBezTo>
                <a:cubicBezTo>
                  <a:pt x="18135" y="13423"/>
                  <a:pt x="18135" y="13423"/>
                  <a:pt x="18135" y="13423"/>
                </a:cubicBezTo>
                <a:cubicBezTo>
                  <a:pt x="16098" y="13696"/>
                  <a:pt x="16098" y="13696"/>
                  <a:pt x="16098" y="13696"/>
                </a:cubicBezTo>
                <a:cubicBezTo>
                  <a:pt x="15938" y="14043"/>
                  <a:pt x="15938" y="14043"/>
                  <a:pt x="15938" y="14043"/>
                </a:cubicBezTo>
                <a:cubicBezTo>
                  <a:pt x="18059" y="15027"/>
                  <a:pt x="18059" y="15027"/>
                  <a:pt x="18059" y="15027"/>
                </a:cubicBezTo>
                <a:cubicBezTo>
                  <a:pt x="18209" y="14707"/>
                  <a:pt x="18209" y="14707"/>
                  <a:pt x="18209" y="14707"/>
                </a:cubicBezTo>
                <a:cubicBezTo>
                  <a:pt x="16639" y="13980"/>
                  <a:pt x="16639" y="13980"/>
                  <a:pt x="16639" y="13980"/>
                </a:cubicBezTo>
                <a:cubicBezTo>
                  <a:pt x="16647" y="13961"/>
                  <a:pt x="16647" y="13961"/>
                  <a:pt x="16647" y="13961"/>
                </a:cubicBezTo>
                <a:lnTo>
                  <a:pt x="18678" y="13694"/>
                </a:lnTo>
                <a:close/>
                <a:moveTo>
                  <a:pt x="20999" y="10500"/>
                </a:moveTo>
                <a:lnTo>
                  <a:pt x="20999" y="10500"/>
                </a:lnTo>
                <a:cubicBezTo>
                  <a:pt x="20999" y="16290"/>
                  <a:pt x="16290" y="20999"/>
                  <a:pt x="10500" y="20999"/>
                </a:cubicBezTo>
                <a:cubicBezTo>
                  <a:pt x="4709" y="20999"/>
                  <a:pt x="0" y="16290"/>
                  <a:pt x="0" y="10500"/>
                </a:cubicBezTo>
                <a:cubicBezTo>
                  <a:pt x="0" y="4709"/>
                  <a:pt x="4709" y="0"/>
                  <a:pt x="10500" y="0"/>
                </a:cubicBezTo>
                <a:cubicBezTo>
                  <a:pt x="16290" y="0"/>
                  <a:pt x="20999" y="4709"/>
                  <a:pt x="20999" y="10500"/>
                </a:cubicBezTo>
                <a:close/>
                <a:moveTo>
                  <a:pt x="20621" y="10500"/>
                </a:moveTo>
                <a:lnTo>
                  <a:pt x="20621" y="10500"/>
                </a:lnTo>
                <a:cubicBezTo>
                  <a:pt x="20621" y="4919"/>
                  <a:pt x="16080" y="378"/>
                  <a:pt x="10500" y="378"/>
                </a:cubicBezTo>
                <a:cubicBezTo>
                  <a:pt x="4919" y="378"/>
                  <a:pt x="378" y="4919"/>
                  <a:pt x="378" y="10500"/>
                </a:cubicBezTo>
                <a:cubicBezTo>
                  <a:pt x="378" y="16080"/>
                  <a:pt x="4919" y="20621"/>
                  <a:pt x="10500" y="20621"/>
                </a:cubicBezTo>
                <a:cubicBezTo>
                  <a:pt x="16080" y="20621"/>
                  <a:pt x="20621" y="16080"/>
                  <a:pt x="20621" y="10500"/>
                </a:cubicBezTo>
                <a:close/>
                <a:moveTo>
                  <a:pt x="10500" y="15699"/>
                </a:moveTo>
                <a:lnTo>
                  <a:pt x="10500" y="15699"/>
                </a:lnTo>
                <a:cubicBezTo>
                  <a:pt x="7633" y="15699"/>
                  <a:pt x="5300" y="13365"/>
                  <a:pt x="5300" y="10500"/>
                </a:cubicBezTo>
                <a:cubicBezTo>
                  <a:pt x="5300" y="7633"/>
                  <a:pt x="7633" y="5300"/>
                  <a:pt x="10500" y="5300"/>
                </a:cubicBezTo>
                <a:cubicBezTo>
                  <a:pt x="13365" y="5300"/>
                  <a:pt x="15699" y="7633"/>
                  <a:pt x="15699" y="10500"/>
                </a:cubicBezTo>
                <a:cubicBezTo>
                  <a:pt x="15699" y="13365"/>
                  <a:pt x="13365" y="15699"/>
                  <a:pt x="10500" y="15699"/>
                </a:cubicBezTo>
                <a:close/>
                <a:moveTo>
                  <a:pt x="6476" y="7849"/>
                </a:moveTo>
                <a:lnTo>
                  <a:pt x="6476" y="7849"/>
                </a:lnTo>
                <a:cubicBezTo>
                  <a:pt x="9702" y="11074"/>
                  <a:pt x="9702" y="11074"/>
                  <a:pt x="9702" y="11074"/>
                </a:cubicBezTo>
                <a:cubicBezTo>
                  <a:pt x="10059" y="10455"/>
                  <a:pt x="10525" y="9896"/>
                  <a:pt x="11092" y="9424"/>
                </a:cubicBezTo>
                <a:cubicBezTo>
                  <a:pt x="10604" y="8828"/>
                  <a:pt x="10311" y="8067"/>
                  <a:pt x="10311" y="7240"/>
                </a:cubicBezTo>
                <a:cubicBezTo>
                  <a:pt x="10311" y="7048"/>
                  <a:pt x="10311" y="7048"/>
                  <a:pt x="10311" y="7048"/>
                </a:cubicBezTo>
                <a:cubicBezTo>
                  <a:pt x="10500" y="7048"/>
                  <a:pt x="10500" y="7048"/>
                  <a:pt x="10500" y="7048"/>
                </a:cubicBezTo>
                <a:cubicBezTo>
                  <a:pt x="11565" y="7048"/>
                  <a:pt x="12518" y="7534"/>
                  <a:pt x="13153" y="8298"/>
                </a:cubicBezTo>
                <a:cubicBezTo>
                  <a:pt x="13631" y="8145"/>
                  <a:pt x="14127" y="8053"/>
                  <a:pt x="14633" y="8022"/>
                </a:cubicBezTo>
                <a:cubicBezTo>
                  <a:pt x="13788" y="6620"/>
                  <a:pt x="12252" y="5680"/>
                  <a:pt x="10500" y="5680"/>
                </a:cubicBezTo>
                <a:cubicBezTo>
                  <a:pt x="8820" y="5680"/>
                  <a:pt x="7339" y="6544"/>
                  <a:pt x="6476" y="7849"/>
                </a:cubicBezTo>
                <a:close/>
                <a:moveTo>
                  <a:pt x="10693" y="7434"/>
                </a:moveTo>
                <a:lnTo>
                  <a:pt x="10693" y="7434"/>
                </a:lnTo>
                <a:cubicBezTo>
                  <a:pt x="10790" y="8972"/>
                  <a:pt x="12027" y="10209"/>
                  <a:pt x="13565" y="10306"/>
                </a:cubicBezTo>
                <a:cubicBezTo>
                  <a:pt x="13468" y="8765"/>
                  <a:pt x="12234" y="7531"/>
                  <a:pt x="10693" y="7434"/>
                </a:cubicBezTo>
                <a:close/>
                <a:moveTo>
                  <a:pt x="5827" y="9316"/>
                </a:moveTo>
                <a:lnTo>
                  <a:pt x="5827" y="9316"/>
                </a:lnTo>
                <a:cubicBezTo>
                  <a:pt x="7408" y="9316"/>
                  <a:pt x="7408" y="9316"/>
                  <a:pt x="7408" y="9316"/>
                </a:cubicBezTo>
                <a:cubicBezTo>
                  <a:pt x="6274" y="8185"/>
                  <a:pt x="6274" y="8185"/>
                  <a:pt x="6274" y="8185"/>
                </a:cubicBezTo>
                <a:cubicBezTo>
                  <a:pt x="6079" y="8536"/>
                  <a:pt x="5927" y="8917"/>
                  <a:pt x="5827" y="9316"/>
                </a:cubicBezTo>
                <a:close/>
                <a:moveTo>
                  <a:pt x="5688" y="10790"/>
                </a:moveTo>
                <a:lnTo>
                  <a:pt x="5688" y="10790"/>
                </a:lnTo>
                <a:cubicBezTo>
                  <a:pt x="8883" y="10790"/>
                  <a:pt x="8883" y="10790"/>
                  <a:pt x="8883" y="10790"/>
                </a:cubicBezTo>
                <a:cubicBezTo>
                  <a:pt x="7786" y="9697"/>
                  <a:pt x="7786" y="9697"/>
                  <a:pt x="7786" y="9697"/>
                </a:cubicBezTo>
                <a:cubicBezTo>
                  <a:pt x="5749" y="9697"/>
                  <a:pt x="5749" y="9697"/>
                  <a:pt x="5749" y="9697"/>
                </a:cubicBezTo>
                <a:cubicBezTo>
                  <a:pt x="5704" y="9957"/>
                  <a:pt x="5680" y="10227"/>
                  <a:pt x="5680" y="10500"/>
                </a:cubicBezTo>
                <a:cubicBezTo>
                  <a:pt x="5680" y="10596"/>
                  <a:pt x="5683" y="10693"/>
                  <a:pt x="5688" y="10790"/>
                </a:cubicBezTo>
                <a:close/>
                <a:moveTo>
                  <a:pt x="8970" y="15069"/>
                </a:moveTo>
                <a:lnTo>
                  <a:pt x="8970" y="15069"/>
                </a:lnTo>
                <a:cubicBezTo>
                  <a:pt x="8920" y="14757"/>
                  <a:pt x="8896" y="14439"/>
                  <a:pt x="8896" y="14121"/>
                </a:cubicBezTo>
                <a:cubicBezTo>
                  <a:pt x="7324" y="14121"/>
                  <a:pt x="7324" y="14121"/>
                  <a:pt x="7324" y="14121"/>
                </a:cubicBezTo>
                <a:cubicBezTo>
                  <a:pt x="7799" y="14539"/>
                  <a:pt x="8355" y="14864"/>
                  <a:pt x="8970" y="15069"/>
                </a:cubicBezTo>
                <a:close/>
                <a:moveTo>
                  <a:pt x="9072" y="12646"/>
                </a:moveTo>
                <a:lnTo>
                  <a:pt x="9072" y="12646"/>
                </a:lnTo>
                <a:cubicBezTo>
                  <a:pt x="6184" y="12646"/>
                  <a:pt x="6184" y="12646"/>
                  <a:pt x="6184" y="12646"/>
                </a:cubicBezTo>
                <a:cubicBezTo>
                  <a:pt x="6384" y="13045"/>
                  <a:pt x="6639" y="13415"/>
                  <a:pt x="6935" y="13741"/>
                </a:cubicBezTo>
                <a:cubicBezTo>
                  <a:pt x="8907" y="13741"/>
                  <a:pt x="8907" y="13741"/>
                  <a:pt x="8907" y="13741"/>
                </a:cubicBezTo>
                <a:cubicBezTo>
                  <a:pt x="8928" y="13368"/>
                  <a:pt x="8985" y="13001"/>
                  <a:pt x="9072" y="12646"/>
                </a:cubicBezTo>
                <a:close/>
                <a:moveTo>
                  <a:pt x="9177" y="12266"/>
                </a:moveTo>
                <a:lnTo>
                  <a:pt x="9177" y="12266"/>
                </a:lnTo>
                <a:cubicBezTo>
                  <a:pt x="9269" y="11977"/>
                  <a:pt x="9382" y="11696"/>
                  <a:pt x="9516" y="11423"/>
                </a:cubicBezTo>
                <a:cubicBezTo>
                  <a:pt x="9261" y="11171"/>
                  <a:pt x="9261" y="11171"/>
                  <a:pt x="9261" y="11171"/>
                </a:cubicBezTo>
                <a:cubicBezTo>
                  <a:pt x="5728" y="11171"/>
                  <a:pt x="5728" y="11171"/>
                  <a:pt x="5728" y="11171"/>
                </a:cubicBezTo>
                <a:cubicBezTo>
                  <a:pt x="5780" y="11552"/>
                  <a:pt x="5880" y="11919"/>
                  <a:pt x="6016" y="12266"/>
                </a:cubicBezTo>
                <a:lnTo>
                  <a:pt x="9177" y="12266"/>
                </a:lnTo>
                <a:close/>
                <a:moveTo>
                  <a:pt x="15318" y="10500"/>
                </a:moveTo>
                <a:lnTo>
                  <a:pt x="15318" y="10500"/>
                </a:lnTo>
                <a:cubicBezTo>
                  <a:pt x="15318" y="9744"/>
                  <a:pt x="15145" y="9030"/>
                  <a:pt x="14833" y="8392"/>
                </a:cubicBezTo>
                <a:cubicBezTo>
                  <a:pt x="14342" y="8408"/>
                  <a:pt x="13859" y="8481"/>
                  <a:pt x="13389" y="8618"/>
                </a:cubicBezTo>
                <a:cubicBezTo>
                  <a:pt x="13743" y="9161"/>
                  <a:pt x="13951" y="9807"/>
                  <a:pt x="13951" y="10500"/>
                </a:cubicBezTo>
                <a:cubicBezTo>
                  <a:pt x="13951" y="10688"/>
                  <a:pt x="13951" y="10688"/>
                  <a:pt x="13951" y="10688"/>
                </a:cubicBezTo>
                <a:cubicBezTo>
                  <a:pt x="13759" y="10688"/>
                  <a:pt x="13759" y="10688"/>
                  <a:pt x="13759" y="10688"/>
                </a:cubicBezTo>
                <a:cubicBezTo>
                  <a:pt x="12822" y="10688"/>
                  <a:pt x="11972" y="10314"/>
                  <a:pt x="11349" y="9702"/>
                </a:cubicBezTo>
                <a:cubicBezTo>
                  <a:pt x="10027" y="10796"/>
                  <a:pt x="9274" y="12394"/>
                  <a:pt x="9274" y="14114"/>
                </a:cubicBezTo>
                <a:cubicBezTo>
                  <a:pt x="9274" y="14476"/>
                  <a:pt x="9308" y="14835"/>
                  <a:pt x="9376" y="15185"/>
                </a:cubicBezTo>
                <a:cubicBezTo>
                  <a:pt x="9736" y="15271"/>
                  <a:pt x="10111" y="15318"/>
                  <a:pt x="10500" y="15318"/>
                </a:cubicBezTo>
                <a:cubicBezTo>
                  <a:pt x="13158" y="15318"/>
                  <a:pt x="15318" y="13158"/>
                  <a:pt x="15318" y="10500"/>
                </a:cubicBezTo>
                <a:close/>
                <a:moveTo>
                  <a:pt x="13226" y="12239"/>
                </a:moveTo>
                <a:lnTo>
                  <a:pt x="13226" y="12239"/>
                </a:lnTo>
                <a:cubicBezTo>
                  <a:pt x="13392" y="12959"/>
                  <a:pt x="12940" y="13675"/>
                  <a:pt x="12224" y="13841"/>
                </a:cubicBezTo>
                <a:cubicBezTo>
                  <a:pt x="12124" y="13864"/>
                  <a:pt x="12021" y="13875"/>
                  <a:pt x="11924" y="13875"/>
                </a:cubicBezTo>
                <a:cubicBezTo>
                  <a:pt x="11315" y="13875"/>
                  <a:pt x="10764" y="13455"/>
                  <a:pt x="10622" y="12838"/>
                </a:cubicBezTo>
                <a:cubicBezTo>
                  <a:pt x="10541" y="12489"/>
                  <a:pt x="10601" y="12132"/>
                  <a:pt x="10793" y="11830"/>
                </a:cubicBezTo>
                <a:cubicBezTo>
                  <a:pt x="10982" y="11528"/>
                  <a:pt x="11276" y="11315"/>
                  <a:pt x="11625" y="11237"/>
                </a:cubicBezTo>
                <a:cubicBezTo>
                  <a:pt x="11972" y="11158"/>
                  <a:pt x="12331" y="11216"/>
                  <a:pt x="12633" y="11407"/>
                </a:cubicBezTo>
                <a:cubicBezTo>
                  <a:pt x="12935" y="11596"/>
                  <a:pt x="13145" y="11893"/>
                  <a:pt x="13226" y="12239"/>
                </a:cubicBezTo>
                <a:close/>
                <a:moveTo>
                  <a:pt x="12856" y="12323"/>
                </a:moveTo>
                <a:lnTo>
                  <a:pt x="12856" y="12323"/>
                </a:lnTo>
                <a:cubicBezTo>
                  <a:pt x="12798" y="12074"/>
                  <a:pt x="12649" y="11864"/>
                  <a:pt x="12431" y="11727"/>
                </a:cubicBezTo>
                <a:cubicBezTo>
                  <a:pt x="12279" y="11630"/>
                  <a:pt x="12103" y="11580"/>
                  <a:pt x="11927" y="11580"/>
                </a:cubicBezTo>
                <a:cubicBezTo>
                  <a:pt x="11853" y="11580"/>
                  <a:pt x="11783" y="11588"/>
                  <a:pt x="11709" y="11607"/>
                </a:cubicBezTo>
                <a:cubicBezTo>
                  <a:pt x="11460" y="11662"/>
                  <a:pt x="11247" y="11814"/>
                  <a:pt x="11113" y="12029"/>
                </a:cubicBezTo>
                <a:cubicBezTo>
                  <a:pt x="10977" y="12247"/>
                  <a:pt x="10935" y="12504"/>
                  <a:pt x="10990" y="12754"/>
                </a:cubicBezTo>
                <a:cubicBezTo>
                  <a:pt x="11108" y="13268"/>
                  <a:pt x="11622" y="13589"/>
                  <a:pt x="12137" y="13470"/>
                </a:cubicBezTo>
                <a:cubicBezTo>
                  <a:pt x="12651" y="13352"/>
                  <a:pt x="12974" y="12838"/>
                  <a:pt x="12856" y="12323"/>
                </a:cubicBezTo>
                <a:close/>
                <a:moveTo>
                  <a:pt x="18132" y="12014"/>
                </a:moveTo>
                <a:lnTo>
                  <a:pt x="18132" y="12014"/>
                </a:lnTo>
                <a:cubicBezTo>
                  <a:pt x="18232" y="11515"/>
                  <a:pt x="18282" y="11003"/>
                  <a:pt x="18282" y="10492"/>
                </a:cubicBezTo>
                <a:cubicBezTo>
                  <a:pt x="18282" y="10038"/>
                  <a:pt x="18243" y="9581"/>
                  <a:pt x="18164" y="9135"/>
                </a:cubicBezTo>
                <a:cubicBezTo>
                  <a:pt x="17791" y="9201"/>
                  <a:pt x="17791" y="9201"/>
                  <a:pt x="17791" y="9201"/>
                </a:cubicBezTo>
                <a:cubicBezTo>
                  <a:pt x="17865" y="9626"/>
                  <a:pt x="17904" y="10059"/>
                  <a:pt x="17904" y="10492"/>
                </a:cubicBezTo>
                <a:cubicBezTo>
                  <a:pt x="17904" y="10977"/>
                  <a:pt x="17854" y="11465"/>
                  <a:pt x="17760" y="11940"/>
                </a:cubicBezTo>
                <a:lnTo>
                  <a:pt x="18132" y="12014"/>
                </a:lnTo>
                <a:close/>
                <a:moveTo>
                  <a:pt x="2835" y="9135"/>
                </a:moveTo>
                <a:lnTo>
                  <a:pt x="2835" y="9135"/>
                </a:lnTo>
                <a:cubicBezTo>
                  <a:pt x="2756" y="9581"/>
                  <a:pt x="2717" y="10038"/>
                  <a:pt x="2717" y="10492"/>
                </a:cubicBezTo>
                <a:cubicBezTo>
                  <a:pt x="2717" y="11003"/>
                  <a:pt x="2767" y="11515"/>
                  <a:pt x="2866" y="12014"/>
                </a:cubicBezTo>
                <a:cubicBezTo>
                  <a:pt x="3239" y="11940"/>
                  <a:pt x="3239" y="11940"/>
                  <a:pt x="3239" y="11940"/>
                </a:cubicBezTo>
                <a:cubicBezTo>
                  <a:pt x="3145" y="11465"/>
                  <a:pt x="3095" y="10977"/>
                  <a:pt x="3095" y="10492"/>
                </a:cubicBezTo>
                <a:cubicBezTo>
                  <a:pt x="3095" y="10059"/>
                  <a:pt x="3134" y="9626"/>
                  <a:pt x="3208" y="9201"/>
                </a:cubicBezTo>
                <a:lnTo>
                  <a:pt x="2835" y="9135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  <a:effectLst/>
        </p:spPr>
        <p:txBody>
          <a:bodyPr wrap="none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E5225602-9F49-06EA-B1C1-D7209D1783E1}"/>
              </a:ext>
            </a:extLst>
          </p:cNvPr>
          <p:cNvSpPr txBox="1"/>
          <p:nvPr/>
        </p:nvSpPr>
        <p:spPr>
          <a:xfrm>
            <a:off x="7435850" y="318254"/>
            <a:ext cx="461391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ns Serif pro"/>
                <a:ea typeface="+mn-ea"/>
                <a:cs typeface="+mn-cs"/>
              </a:rPr>
              <a:t>Medlemskommuner SMAK 2024-2025</a:t>
            </a:r>
          </a:p>
        </p:txBody>
      </p:sp>
    </p:spTree>
    <p:extLst>
      <p:ext uri="{BB962C8B-B14F-4D97-AF65-F5344CB8AC3E}">
        <p14:creationId xmlns:p14="http://schemas.microsoft.com/office/powerpoint/2010/main" val="27984890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AFB25C2F-017A-364C-99DD-BB3EEFC052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60950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066355A-084C-D24E-9AD2-7E4FC41EA627}" type="slidenum">
              <a:rPr kumimoji="0" lang="sv-SE" sz="941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rlow"/>
                <a:ea typeface="+mn-ea"/>
                <a:cs typeface="+mn-cs"/>
              </a:rPr>
              <a:pPr marL="0" marR="0" lvl="0" indent="0" algn="l" defTabSz="60950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sv-SE" sz="941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rlow"/>
              <a:ea typeface="+mn-ea"/>
              <a:cs typeface="+mn-cs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C074083-E09B-BB40-8890-897CA2368090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algn="l"/>
            <a:r>
              <a:rPr lang="sv-SE" sz="3600" dirty="0"/>
              <a:t>På gång inom Skolmatsakademin</a:t>
            </a:r>
          </a:p>
          <a:p>
            <a:pPr marL="285750" lvl="3" indent="-285750" algn="l">
              <a:buFont typeface="Arial" panose="020B0604020202020204" pitchFamily="34" charset="0"/>
              <a:buChar char="•"/>
            </a:pPr>
            <a:r>
              <a:rPr lang="sv-SE" sz="2800" dirty="0">
                <a:latin typeface="+mj-lt"/>
              </a:rPr>
              <a:t>Planering VT 2025</a:t>
            </a:r>
          </a:p>
          <a:p>
            <a:pPr marL="285750" lvl="3" indent="-285750" algn="l">
              <a:buFont typeface="Arial" panose="020B0604020202020204" pitchFamily="34" charset="0"/>
              <a:buChar char="•"/>
            </a:pPr>
            <a:r>
              <a:rPr lang="sv-SE" sz="2800" dirty="0">
                <a:latin typeface="+mj-lt"/>
              </a:rPr>
              <a:t>Remiss - Livsmedelsberedskapslag</a:t>
            </a:r>
          </a:p>
          <a:p>
            <a:pPr marL="285750" lvl="3" indent="-285750" algn="l">
              <a:buFont typeface="Arial" panose="020B0604020202020204" pitchFamily="34" charset="0"/>
              <a:buChar char="•"/>
            </a:pPr>
            <a:r>
              <a:rPr lang="sv-SE" sz="2800" dirty="0">
                <a:latin typeface="+mj-lt"/>
              </a:rPr>
              <a:t>Dialog med SLV om kommande råd</a:t>
            </a:r>
          </a:p>
          <a:p>
            <a:pPr marL="285750" lvl="3" indent="-285750" algn="l">
              <a:buFont typeface="Arial" panose="020B0604020202020204" pitchFamily="34" charset="0"/>
              <a:buChar char="•"/>
            </a:pPr>
            <a:r>
              <a:rPr lang="sv-SE" sz="2800" dirty="0">
                <a:latin typeface="+mj-lt"/>
              </a:rPr>
              <a:t>Ansökningar</a:t>
            </a:r>
          </a:p>
          <a:p>
            <a:pPr marL="285750" lvl="3" indent="-285750" algn="l">
              <a:buFont typeface="Arial" panose="020B0604020202020204" pitchFamily="34" charset="0"/>
              <a:buChar char="•"/>
            </a:pPr>
            <a:r>
              <a:rPr lang="sv-SE" sz="2800" dirty="0">
                <a:latin typeface="+mj-lt"/>
              </a:rPr>
              <a:t>Schemalagda luncher – Dalsland, Partille, Herrljunga</a:t>
            </a:r>
          </a:p>
          <a:p>
            <a:pPr marL="285750" lvl="3" indent="-285750" algn="l">
              <a:buFont typeface="Arial" panose="020B0604020202020204" pitchFamily="34" charset="0"/>
              <a:buChar char="•"/>
            </a:pPr>
            <a:r>
              <a:rPr lang="sv-SE" sz="2800" dirty="0">
                <a:latin typeface="+mj-lt"/>
              </a:rPr>
              <a:t>Sveriges lärare </a:t>
            </a:r>
          </a:p>
          <a:p>
            <a:pPr marL="285750" lvl="3" indent="-285750" algn="l">
              <a:buFont typeface="Arial" panose="020B0604020202020204" pitchFamily="34" charset="0"/>
              <a:buChar char="•"/>
            </a:pPr>
            <a:r>
              <a:rPr lang="sv-SE" sz="2800" dirty="0">
                <a:latin typeface="+mj-lt"/>
              </a:rPr>
              <a:t>Hemsidan/Sociala medier/Nyhetsbrev</a:t>
            </a:r>
          </a:p>
        </p:txBody>
      </p:sp>
      <p:pic>
        <p:nvPicPr>
          <p:cNvPr id="10" name="Bildobjekt 9" descr="En bild som visar mat, kopp, bord, tallrik&#10;&#10;Automatiskt genererad beskrivning">
            <a:extLst>
              <a:ext uri="{FF2B5EF4-FFF2-40B4-BE49-F238E27FC236}">
                <a16:creationId xmlns:a16="http://schemas.microsoft.com/office/drawing/2014/main" id="{7DF33493-7033-3E85-C583-90DBE498FF8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 flipH="1">
            <a:off x="10003850" y="3305687"/>
            <a:ext cx="1869439" cy="2804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04483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AFB25C2F-017A-364C-99DD-BB3EEFC052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60950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066355A-084C-D24E-9AD2-7E4FC41EA627}" type="slidenum">
              <a:rPr kumimoji="0" lang="sv-SE" sz="941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rlow"/>
                <a:ea typeface="+mn-ea"/>
                <a:cs typeface="+mn-cs"/>
              </a:rPr>
              <a:pPr marL="0" marR="0" lvl="0" indent="0" algn="l" defTabSz="60950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sv-SE" sz="941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rlow"/>
              <a:ea typeface="+mn-ea"/>
              <a:cs typeface="+mn-cs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C074083-E09B-BB40-8890-897CA2368090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xfrm>
            <a:off x="596348" y="407504"/>
            <a:ext cx="10853530" cy="5941978"/>
          </a:xfrm>
        </p:spPr>
        <p:txBody>
          <a:bodyPr/>
          <a:lstStyle/>
          <a:p>
            <a:r>
              <a:rPr lang="sv-SE" dirty="0"/>
              <a:t>Höstterminen 2024 i SMAK</a:t>
            </a:r>
          </a:p>
          <a:p>
            <a:endParaRPr lang="sv-SE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000" dirty="0"/>
              <a:t>Skolmåltiden som ett redskap i behandlingen av diabetes och barnfetma.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000" dirty="0"/>
              <a:t>Lansering - Tävling: Lokal mat på våra offentliga fat!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000" dirty="0"/>
              <a:t>Grön gastronomi – en smakfull inspirationssändning direkt från köket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000" dirty="0"/>
              <a:t>Lansering av webbutbildning påbyggnad specialkostutbildning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000" dirty="0"/>
              <a:t>Hur tar vi oss an den nya livsmedelsberedskapslagen?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000" dirty="0"/>
              <a:t>Offentliga måltidens dag- innovationsdag om AI i offentlig måltid!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000" dirty="0"/>
              <a:t>Måltidspedagogik – praktisk utbildning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000" dirty="0"/>
              <a:t>AI – Hur implementerar vi tekniken?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000" dirty="0" err="1"/>
              <a:t>Skolmatsakademins</a:t>
            </a:r>
            <a:r>
              <a:rPr lang="sv-SE" sz="2000" dirty="0"/>
              <a:t> nätverksträff – Livsmedelsstrategin 2.0</a:t>
            </a:r>
          </a:p>
          <a:p>
            <a:pPr marL="342900" marR="0" lvl="0" indent="-342900" algn="l" defTabSz="609557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2000" b="0" i="0" u="none" strike="noStrike" kern="1200" cap="none" spc="0" normalizeH="0" baseline="0" noProof="0" dirty="0">
                <a:ln>
                  <a:noFill/>
                </a:ln>
                <a:solidFill>
                  <a:srgbClr val="FAF2E1"/>
                </a:solidFill>
                <a:effectLst/>
                <a:uLnTx/>
                <a:uFillTx/>
                <a:latin typeface="Source Serif Pro Black"/>
                <a:ea typeface="+mn-ea"/>
                <a:cs typeface="+mn-cs"/>
              </a:rPr>
              <a:t>Konsumtionsmätning &amp; matsvinn – mer mat i magen!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sv-SE" sz="20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sv-SE" sz="20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000" dirty="0"/>
              <a:t>MU-nätverket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000" dirty="0"/>
              <a:t>Köksmästarnätverk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000" dirty="0"/>
              <a:t>Nätverket för HKK-lärarnätverk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000" dirty="0"/>
              <a:t>Nätverket Väl Godkänt för skolmåltiden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000" dirty="0"/>
              <a:t>Nätverket för specialkostkockar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000" dirty="0"/>
              <a:t>Skolmåltidsutbytet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000" dirty="0"/>
              <a:t>Validering kock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000" dirty="0" err="1"/>
              <a:t>Learnfood</a:t>
            </a:r>
            <a:r>
              <a:rPr lang="sv-SE" sz="2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299457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64066B4-EF6E-AC51-289A-FB28985B65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68880" y="638089"/>
            <a:ext cx="9089136" cy="788375"/>
          </a:xfrm>
        </p:spPr>
        <p:txBody>
          <a:bodyPr anchor="b">
            <a:normAutofit/>
          </a:bodyPr>
          <a:lstStyle/>
          <a:p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ource Serif Pro Black"/>
                <a:ea typeface="+mj-ea"/>
                <a:cs typeface="+mj-cs"/>
              </a:rPr>
              <a:t>Aktuellt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ource Serif Pro Black"/>
                <a:ea typeface="+mj-ea"/>
                <a:cs typeface="+mj-cs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ource Serif Pro Black"/>
                <a:ea typeface="+mj-ea"/>
                <a:cs typeface="+mj-cs"/>
              </a:rPr>
              <a:t>på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ource Serif Pro Black"/>
                <a:ea typeface="+mj-ea"/>
                <a:cs typeface="+mj-cs"/>
              </a:rPr>
              <a:t> RISE-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ource Serif Pro Black"/>
                <a:ea typeface="+mj-ea"/>
                <a:cs typeface="+mj-cs"/>
              </a:rPr>
              <a:t>Hållbara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ource Serif Pro Black"/>
                <a:ea typeface="+mj-ea"/>
                <a:cs typeface="+mj-cs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ource Serif Pro Black"/>
                <a:ea typeface="+mj-ea"/>
                <a:cs typeface="+mj-cs"/>
              </a:rPr>
              <a:t>måltider</a:t>
            </a:r>
            <a:endParaRPr lang="sv-SE" sz="4000" dirty="0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F5984A29-2879-3FFA-4D53-FFD3264FC961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885" y="640080"/>
            <a:ext cx="1106916" cy="5577840"/>
          </a:xfrm>
          <a:prstGeom prst="rect">
            <a:avLst/>
          </a:prstGeom>
        </p:spPr>
      </p:pic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BC30786-C7F9-F56B-9B2B-18CB5EE6D2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68880" y="1618488"/>
            <a:ext cx="9089136" cy="4597187"/>
          </a:xfrm>
        </p:spPr>
        <p:txBody>
          <a:bodyPr anchor="t">
            <a:normAutofit/>
          </a:bodyPr>
          <a:lstStyle/>
          <a:p>
            <a:pPr marL="592603" marR="0" lvl="1" indent="-253973" algn="l" defTabSz="609557" rtl="0" eaLnBrk="1" fontAlgn="auto" latinLnBrk="0" hangingPunct="1">
              <a:lnSpc>
                <a:spcPct val="120000"/>
              </a:lnSpc>
              <a:spcBef>
                <a:spcPts val="1066"/>
              </a:spcBef>
              <a:spcAft>
                <a:spcPts val="0"/>
              </a:spcAft>
              <a:buClrTx/>
              <a:buSzTx/>
              <a:buFont typeface="Arial"/>
              <a:buChar char="–"/>
              <a:tabLst/>
              <a:defRPr/>
            </a:pP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ource Serif Pro Black"/>
                <a:ea typeface="+mn-ea"/>
                <a:cs typeface="+mn-cs"/>
              </a:rPr>
              <a:t>Deltar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ource Serif Pro Black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ource Serif Pro Black"/>
                <a:ea typeface="+mn-ea"/>
                <a:cs typeface="+mn-cs"/>
              </a:rPr>
              <a:t>på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ource Serif Pro Black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ource Serif Pro Black"/>
                <a:ea typeface="+mn-ea"/>
                <a:cs typeface="+mn-cs"/>
              </a:rPr>
              <a:t>olika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ource Serif Pro Black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ource Serif Pro Black"/>
                <a:ea typeface="+mn-ea"/>
                <a:cs typeface="+mn-cs"/>
              </a:rPr>
              <a:t>arenor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ource Serif Pro Black"/>
              <a:ea typeface="+mn-ea"/>
              <a:cs typeface="+mn-cs"/>
            </a:endParaRPr>
          </a:p>
          <a:p>
            <a:pPr marL="592603" marR="0" lvl="1" indent="-253973" algn="l" defTabSz="609557" rtl="0" eaLnBrk="1" fontAlgn="auto" latinLnBrk="0" hangingPunct="1">
              <a:lnSpc>
                <a:spcPct val="120000"/>
              </a:lnSpc>
              <a:spcBef>
                <a:spcPts val="1066"/>
              </a:spcBef>
              <a:spcAft>
                <a:spcPts val="0"/>
              </a:spcAft>
              <a:buClrTx/>
              <a:buSzTx/>
              <a:buFont typeface="Arial"/>
              <a:buChar char="–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ource Serif Pro Black"/>
                <a:ea typeface="+mn-ea"/>
                <a:cs typeface="+mn-cs"/>
              </a:rPr>
              <a:t>Måltid Sverige – Eva A</a:t>
            </a:r>
          </a:p>
          <a:p>
            <a:pPr marL="592603" marR="0" lvl="1" indent="-253973" algn="l" defTabSz="609557" rtl="0" eaLnBrk="1" fontAlgn="auto" latinLnBrk="0" hangingPunct="1">
              <a:lnSpc>
                <a:spcPct val="120000"/>
              </a:lnSpc>
              <a:spcBef>
                <a:spcPts val="1066"/>
              </a:spcBef>
              <a:spcAft>
                <a:spcPts val="0"/>
              </a:spcAft>
              <a:buClrTx/>
              <a:buSzTx/>
              <a:buFont typeface="Arial"/>
              <a:buChar char="–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ource Serif Pro Black"/>
                <a:ea typeface="+mn-ea"/>
                <a:cs typeface="+mn-cs"/>
              </a:rPr>
              <a:t>SWITCH</a:t>
            </a:r>
          </a:p>
          <a:p>
            <a:pPr marL="592603" lvl="1" indent="-253973" defTabSz="609557">
              <a:lnSpc>
                <a:spcPct val="120000"/>
              </a:lnSpc>
              <a:spcBef>
                <a:spcPts val="1066"/>
              </a:spcBef>
              <a:buFont typeface="Arial"/>
              <a:buChar char="–"/>
              <a:defRPr/>
            </a:pP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ource Serif Pro Black"/>
                <a:ea typeface="+mn-ea"/>
                <a:cs typeface="+mn-cs"/>
              </a:rPr>
              <a:t>Innovativ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ource Serif Pro Black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ource Serif Pro Black"/>
                <a:ea typeface="+mn-ea"/>
                <a:cs typeface="+mn-cs"/>
              </a:rPr>
              <a:t>kompetensförsörjning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ource Serif Pro Black"/>
              <a:ea typeface="+mn-ea"/>
              <a:cs typeface="+mn-cs"/>
            </a:endParaRPr>
          </a:p>
          <a:p>
            <a:pPr marL="592603" marR="0" lvl="1" indent="-253973" algn="l" defTabSz="609557" rtl="0" eaLnBrk="1" fontAlgn="auto" latinLnBrk="0" hangingPunct="1">
              <a:lnSpc>
                <a:spcPct val="120000"/>
              </a:lnSpc>
              <a:spcBef>
                <a:spcPts val="1066"/>
              </a:spcBef>
              <a:spcAft>
                <a:spcPts val="0"/>
              </a:spcAft>
              <a:buClrTx/>
              <a:buSzTx/>
              <a:buFont typeface="Arial"/>
              <a:buChar char="–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ource Serif Pro Black"/>
                <a:ea typeface="+mn-ea"/>
                <a:cs typeface="+mn-cs"/>
              </a:rPr>
              <a:t>Nya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ource Serif Pro Black"/>
                <a:ea typeface="+mn-ea"/>
                <a:cs typeface="+mn-cs"/>
              </a:rPr>
              <a:t>projekt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ource Serif Pro Black"/>
                <a:ea typeface="+mn-ea"/>
                <a:cs typeface="+mn-cs"/>
              </a:rPr>
              <a:t> och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ource Serif Pro Black"/>
                <a:ea typeface="+mn-ea"/>
                <a:cs typeface="+mn-cs"/>
              </a:rPr>
              <a:t>samarbeten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ource Serif Pro Black"/>
              <a:ea typeface="+mn-ea"/>
              <a:cs typeface="+mn-cs"/>
            </a:endParaRPr>
          </a:p>
          <a:p>
            <a:pPr marL="592603" marR="0" lvl="1" indent="-253973" algn="l" defTabSz="609557" rtl="0" eaLnBrk="1" fontAlgn="auto" latinLnBrk="0" hangingPunct="1">
              <a:lnSpc>
                <a:spcPct val="120000"/>
              </a:lnSpc>
              <a:spcBef>
                <a:spcPts val="1066"/>
              </a:spcBef>
              <a:spcAft>
                <a:spcPts val="0"/>
              </a:spcAft>
              <a:buClrTx/>
              <a:buSzTx/>
              <a:buFont typeface="Arial"/>
              <a:buChar char="–"/>
              <a:tabLst/>
              <a:defRPr/>
            </a:pPr>
            <a:r>
              <a:rPr lang="en-US" dirty="0">
                <a:solidFill>
                  <a:srgbClr val="000000"/>
                </a:solidFill>
                <a:latin typeface="Source Serif Pro Black"/>
              </a:rPr>
              <a:t>2025 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ource Serif Pro Black"/>
              <a:ea typeface="+mn-ea"/>
              <a:cs typeface="+mn-cs"/>
            </a:endParaRPr>
          </a:p>
          <a:p>
            <a:endParaRPr lang="sv-SE" sz="2200" dirty="0"/>
          </a:p>
        </p:txBody>
      </p:sp>
    </p:spTree>
    <p:extLst>
      <p:ext uri="{BB962C8B-B14F-4D97-AF65-F5344CB8AC3E}">
        <p14:creationId xmlns:p14="http://schemas.microsoft.com/office/powerpoint/2010/main" val="2922243585"/>
      </p:ext>
    </p:extLst>
  </p:cSld>
  <p:clrMapOvr>
    <a:masterClrMapping/>
  </p:clrMapOvr>
</p:sld>
</file>

<file path=ppt/theme/theme1.xml><?xml version="1.0" encoding="utf-8"?>
<a:theme xmlns:a="http://schemas.openxmlformats.org/drawingml/2006/main" name="Skolmatsakademin">
  <a:themeElements>
    <a:clrScheme name="Skolmatsak">
      <a:dk1>
        <a:srgbClr val="000000"/>
      </a:dk1>
      <a:lt1>
        <a:sysClr val="window" lastClr="FFFFFF"/>
      </a:lt1>
      <a:dk2>
        <a:srgbClr val="000000"/>
      </a:dk2>
      <a:lt2>
        <a:srgbClr val="FFFFFF"/>
      </a:lt2>
      <a:accent1>
        <a:srgbClr val="FFC4CC"/>
      </a:accent1>
      <a:accent2>
        <a:srgbClr val="51268F"/>
      </a:accent2>
      <a:accent3>
        <a:srgbClr val="34AE71"/>
      </a:accent3>
      <a:accent4>
        <a:srgbClr val="1B4635"/>
      </a:accent4>
      <a:accent5>
        <a:srgbClr val="FFC64A"/>
      </a:accent5>
      <a:accent6>
        <a:srgbClr val="FAF2E1"/>
      </a:accent6>
      <a:hlink>
        <a:srgbClr val="000000"/>
      </a:hlink>
      <a:folHlink>
        <a:srgbClr val="000000"/>
      </a:folHlink>
    </a:clrScheme>
    <a:fontScheme name="Skolmatsak">
      <a:majorFont>
        <a:latin typeface="Source Serif Pro Black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arlow"/>
        <a:ea typeface=""/>
        <a:cs typeface=""/>
        <a:font script="Jpan" typeface="ＭＳ Ｐ明朝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6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  <a:tailEnd type="triangle" w="lg" len="med"/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200" dirty="0" err="1"/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14" id="{B1E78993-68CF-4F5D-8177-A9ED1B60F4FE}" vid="{7D477545-EBE3-4A1A-A884-4B175333C754}"/>
    </a:ext>
  </a:extLst>
</a:theme>
</file>

<file path=ppt/theme/theme2.xml><?xml version="1.0" encoding="utf-8"?>
<a:theme xmlns:a="http://schemas.openxmlformats.org/drawingml/2006/main" name="1_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Nytt dokument" ma:contentTypeID="0x010100B2948442253BBA4C9933788849D5F4F3008002F88776604A4582532EFDE98A8D6D0017DC762775DB4F4888B5B24B2CBA703D" ma:contentTypeVersion="22" ma:contentTypeDescription="Tomt Word dokument för PDP" ma:contentTypeScope="" ma:versionID="44e1a50cd74d629be62ae55b8ee9041e">
  <xsd:schema xmlns:xsd="http://www.w3.org/2001/XMLSchema" xmlns:xs="http://www.w3.org/2001/XMLSchema" xmlns:p="http://schemas.microsoft.com/office/2006/metadata/properties" xmlns:ns1="107e49f1-23a1-417e-be78-28e92efbd32f" xmlns:ns3="fd5d7520-0436-4075-8c9f-ec8533609ab6" xmlns:ns4="538f7371-28d8-4738-be99-2997ee4a782e" xmlns:ns5="48bf5a78-e357-47de-8b5d-f85b0ac68f40" targetNamespace="http://schemas.microsoft.com/office/2006/metadata/properties" ma:root="true" ma:fieldsID="3a0358204596a9280430b444bec98ed3" ns1:_="" ns3:_="" ns4:_="" ns5:_="">
    <xsd:import namespace="107e49f1-23a1-417e-be78-28e92efbd32f"/>
    <xsd:import namespace="fd5d7520-0436-4075-8c9f-ec8533609ab6"/>
    <xsd:import namespace="538f7371-28d8-4738-be99-2997ee4a782e"/>
    <xsd:import namespace="48bf5a78-e357-47de-8b5d-f85b0ac68f40"/>
    <xsd:element name="properties">
      <xsd:complexType>
        <xsd:sequence>
          <xsd:element name="documentManagement">
            <xsd:complexType>
              <xsd:all>
                <xsd:element ref="ns1:Konfidentialitet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4:SharedWithUsers" minOccurs="0"/>
                <xsd:element ref="ns4:SharedWithDetails" minOccurs="0"/>
                <xsd:element ref="ns3:MediaLengthInSeconds" minOccurs="0"/>
                <xsd:element ref="ns3:lcf76f155ced4ddcb4097134ff3c332f" minOccurs="0"/>
                <xsd:element ref="ns5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7e49f1-23a1-417e-be78-28e92efbd32f" elementFormDefault="qualified">
    <xsd:import namespace="http://schemas.microsoft.com/office/2006/documentManagement/types"/>
    <xsd:import namespace="http://schemas.microsoft.com/office/infopath/2007/PartnerControls"/>
    <xsd:element name="Konfidentialitet" ma:index="0" nillable="true" ma:displayName="Konfidentialitet" ma:format="Dropdown" ma:internalName="Konfidentialitet">
      <xsd:simpleType>
        <xsd:restriction base="dms:Choice">
          <xsd:enumeration value="0"/>
          <xsd:enumeration value="1"/>
          <xsd:enumeration value="2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5d7520-0436-4075-8c9f-ec8533609ab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Bildmarkeringar" ma:readOnly="false" ma:fieldId="{5cf76f15-5ced-4ddc-b409-7134ff3c332f}" ma:taxonomyMulti="true" ma:sspId="416e829d-f284-4ff7-8186-3ac0651d97b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8f7371-28d8-4738-be99-2997ee4a782e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bf5a78-e357-47de-8b5d-f85b0ac68f40" elementFormDefault="qualified">
    <xsd:import namespace="http://schemas.microsoft.com/office/2006/documentManagement/types"/>
    <xsd:import namespace="http://schemas.microsoft.com/office/infopath/2007/PartnerControls"/>
    <xsd:element name="TaxCatchAll" ma:index="24" nillable="true" ma:displayName="Taxonomy Catch All Column" ma:hidden="true" ma:list="{52de94e8-c83c-47f3-b775-de9fd2e3c952}" ma:internalName="TaxCatchAll" ma:showField="CatchAllData" ma:web="538f7371-28d8-4738-be99-2997ee4a782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8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Konfidentialitet xmlns="107e49f1-23a1-417e-be78-28e92efbd32f" xsi:nil="true"/>
    <lcf76f155ced4ddcb4097134ff3c332f xmlns="fd5d7520-0436-4075-8c9f-ec8533609ab6">
      <Terms xmlns="http://schemas.microsoft.com/office/infopath/2007/PartnerControls"/>
    </lcf76f155ced4ddcb4097134ff3c332f>
    <TaxCatchAll xmlns="48bf5a78-e357-47de-8b5d-f85b0ac68f40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32C6987-FB57-4D8D-BDF3-5F07E4316BB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07e49f1-23a1-417e-be78-28e92efbd32f"/>
    <ds:schemaRef ds:uri="fd5d7520-0436-4075-8c9f-ec8533609ab6"/>
    <ds:schemaRef ds:uri="538f7371-28d8-4738-be99-2997ee4a782e"/>
    <ds:schemaRef ds:uri="48bf5a78-e357-47de-8b5d-f85b0ac68f4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4D4C1E2-FF86-464E-8B91-4546A299D0C3}">
  <ds:schemaRefs>
    <ds:schemaRef ds:uri="http://schemas.microsoft.com/office/2006/metadata/properties"/>
    <ds:schemaRef ds:uri="http://schemas.microsoft.com/office/infopath/2007/PartnerControls"/>
    <ds:schemaRef ds:uri="107e49f1-23a1-417e-be78-28e92efbd32f"/>
    <ds:schemaRef ds:uri="fd5d7520-0436-4075-8c9f-ec8533609ab6"/>
    <ds:schemaRef ds:uri="48bf5a78-e357-47de-8b5d-f85b0ac68f40"/>
  </ds:schemaRefs>
</ds:datastoreItem>
</file>

<file path=customXml/itemProps3.xml><?xml version="1.0" encoding="utf-8"?>
<ds:datastoreItem xmlns:ds="http://schemas.openxmlformats.org/officeDocument/2006/customXml" ds:itemID="{0A6F64D1-4B59-446E-A152-CE2A8A7BEF0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199</Words>
  <Application>Microsoft Office PowerPoint</Application>
  <PresentationFormat>Bredbild</PresentationFormat>
  <Paragraphs>60</Paragraphs>
  <Slides>5</Slides>
  <Notes>4</Notes>
  <HiddenSlides>0</HiddenSlides>
  <MMClips>0</MMClips>
  <ScaleCrop>false</ScaleCrop>
  <HeadingPairs>
    <vt:vector size="6" baseType="variant">
      <vt:variant>
        <vt:lpstr>Använt teckensnitt</vt:lpstr>
      </vt:variant>
      <vt:variant>
        <vt:i4>8</vt:i4>
      </vt:variant>
      <vt:variant>
        <vt:lpstr>Tema</vt:lpstr>
      </vt:variant>
      <vt:variant>
        <vt:i4>2</vt:i4>
      </vt:variant>
      <vt:variant>
        <vt:lpstr>Bildrubriker</vt:lpstr>
      </vt:variant>
      <vt:variant>
        <vt:i4>5</vt:i4>
      </vt:variant>
    </vt:vector>
  </HeadingPairs>
  <TitlesOfParts>
    <vt:vector size="15" baseType="lpstr">
      <vt:lpstr>Aptos</vt:lpstr>
      <vt:lpstr>Aptos Display</vt:lpstr>
      <vt:lpstr>Arial</vt:lpstr>
      <vt:lpstr>Barlow</vt:lpstr>
      <vt:lpstr>Calibri</vt:lpstr>
      <vt:lpstr>Sans Serif pro</vt:lpstr>
      <vt:lpstr>Source Serif Pro Black</vt:lpstr>
      <vt:lpstr>Source Serif Pro SemiBold</vt:lpstr>
      <vt:lpstr>Skolmatsakademin</vt:lpstr>
      <vt:lpstr>1_Office-tema</vt:lpstr>
      <vt:lpstr>PowerPoint-presentation</vt:lpstr>
      <vt:lpstr>PowerPoint-presentation</vt:lpstr>
      <vt:lpstr>PowerPoint-presentation</vt:lpstr>
      <vt:lpstr>PowerPoint-presentation</vt:lpstr>
      <vt:lpstr>Aktuellt på RISE-Hållbara måltider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Gunilla Martinsson</dc:creator>
  <cp:lastModifiedBy>Gunilla Martinsson</cp:lastModifiedBy>
  <cp:revision>1</cp:revision>
  <dcterms:created xsi:type="dcterms:W3CDTF">2024-10-10T11:28:48Z</dcterms:created>
  <dcterms:modified xsi:type="dcterms:W3CDTF">2024-10-11T12:56:00Z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680afd86-dcf7-4483-b9eb-5af1dcd104e1_Enabled">
    <vt:lpwstr>true</vt:lpwstr>
  </property>
  <property fmtid="{D5CDD505-2E9C-101B-9397-08002B2CF9AE}" pid="3" name="MSIP_Label_680afd86-dcf7-4483-b9eb-5af1dcd104e1_SetDate">
    <vt:lpwstr>2024-10-10T11:49:37Z</vt:lpwstr>
  </property>
  <property fmtid="{D5CDD505-2E9C-101B-9397-08002B2CF9AE}" pid="4" name="MSIP_Label_680afd86-dcf7-4483-b9eb-5af1dcd104e1_Method">
    <vt:lpwstr>Standard</vt:lpwstr>
  </property>
  <property fmtid="{D5CDD505-2E9C-101B-9397-08002B2CF9AE}" pid="5" name="MSIP_Label_680afd86-dcf7-4483-b9eb-5af1dcd104e1_Name">
    <vt:lpwstr>K2 Intern</vt:lpwstr>
  </property>
  <property fmtid="{D5CDD505-2E9C-101B-9397-08002B2CF9AE}" pid="6" name="MSIP_Label_680afd86-dcf7-4483-b9eb-5af1dcd104e1_SiteId">
    <vt:lpwstr>5a9809cf-0bcb-413a-838a-09ecc40cc9e8</vt:lpwstr>
  </property>
  <property fmtid="{D5CDD505-2E9C-101B-9397-08002B2CF9AE}" pid="7" name="MSIP_Label_680afd86-dcf7-4483-b9eb-5af1dcd104e1_ActionId">
    <vt:lpwstr>c82af7a8-e09f-410a-a1d0-fbee205f41e5</vt:lpwstr>
  </property>
  <property fmtid="{D5CDD505-2E9C-101B-9397-08002B2CF9AE}" pid="8" name="MSIP_Label_680afd86-dcf7-4483-b9eb-5af1dcd104e1_ContentBits">
    <vt:lpwstr>0</vt:lpwstr>
  </property>
  <property fmtid="{D5CDD505-2E9C-101B-9397-08002B2CF9AE}" pid="9" name="ContentTypeId">
    <vt:lpwstr>0x010100B2948442253BBA4C9933788849D5F4F3008002F88776604A4582532EFDE98A8D6D0017DC762775DB4F4888B5B24B2CBA703D</vt:lpwstr>
  </property>
  <property fmtid="{D5CDD505-2E9C-101B-9397-08002B2CF9AE}" pid="10" name="MediaServiceImageTags">
    <vt:lpwstr/>
  </property>
</Properties>
</file>