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528" r:id="rId2"/>
    <p:sldId id="3174" r:id="rId3"/>
    <p:sldId id="3175" r:id="rId4"/>
    <p:sldId id="3178" r:id="rId5"/>
    <p:sldId id="3176" r:id="rId6"/>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D8E77A1-27DE-4E00-BE8A-77BD0F7E7307}" v="1" dt="2025-03-03T12:12:48.28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p:scale>
          <a:sx n="67" d="100"/>
          <a:sy n="67" d="100"/>
        </p:scale>
        <p:origin x="1276" y="-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unilla Martinsson" userId="b1e73593-7143-41c0-b555-4288b4828428" providerId="ADAL" clId="{4D8E77A1-27DE-4E00-BE8A-77BD0F7E7307}"/>
    <pc:docChg chg="undo custSel addSld delSld modSld">
      <pc:chgData name="Gunilla Martinsson" userId="b1e73593-7143-41c0-b555-4288b4828428" providerId="ADAL" clId="{4D8E77A1-27DE-4E00-BE8A-77BD0F7E7307}" dt="2025-03-03T12:12:52.038" v="48" actId="1076"/>
      <pc:docMkLst>
        <pc:docMk/>
      </pc:docMkLst>
      <pc:sldChg chg="modSp mod">
        <pc:chgData name="Gunilla Martinsson" userId="b1e73593-7143-41c0-b555-4288b4828428" providerId="ADAL" clId="{4D8E77A1-27DE-4E00-BE8A-77BD0F7E7307}" dt="2025-03-03T11:51:05.197" v="0" actId="20577"/>
        <pc:sldMkLst>
          <pc:docMk/>
          <pc:sldMk cId="2263620441" sldId="3175"/>
        </pc:sldMkLst>
        <pc:spChg chg="mod">
          <ac:chgData name="Gunilla Martinsson" userId="b1e73593-7143-41c0-b555-4288b4828428" providerId="ADAL" clId="{4D8E77A1-27DE-4E00-BE8A-77BD0F7E7307}" dt="2025-03-03T11:51:05.197" v="0" actId="20577"/>
          <ac:spMkLst>
            <pc:docMk/>
            <pc:sldMk cId="2263620441" sldId="3175"/>
            <ac:spMk id="5" creationId="{229A96CD-5BB0-51BE-C8AB-EFA63E345787}"/>
          </ac:spMkLst>
        </pc:spChg>
      </pc:sldChg>
      <pc:sldChg chg="modSp new del mod">
        <pc:chgData name="Gunilla Martinsson" userId="b1e73593-7143-41c0-b555-4288b4828428" providerId="ADAL" clId="{4D8E77A1-27DE-4E00-BE8A-77BD0F7E7307}" dt="2025-03-03T11:59:42.425" v="8" actId="680"/>
        <pc:sldMkLst>
          <pc:docMk/>
          <pc:sldMk cId="3306311871" sldId="3177"/>
        </pc:sldMkLst>
        <pc:spChg chg="mod">
          <ac:chgData name="Gunilla Martinsson" userId="b1e73593-7143-41c0-b555-4288b4828428" providerId="ADAL" clId="{4D8E77A1-27DE-4E00-BE8A-77BD0F7E7307}" dt="2025-03-03T11:59:41.340" v="7" actId="14100"/>
          <ac:spMkLst>
            <pc:docMk/>
            <pc:sldMk cId="3306311871" sldId="3177"/>
            <ac:spMk id="2" creationId="{46FF1477-968D-1B22-F65E-07473B37535F}"/>
          </ac:spMkLst>
        </pc:spChg>
      </pc:sldChg>
      <pc:sldChg chg="modSp new del mod">
        <pc:chgData name="Gunilla Martinsson" userId="b1e73593-7143-41c0-b555-4288b4828428" providerId="ADAL" clId="{4D8E77A1-27DE-4E00-BE8A-77BD0F7E7307}" dt="2025-03-03T12:11:24.994" v="46" actId="47"/>
        <pc:sldMkLst>
          <pc:docMk/>
          <pc:sldMk cId="3853962304" sldId="3177"/>
        </pc:sldMkLst>
        <pc:spChg chg="mod">
          <ac:chgData name="Gunilla Martinsson" userId="b1e73593-7143-41c0-b555-4288b4828428" providerId="ADAL" clId="{4D8E77A1-27DE-4E00-BE8A-77BD0F7E7307}" dt="2025-03-03T12:01:13.488" v="12" actId="14100"/>
          <ac:spMkLst>
            <pc:docMk/>
            <pc:sldMk cId="3853962304" sldId="3177"/>
            <ac:spMk id="2" creationId="{F556DF9D-BFD5-9100-D343-023157C055F1}"/>
          </ac:spMkLst>
        </pc:spChg>
        <pc:spChg chg="mod">
          <ac:chgData name="Gunilla Martinsson" userId="b1e73593-7143-41c0-b555-4288b4828428" providerId="ADAL" clId="{4D8E77A1-27DE-4E00-BE8A-77BD0F7E7307}" dt="2025-03-03T12:00:58.670" v="11" actId="255"/>
          <ac:spMkLst>
            <pc:docMk/>
            <pc:sldMk cId="3853962304" sldId="3177"/>
            <ac:spMk id="6" creationId="{7A1F9161-DA5B-476D-D596-EC83EED9BBE3}"/>
          </ac:spMkLst>
        </pc:spChg>
      </pc:sldChg>
      <pc:sldChg chg="addSp modSp new mod">
        <pc:chgData name="Gunilla Martinsson" userId="b1e73593-7143-41c0-b555-4288b4828428" providerId="ADAL" clId="{4D8E77A1-27DE-4E00-BE8A-77BD0F7E7307}" dt="2025-03-03T12:12:52.038" v="48" actId="1076"/>
        <pc:sldMkLst>
          <pc:docMk/>
          <pc:sldMk cId="2516740003" sldId="3178"/>
        </pc:sldMkLst>
        <pc:spChg chg="mod">
          <ac:chgData name="Gunilla Martinsson" userId="b1e73593-7143-41c0-b555-4288b4828428" providerId="ADAL" clId="{4D8E77A1-27DE-4E00-BE8A-77BD0F7E7307}" dt="2025-03-03T12:10:19.837" v="45" actId="255"/>
          <ac:spMkLst>
            <pc:docMk/>
            <pc:sldMk cId="2516740003" sldId="3178"/>
            <ac:spMk id="2" creationId="{E5E6A898-DA15-3B58-5D86-D504D8BA693C}"/>
          </ac:spMkLst>
        </pc:spChg>
        <pc:picChg chg="add mod">
          <ac:chgData name="Gunilla Martinsson" userId="b1e73593-7143-41c0-b555-4288b4828428" providerId="ADAL" clId="{4D8E77A1-27DE-4E00-BE8A-77BD0F7E7307}" dt="2025-03-03T12:12:52.038" v="48" actId="1076"/>
          <ac:picMkLst>
            <pc:docMk/>
            <pc:sldMk cId="2516740003" sldId="3178"/>
            <ac:picMk id="6" creationId="{086A8C1E-2B26-C59A-997D-AC10E6FF7D1F}"/>
          </ac:picMkLst>
        </pc:picChg>
      </pc:sldChg>
      <pc:sldChg chg="new del">
        <pc:chgData name="Gunilla Martinsson" userId="b1e73593-7143-41c0-b555-4288b4828428" providerId="ADAL" clId="{4D8E77A1-27DE-4E00-BE8A-77BD0F7E7307}" dt="2025-03-03T12:01:30.103" v="14" actId="680"/>
        <pc:sldMkLst>
          <pc:docMk/>
          <pc:sldMk cId="3677135953" sldId="317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41AC9B-284C-4E82-81B7-A700FF755FE1}" type="datetimeFigureOut">
              <a:rPr lang="sv-SE" smtClean="0"/>
              <a:t>2025-03-03</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4FFBE5-C49D-44EC-BE8B-61C63E3DD172}" type="slidenum">
              <a:rPr lang="sv-SE" smtClean="0"/>
              <a:t>‹#›</a:t>
            </a:fld>
            <a:endParaRPr lang="sv-SE"/>
          </a:p>
        </p:txBody>
      </p:sp>
    </p:spTree>
    <p:extLst>
      <p:ext uri="{BB962C8B-B14F-4D97-AF65-F5344CB8AC3E}">
        <p14:creationId xmlns:p14="http://schemas.microsoft.com/office/powerpoint/2010/main" val="10271766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spcBef>
                <a:spcPts val="700"/>
              </a:spcBef>
            </a:pPr>
            <a:endParaRPr lang="sv-SE" sz="800" noProof="0"/>
          </a:p>
        </p:txBody>
      </p:sp>
      <p:sp>
        <p:nvSpPr>
          <p:cNvPr id="4" name="Slide Number Placeholder 3"/>
          <p:cNvSpPr>
            <a:spLocks noGrp="1"/>
          </p:cNvSpPr>
          <p:nvPr>
            <p:ph type="sldNum" sz="quarter" idx="12"/>
          </p:nvPr>
        </p:nvSpPr>
        <p:spPr/>
        <p:txBody>
          <a:bodyPr/>
          <a:lstStyle/>
          <a:p>
            <a:pPr marL="0" marR="0" lvl="0" indent="0" algn="r" defTabSz="518373" rtl="0" eaLnBrk="1" fontAlgn="auto" latinLnBrk="0" hangingPunct="1">
              <a:lnSpc>
                <a:spcPct val="100000"/>
              </a:lnSpc>
              <a:spcBef>
                <a:spcPts val="0"/>
              </a:spcBef>
              <a:spcAft>
                <a:spcPts val="0"/>
              </a:spcAft>
              <a:buClrTx/>
              <a:buSzTx/>
              <a:buFontTx/>
              <a:buNone/>
              <a:tabLst/>
              <a:defRPr/>
            </a:pPr>
            <a:fld id="{27F982C5-7E37-5C4D-97D7-010A44D02F0B}" type="slidenum">
              <a:rPr kumimoji="0" lang="sv-SE"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518373" rtl="0" eaLnBrk="1" fontAlgn="auto" latinLnBrk="0" hangingPunct="1">
                <a:lnSpc>
                  <a:spcPct val="100000"/>
                </a:lnSpc>
                <a:spcBef>
                  <a:spcPts val="0"/>
                </a:spcBef>
                <a:spcAft>
                  <a:spcPts val="0"/>
                </a:spcAft>
                <a:buClrTx/>
                <a:buSzTx/>
                <a:buFontTx/>
                <a:buNone/>
                <a:tabLst/>
                <a:defRPr/>
              </a:pPr>
              <a:t>1</a:t>
            </a:fld>
            <a:endParaRPr kumimoji="0" lang="sv-SE"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4462291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60D81E-D787-717A-F3BC-F1335D7F0D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C4057E-CDF7-FF46-396F-1D633F85852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3F01F75-6942-3119-6EC7-AFF056C8E45C}"/>
              </a:ext>
            </a:extLst>
          </p:cNvPr>
          <p:cNvSpPr>
            <a:spLocks noGrp="1"/>
          </p:cNvSpPr>
          <p:nvPr>
            <p:ph type="body" idx="1"/>
          </p:nvPr>
        </p:nvSpPr>
        <p:spPr/>
        <p:txBody>
          <a:bodyPr/>
          <a:lstStyle/>
          <a:p>
            <a:pPr lvl="0">
              <a:spcBef>
                <a:spcPts val="700"/>
              </a:spcBef>
            </a:pPr>
            <a:endParaRPr lang="sv-SE" sz="800" noProof="0"/>
          </a:p>
        </p:txBody>
      </p:sp>
      <p:sp>
        <p:nvSpPr>
          <p:cNvPr id="4" name="Slide Number Placeholder 3">
            <a:extLst>
              <a:ext uri="{FF2B5EF4-FFF2-40B4-BE49-F238E27FC236}">
                <a16:creationId xmlns:a16="http://schemas.microsoft.com/office/drawing/2014/main" id="{02C6B4DE-A6A2-D57A-78DF-7694183C4220}"/>
              </a:ext>
            </a:extLst>
          </p:cNvPr>
          <p:cNvSpPr>
            <a:spLocks noGrp="1"/>
          </p:cNvSpPr>
          <p:nvPr>
            <p:ph type="sldNum" sz="quarter" idx="12"/>
          </p:nvPr>
        </p:nvSpPr>
        <p:spPr/>
        <p:txBody>
          <a:bodyPr/>
          <a:lstStyle/>
          <a:p>
            <a:pPr marL="0" marR="0" lvl="0" indent="0" algn="r" defTabSz="518373" rtl="0" eaLnBrk="1" fontAlgn="auto" latinLnBrk="0" hangingPunct="1">
              <a:lnSpc>
                <a:spcPct val="100000"/>
              </a:lnSpc>
              <a:spcBef>
                <a:spcPts val="0"/>
              </a:spcBef>
              <a:spcAft>
                <a:spcPts val="0"/>
              </a:spcAft>
              <a:buClrTx/>
              <a:buSzTx/>
              <a:buFontTx/>
              <a:buNone/>
              <a:tabLst/>
              <a:defRPr/>
            </a:pPr>
            <a:fld id="{27F982C5-7E37-5C4D-97D7-010A44D02F0B}" type="slidenum">
              <a:rPr kumimoji="0" lang="sv-SE"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518373" rtl="0" eaLnBrk="1" fontAlgn="auto" latinLnBrk="0" hangingPunct="1">
                <a:lnSpc>
                  <a:spcPct val="100000"/>
                </a:lnSpc>
                <a:spcBef>
                  <a:spcPts val="0"/>
                </a:spcBef>
                <a:spcAft>
                  <a:spcPts val="0"/>
                </a:spcAft>
                <a:buClrTx/>
                <a:buSzTx/>
                <a:buFontTx/>
                <a:buNone/>
                <a:tabLst/>
                <a:defRPr/>
              </a:pPr>
              <a:t>2</a:t>
            </a:fld>
            <a:endParaRPr kumimoji="0" lang="sv-SE"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3895673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60D81E-D787-717A-F3BC-F1335D7F0D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C4057E-CDF7-FF46-396F-1D633F85852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3F01F75-6942-3119-6EC7-AFF056C8E45C}"/>
              </a:ext>
            </a:extLst>
          </p:cNvPr>
          <p:cNvSpPr>
            <a:spLocks noGrp="1"/>
          </p:cNvSpPr>
          <p:nvPr>
            <p:ph type="body" idx="1"/>
          </p:nvPr>
        </p:nvSpPr>
        <p:spPr/>
        <p:txBody>
          <a:bodyPr/>
          <a:lstStyle/>
          <a:p>
            <a:pPr lvl="0">
              <a:spcBef>
                <a:spcPts val="700"/>
              </a:spcBef>
            </a:pPr>
            <a:endParaRPr lang="sv-SE" sz="800" noProof="0"/>
          </a:p>
        </p:txBody>
      </p:sp>
      <p:sp>
        <p:nvSpPr>
          <p:cNvPr id="4" name="Slide Number Placeholder 3">
            <a:extLst>
              <a:ext uri="{FF2B5EF4-FFF2-40B4-BE49-F238E27FC236}">
                <a16:creationId xmlns:a16="http://schemas.microsoft.com/office/drawing/2014/main" id="{02C6B4DE-A6A2-D57A-78DF-7694183C4220}"/>
              </a:ext>
            </a:extLst>
          </p:cNvPr>
          <p:cNvSpPr>
            <a:spLocks noGrp="1"/>
          </p:cNvSpPr>
          <p:nvPr>
            <p:ph type="sldNum" sz="quarter" idx="12"/>
          </p:nvPr>
        </p:nvSpPr>
        <p:spPr/>
        <p:txBody>
          <a:bodyPr/>
          <a:lstStyle/>
          <a:p>
            <a:pPr marL="0" marR="0" lvl="0" indent="0" algn="r" defTabSz="518373" rtl="0" eaLnBrk="1" fontAlgn="auto" latinLnBrk="0" hangingPunct="1">
              <a:lnSpc>
                <a:spcPct val="100000"/>
              </a:lnSpc>
              <a:spcBef>
                <a:spcPts val="0"/>
              </a:spcBef>
              <a:spcAft>
                <a:spcPts val="0"/>
              </a:spcAft>
              <a:buClrTx/>
              <a:buSzTx/>
              <a:buFontTx/>
              <a:buNone/>
              <a:tabLst/>
              <a:defRPr/>
            </a:pPr>
            <a:fld id="{27F982C5-7E37-5C4D-97D7-010A44D02F0B}" type="slidenum">
              <a:rPr kumimoji="0" lang="sv-SE"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518373" rtl="0" eaLnBrk="1" fontAlgn="auto" latinLnBrk="0" hangingPunct="1">
                <a:lnSpc>
                  <a:spcPct val="100000"/>
                </a:lnSpc>
                <a:spcBef>
                  <a:spcPts val="0"/>
                </a:spcBef>
                <a:spcAft>
                  <a:spcPts val="0"/>
                </a:spcAft>
                <a:buClrTx/>
                <a:buSzTx/>
                <a:buFontTx/>
                <a:buNone/>
                <a:tabLst/>
                <a:defRPr/>
              </a:pPr>
              <a:t>3</a:t>
            </a:fld>
            <a:endParaRPr kumimoji="0" lang="sv-SE"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3895673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60D81E-D787-717A-F3BC-F1335D7F0D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C4057E-CDF7-FF46-396F-1D633F85852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3F01F75-6942-3119-6EC7-AFF056C8E45C}"/>
              </a:ext>
            </a:extLst>
          </p:cNvPr>
          <p:cNvSpPr>
            <a:spLocks noGrp="1"/>
          </p:cNvSpPr>
          <p:nvPr>
            <p:ph type="body" idx="1"/>
          </p:nvPr>
        </p:nvSpPr>
        <p:spPr/>
        <p:txBody>
          <a:bodyPr/>
          <a:lstStyle/>
          <a:p>
            <a:pPr lvl="0">
              <a:spcBef>
                <a:spcPts val="700"/>
              </a:spcBef>
            </a:pPr>
            <a:endParaRPr lang="sv-SE" sz="800" noProof="0"/>
          </a:p>
        </p:txBody>
      </p:sp>
      <p:sp>
        <p:nvSpPr>
          <p:cNvPr id="4" name="Slide Number Placeholder 3">
            <a:extLst>
              <a:ext uri="{FF2B5EF4-FFF2-40B4-BE49-F238E27FC236}">
                <a16:creationId xmlns:a16="http://schemas.microsoft.com/office/drawing/2014/main" id="{02C6B4DE-A6A2-D57A-78DF-7694183C4220}"/>
              </a:ext>
            </a:extLst>
          </p:cNvPr>
          <p:cNvSpPr>
            <a:spLocks noGrp="1"/>
          </p:cNvSpPr>
          <p:nvPr>
            <p:ph type="sldNum" sz="quarter" idx="12"/>
          </p:nvPr>
        </p:nvSpPr>
        <p:spPr/>
        <p:txBody>
          <a:bodyPr/>
          <a:lstStyle/>
          <a:p>
            <a:pPr marL="0" marR="0" lvl="0" indent="0" algn="r" defTabSz="518373" rtl="0" eaLnBrk="1" fontAlgn="auto" latinLnBrk="0" hangingPunct="1">
              <a:lnSpc>
                <a:spcPct val="100000"/>
              </a:lnSpc>
              <a:spcBef>
                <a:spcPts val="0"/>
              </a:spcBef>
              <a:spcAft>
                <a:spcPts val="0"/>
              </a:spcAft>
              <a:buClrTx/>
              <a:buSzTx/>
              <a:buFontTx/>
              <a:buNone/>
              <a:tabLst/>
              <a:defRPr/>
            </a:pPr>
            <a:fld id="{27F982C5-7E37-5C4D-97D7-010A44D02F0B}" type="slidenum">
              <a:rPr kumimoji="0" lang="sv-SE"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518373" rtl="0" eaLnBrk="1" fontAlgn="auto" latinLnBrk="0" hangingPunct="1">
                <a:lnSpc>
                  <a:spcPct val="100000"/>
                </a:lnSpc>
                <a:spcBef>
                  <a:spcPts val="0"/>
                </a:spcBef>
                <a:spcAft>
                  <a:spcPts val="0"/>
                </a:spcAft>
                <a:buClrTx/>
                <a:buSzTx/>
                <a:buFontTx/>
                <a:buNone/>
                <a:tabLst/>
                <a:defRPr/>
              </a:pPr>
              <a:t>5</a:t>
            </a:fld>
            <a:endParaRPr kumimoji="0" lang="sv-SE"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38956739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p:bg>
      <p:bgPr>
        <a:solidFill>
          <a:schemeClr val="accent6"/>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F595EDC-EE3A-C147-87BE-7FCE717CDFD2}"/>
              </a:ext>
            </a:extLst>
          </p:cNvPr>
          <p:cNvSpPr>
            <a:spLocks noGrp="1"/>
          </p:cNvSpPr>
          <p:nvPr>
            <p:ph type="body" sz="quarter" idx="1" hasCustomPrompt="1"/>
          </p:nvPr>
        </p:nvSpPr>
        <p:spPr>
          <a:xfrm>
            <a:off x="1650242" y="1142378"/>
            <a:ext cx="8891517" cy="4573246"/>
          </a:xfrm>
        </p:spPr>
        <p:txBody>
          <a:bodyPr anchor="b" anchorCtr="0"/>
          <a:lstStyle>
            <a:lvl1pPr marL="0" indent="0">
              <a:lnSpc>
                <a:spcPct val="80000"/>
              </a:lnSpc>
              <a:spcBef>
                <a:spcPts val="0"/>
              </a:spcBef>
              <a:buNone/>
              <a:defRPr sz="7055" b="0">
                <a:latin typeface="+mj-lt"/>
              </a:defRPr>
            </a:lvl1pPr>
            <a:lvl2pPr marL="0" indent="0">
              <a:lnSpc>
                <a:spcPct val="80000"/>
              </a:lnSpc>
              <a:spcBef>
                <a:spcPts val="1881"/>
              </a:spcBef>
              <a:spcAft>
                <a:spcPts val="1881"/>
              </a:spcAft>
              <a:buNone/>
              <a:defRPr lang="en-US" sz="1881" b="1" i="0" kern="1200" cap="all" spc="118" baseline="0" dirty="0">
                <a:solidFill>
                  <a:schemeClr val="tx1"/>
                </a:solidFill>
                <a:latin typeface="+mn-lt"/>
                <a:ea typeface="Source Serif Pro SemiBold" panose="02040703050405020204" pitchFamily="18" charset="0"/>
                <a:cs typeface="+mn-cs"/>
              </a:defRPr>
            </a:lvl2pPr>
            <a:lvl3pPr marL="0" indent="0">
              <a:lnSpc>
                <a:spcPct val="110000"/>
              </a:lnSpc>
              <a:spcBef>
                <a:spcPts val="1881"/>
              </a:spcBef>
              <a:buNone/>
              <a:defRPr lang="en-US" sz="1881" b="0" kern="1200" dirty="0">
                <a:solidFill>
                  <a:schemeClr val="tx1"/>
                </a:solidFill>
                <a:latin typeface="Source Serif Pro SemiBold" panose="02040703050405020204" pitchFamily="18" charset="0"/>
                <a:ea typeface="Source Serif Pro SemiBold" panose="02040703050405020204" pitchFamily="18" charset="0"/>
                <a:cs typeface="+mn-cs"/>
              </a:defRPr>
            </a:lvl3pPr>
            <a:lvl4pPr marL="0" indent="0">
              <a:lnSpc>
                <a:spcPct val="100000"/>
              </a:lnSpc>
              <a:spcBef>
                <a:spcPts val="1881"/>
              </a:spcBef>
              <a:spcAft>
                <a:spcPts val="0"/>
              </a:spcAft>
              <a:buNone/>
              <a:defRPr lang="en-US" sz="1293" b="0" i="0" kern="1200" dirty="0">
                <a:solidFill>
                  <a:schemeClr val="tx1"/>
                </a:solidFill>
                <a:latin typeface="+mn-lt"/>
                <a:ea typeface="+mn-ea"/>
                <a:cs typeface="+mn-cs"/>
              </a:defRPr>
            </a:lvl4pPr>
            <a:lvl5pPr marL="0" indent="0">
              <a:lnSpc>
                <a:spcPct val="100000"/>
              </a:lnSpc>
              <a:spcBef>
                <a:spcPts val="1881"/>
              </a:spcBef>
              <a:spcAft>
                <a:spcPts val="0"/>
              </a:spcAft>
              <a:buNone/>
              <a:defRPr lang="en-US" sz="1293" b="0" i="0" kern="1200" dirty="0">
                <a:solidFill>
                  <a:schemeClr val="tx1"/>
                </a:solidFill>
                <a:latin typeface="+mn-lt"/>
                <a:ea typeface="+mn-ea"/>
                <a:cs typeface="+mn-cs"/>
              </a:defRPr>
            </a:lvl5pPr>
            <a:lvl6pPr marL="0" indent="0">
              <a:spcBef>
                <a:spcPts val="1881"/>
              </a:spcBef>
              <a:buNone/>
              <a:defRPr sz="1293" b="0" i="0">
                <a:latin typeface="+mn-lt"/>
                <a:ea typeface="+mn-ea"/>
              </a:defRPr>
            </a:lvl6pPr>
          </a:lstStyle>
          <a:p>
            <a:pPr lvl="0"/>
            <a:r>
              <a:rPr lang="en-US"/>
              <a:t>Title 1</a:t>
            </a:r>
          </a:p>
          <a:p>
            <a:pPr lvl="1"/>
            <a:r>
              <a:rPr lang="en-US" err="1"/>
              <a:t>Pretitle</a:t>
            </a:r>
            <a:endParaRPr lang="en-US"/>
          </a:p>
          <a:p>
            <a:pPr lvl="2"/>
            <a:r>
              <a:rPr lang="en-US"/>
              <a:t>Subtitle 1</a:t>
            </a:r>
          </a:p>
          <a:p>
            <a:pPr lvl="3"/>
            <a:r>
              <a:rPr lang="en-US"/>
              <a:t>Subtitle 2</a:t>
            </a:r>
          </a:p>
          <a:p>
            <a:pPr lvl="4"/>
            <a:r>
              <a:rPr lang="en-US"/>
              <a:t>Level 5</a:t>
            </a:r>
          </a:p>
          <a:p>
            <a:pPr lvl="5"/>
            <a:r>
              <a:rPr lang="en-US"/>
              <a:t>Level 6</a:t>
            </a:r>
            <a:endParaRPr lang="sv-SE"/>
          </a:p>
        </p:txBody>
      </p:sp>
      <p:sp>
        <p:nvSpPr>
          <p:cNvPr id="2" name="Date Placeholder 1">
            <a:extLst>
              <a:ext uri="{FF2B5EF4-FFF2-40B4-BE49-F238E27FC236}">
                <a16:creationId xmlns:a16="http://schemas.microsoft.com/office/drawing/2014/main" id="{133B0F31-52E7-E84D-BF4C-CB8AC96D05AA}"/>
              </a:ext>
            </a:extLst>
          </p:cNvPr>
          <p:cNvSpPr>
            <a:spLocks noGrp="1"/>
          </p:cNvSpPr>
          <p:nvPr>
            <p:ph type="dt" sz="half" idx="10"/>
          </p:nvPr>
        </p:nvSpPr>
        <p:spPr>
          <a:xfrm>
            <a:off x="5079533" y="7196081"/>
            <a:ext cx="1017399" cy="253979"/>
          </a:xfrm>
        </p:spPr>
        <p:txBody>
          <a:bodyPr/>
          <a:lstStyle/>
          <a:p>
            <a:r>
              <a:rPr lang="sv-SE"/>
              <a:t>2023-01-01</a:t>
            </a:r>
          </a:p>
        </p:txBody>
      </p:sp>
      <p:sp>
        <p:nvSpPr>
          <p:cNvPr id="4" name="Footer Placeholder 3">
            <a:extLst>
              <a:ext uri="{FF2B5EF4-FFF2-40B4-BE49-F238E27FC236}">
                <a16:creationId xmlns:a16="http://schemas.microsoft.com/office/drawing/2014/main" id="{26A39FE3-1F53-1B45-9163-2EB24EE8EC57}"/>
              </a:ext>
            </a:extLst>
          </p:cNvPr>
          <p:cNvSpPr>
            <a:spLocks noGrp="1"/>
          </p:cNvSpPr>
          <p:nvPr>
            <p:ph type="ftr" sz="quarter" idx="11"/>
          </p:nvPr>
        </p:nvSpPr>
        <p:spPr>
          <a:xfrm>
            <a:off x="1015929" y="7196081"/>
            <a:ext cx="4063604" cy="253979"/>
          </a:xfrm>
        </p:spPr>
        <p:txBody>
          <a:bodyPr/>
          <a:lstStyle/>
          <a:p>
            <a:r>
              <a:rPr lang="en-US"/>
              <a:t>Skolmatsakademin · PPT-mall</a:t>
            </a:r>
            <a:endParaRPr lang="sv-SE"/>
          </a:p>
        </p:txBody>
      </p:sp>
      <p:sp>
        <p:nvSpPr>
          <p:cNvPr id="5" name="Slide Number Placeholder 4">
            <a:extLst>
              <a:ext uri="{FF2B5EF4-FFF2-40B4-BE49-F238E27FC236}">
                <a16:creationId xmlns:a16="http://schemas.microsoft.com/office/drawing/2014/main" id="{2629D637-758F-9946-B33C-62F15791C2D2}"/>
              </a:ext>
            </a:extLst>
          </p:cNvPr>
          <p:cNvSpPr>
            <a:spLocks noGrp="1"/>
          </p:cNvSpPr>
          <p:nvPr>
            <p:ph type="sldNum" sz="quarter" idx="12"/>
          </p:nvPr>
        </p:nvSpPr>
        <p:spPr>
          <a:xfrm>
            <a:off x="254001" y="7196081"/>
            <a:ext cx="761532" cy="253979"/>
          </a:xfrm>
        </p:spPr>
        <p:txBody>
          <a:bodyPr/>
          <a:lstStyle/>
          <a:p>
            <a:fld id="{2066355A-084C-D24E-9AD2-7E4FC41EA627}" type="slidenum">
              <a:rPr lang="sv-SE" smtClean="0"/>
              <a:pPr/>
              <a:t>‹#›</a:t>
            </a:fld>
            <a:endParaRPr lang="sv-SE"/>
          </a:p>
        </p:txBody>
      </p:sp>
      <p:pic>
        <p:nvPicPr>
          <p:cNvPr id="12" name="Picture 11">
            <a:extLst>
              <a:ext uri="{FF2B5EF4-FFF2-40B4-BE49-F238E27FC236}">
                <a16:creationId xmlns:a16="http://schemas.microsoft.com/office/drawing/2014/main" id="{DF4B4040-B10B-5042-BAF0-637773FEA300}"/>
              </a:ext>
            </a:extLst>
          </p:cNvPr>
          <p:cNvPicPr>
            <a:picLocks/>
          </p:cNvPicPr>
          <p:nvPr userDrawn="1"/>
        </p:nvPicPr>
        <p:blipFill>
          <a:blip r:embed="rId2"/>
          <a:stretch>
            <a:fillRect/>
          </a:stretch>
        </p:blipFill>
        <p:spPr>
          <a:xfrm>
            <a:off x="0" y="-423299"/>
            <a:ext cx="12192044" cy="423299"/>
          </a:xfrm>
          <a:prstGeom prst="rect">
            <a:avLst/>
          </a:prstGeom>
        </p:spPr>
      </p:pic>
      <p:pic>
        <p:nvPicPr>
          <p:cNvPr id="13" name="Picture 12">
            <a:extLst>
              <a:ext uri="{FF2B5EF4-FFF2-40B4-BE49-F238E27FC236}">
                <a16:creationId xmlns:a16="http://schemas.microsoft.com/office/drawing/2014/main" id="{039073BD-FEB6-9F47-ACD0-546C7F900E57}"/>
              </a:ext>
            </a:extLst>
          </p:cNvPr>
          <p:cNvPicPr>
            <a:picLocks/>
          </p:cNvPicPr>
          <p:nvPr userDrawn="1"/>
        </p:nvPicPr>
        <p:blipFill>
          <a:blip r:embed="rId3"/>
          <a:stretch>
            <a:fillRect/>
          </a:stretch>
        </p:blipFill>
        <p:spPr>
          <a:xfrm>
            <a:off x="-420844" y="1873"/>
            <a:ext cx="423335" cy="6857441"/>
          </a:xfrm>
          <a:prstGeom prst="rect">
            <a:avLst/>
          </a:prstGeom>
        </p:spPr>
      </p:pic>
      <p:pic>
        <p:nvPicPr>
          <p:cNvPr id="18" name="Picture 17">
            <a:extLst>
              <a:ext uri="{FF2B5EF4-FFF2-40B4-BE49-F238E27FC236}">
                <a16:creationId xmlns:a16="http://schemas.microsoft.com/office/drawing/2014/main" id="{1B4F26DA-AD92-2148-90C2-F0C53DF95829}"/>
              </a:ext>
            </a:extLst>
          </p:cNvPr>
          <p:cNvPicPr>
            <a:picLocks/>
          </p:cNvPicPr>
          <p:nvPr userDrawn="1"/>
        </p:nvPicPr>
        <p:blipFill>
          <a:blip r:embed="rId3"/>
          <a:stretch>
            <a:fillRect/>
          </a:stretch>
        </p:blipFill>
        <p:spPr>
          <a:xfrm flipH="1">
            <a:off x="12194534" y="1873"/>
            <a:ext cx="423335" cy="6857441"/>
          </a:xfrm>
          <a:prstGeom prst="rect">
            <a:avLst/>
          </a:prstGeom>
        </p:spPr>
      </p:pic>
      <p:pic>
        <p:nvPicPr>
          <p:cNvPr id="19" name="Picture 18">
            <a:extLst>
              <a:ext uri="{FF2B5EF4-FFF2-40B4-BE49-F238E27FC236}">
                <a16:creationId xmlns:a16="http://schemas.microsoft.com/office/drawing/2014/main" id="{2E685D58-C035-5E46-BDE9-CCF09A54B417}"/>
              </a:ext>
            </a:extLst>
          </p:cNvPr>
          <p:cNvPicPr>
            <a:picLocks/>
          </p:cNvPicPr>
          <p:nvPr userDrawn="1"/>
        </p:nvPicPr>
        <p:blipFill>
          <a:blip r:embed="rId2"/>
          <a:stretch>
            <a:fillRect/>
          </a:stretch>
        </p:blipFill>
        <p:spPr>
          <a:xfrm flipV="1">
            <a:off x="0" y="6859315"/>
            <a:ext cx="12192044" cy="423299"/>
          </a:xfrm>
          <a:prstGeom prst="rect">
            <a:avLst/>
          </a:prstGeom>
        </p:spPr>
      </p:pic>
      <p:sp>
        <p:nvSpPr>
          <p:cNvPr id="14" name="Text Placeholder 9">
            <a:extLst>
              <a:ext uri="{FF2B5EF4-FFF2-40B4-BE49-F238E27FC236}">
                <a16:creationId xmlns:a16="http://schemas.microsoft.com/office/drawing/2014/main" id="{495CD79B-2A00-3B48-894F-261CC0B2AE43}"/>
              </a:ext>
            </a:extLst>
          </p:cNvPr>
          <p:cNvSpPr txBox="1">
            <a:spLocks/>
          </p:cNvSpPr>
          <p:nvPr userDrawn="1"/>
        </p:nvSpPr>
        <p:spPr>
          <a:xfrm>
            <a:off x="-3471346" y="19516"/>
            <a:ext cx="3048467" cy="3797600"/>
          </a:xfrm>
          <a:prstGeom prst="rect">
            <a:avLst/>
          </a:prstGeom>
          <a:solidFill>
            <a:srgbClr val="FEFEFE"/>
          </a:solidFill>
        </p:spPr>
        <p:txBody>
          <a:bodyPr lIns="253979" tIns="253979" rIns="253979" bIns="253979">
            <a:spAutoFit/>
          </a:bodyPr>
          <a:lstStyle>
            <a:lvl1pPr marL="0" indent="0" algn="l" defTabSz="518419" rtl="0" eaLnBrk="1" latinLnBrk="0" hangingPunct="1">
              <a:lnSpc>
                <a:spcPct val="120000"/>
              </a:lnSpc>
              <a:spcBef>
                <a:spcPts val="1000"/>
              </a:spcBef>
              <a:buFont typeface="Arial"/>
              <a:buNone/>
              <a:defRPr sz="900" kern="1200">
                <a:solidFill>
                  <a:schemeClr val="tx1"/>
                </a:solidFill>
                <a:latin typeface="+mn-lt"/>
                <a:ea typeface="+mn-ea"/>
                <a:cs typeface="+mn-cs"/>
              </a:defRPr>
            </a:lvl1pPr>
            <a:lvl2pPr marL="0" indent="0" algn="l" defTabSz="518419" rtl="0" eaLnBrk="1" latinLnBrk="0" hangingPunct="1">
              <a:lnSpc>
                <a:spcPct val="120000"/>
              </a:lnSpc>
              <a:spcBef>
                <a:spcPts val="1000"/>
              </a:spcBef>
              <a:buFont typeface="Arial"/>
              <a:buNone/>
              <a:defRPr sz="900" b="1" kern="1200" cap="all" baseline="0">
                <a:solidFill>
                  <a:schemeClr val="tx1"/>
                </a:solidFill>
                <a:latin typeface="+mn-lt"/>
                <a:ea typeface="+mn-ea"/>
                <a:cs typeface="+mn-cs"/>
              </a:defRPr>
            </a:lvl2pPr>
            <a:lvl3pPr marL="108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3pPr>
            <a:lvl4pPr marL="252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4pPr>
            <a:lvl5pPr marL="396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5pPr>
            <a:lvl6pPr marL="2851305" indent="-259210" algn="l" defTabSz="518419" rtl="0" eaLnBrk="1" latinLnBrk="0" hangingPunct="1">
              <a:spcBef>
                <a:spcPct val="20000"/>
              </a:spcBef>
              <a:buFont typeface="Arial"/>
              <a:buChar char="•"/>
              <a:defRPr sz="2268" kern="1200">
                <a:solidFill>
                  <a:schemeClr val="tx1"/>
                </a:solidFill>
                <a:latin typeface="+mn-lt"/>
                <a:ea typeface="+mn-ea"/>
                <a:cs typeface="+mn-cs"/>
              </a:defRPr>
            </a:lvl6pPr>
            <a:lvl7pPr marL="3369724" indent="-259210" algn="l" defTabSz="518419" rtl="0" eaLnBrk="1" latinLnBrk="0" hangingPunct="1">
              <a:spcBef>
                <a:spcPct val="20000"/>
              </a:spcBef>
              <a:buFont typeface="Arial"/>
              <a:buChar char="•"/>
              <a:defRPr sz="2268" kern="1200">
                <a:solidFill>
                  <a:schemeClr val="tx1"/>
                </a:solidFill>
                <a:latin typeface="+mn-lt"/>
                <a:ea typeface="+mn-ea"/>
                <a:cs typeface="+mn-cs"/>
              </a:defRPr>
            </a:lvl7pPr>
            <a:lvl8pPr marL="3888143" indent="-259210" algn="l" defTabSz="518419" rtl="0" eaLnBrk="1" latinLnBrk="0" hangingPunct="1">
              <a:spcBef>
                <a:spcPct val="20000"/>
              </a:spcBef>
              <a:buFont typeface="Arial"/>
              <a:buChar char="•"/>
              <a:defRPr sz="2268" kern="1200">
                <a:solidFill>
                  <a:schemeClr val="tx1"/>
                </a:solidFill>
                <a:latin typeface="+mn-lt"/>
                <a:ea typeface="+mn-ea"/>
                <a:cs typeface="+mn-cs"/>
              </a:defRPr>
            </a:lvl8pPr>
            <a:lvl9pPr marL="4406562" indent="-259210" algn="l" defTabSz="518419" rtl="0" eaLnBrk="1" latinLnBrk="0" hangingPunct="1">
              <a:spcBef>
                <a:spcPct val="20000"/>
              </a:spcBef>
              <a:buFont typeface="Arial"/>
              <a:buChar char="•"/>
              <a:defRPr sz="2268" kern="1200">
                <a:solidFill>
                  <a:schemeClr val="tx1"/>
                </a:solidFill>
                <a:latin typeface="+mn-lt"/>
                <a:ea typeface="+mn-ea"/>
                <a:cs typeface="+mn-cs"/>
              </a:defRPr>
            </a:lvl9pPr>
          </a:lstStyle>
          <a:p>
            <a:pPr lvl="1">
              <a:spcBef>
                <a:spcPts val="823"/>
              </a:spcBef>
            </a:pPr>
            <a:r>
              <a:rPr lang="sv-SE" sz="823" b="1" i="0" noProof="0">
                <a:latin typeface="+mn-lt"/>
                <a:ea typeface="+mn-ea"/>
              </a:rPr>
              <a:t>Titelsida</a:t>
            </a:r>
          </a:p>
          <a:p>
            <a:pPr>
              <a:spcBef>
                <a:spcPts val="823"/>
              </a:spcBef>
            </a:pPr>
            <a:r>
              <a:rPr lang="sv-SE" sz="823" b="0" i="0" noProof="0">
                <a:latin typeface="+mn-lt"/>
                <a:ea typeface="+mn-ea"/>
              </a:rPr>
              <a:t>Du byter bakgrund genom att högerklicka på bakgrunden och välja </a:t>
            </a:r>
            <a:r>
              <a:rPr lang="sv-SE" sz="823" b="0" i="0" u="sng" noProof="0">
                <a:latin typeface="+mn-lt"/>
                <a:ea typeface="+mn-ea"/>
              </a:rPr>
              <a:t>Formatera bakgrund</a:t>
            </a:r>
            <a:r>
              <a:rPr lang="sv-SE" sz="823" b="0" i="0" noProof="0">
                <a:latin typeface="+mn-lt"/>
                <a:ea typeface="+mn-ea"/>
              </a:rPr>
              <a:t>.</a:t>
            </a:r>
          </a:p>
          <a:p>
            <a:pPr>
              <a:spcBef>
                <a:spcPts val="823"/>
              </a:spcBef>
            </a:pPr>
            <a:r>
              <a:rPr lang="sv-SE" sz="823" b="0" i="0" noProof="0">
                <a:latin typeface="+mn-lt"/>
                <a:ea typeface="+mn-ea"/>
              </a:rPr>
              <a:t>Byt rubriknivå genom att sätta markören i stycket och använd </a:t>
            </a:r>
            <a:r>
              <a:rPr lang="sv-SE" sz="823" b="0" i="0" u="sng" noProof="0">
                <a:latin typeface="+mn-lt"/>
                <a:ea typeface="+mn-ea"/>
              </a:rPr>
              <a:t>knapparna för ökat och minskat indrag</a:t>
            </a:r>
            <a:r>
              <a:rPr lang="sv-SE" sz="823" b="0" i="0" noProof="0">
                <a:latin typeface="+mn-lt"/>
                <a:ea typeface="+mn-ea"/>
              </a:rPr>
              <a:t>.</a:t>
            </a:r>
          </a:p>
          <a:p>
            <a:pPr>
              <a:spcBef>
                <a:spcPts val="823"/>
              </a:spcBef>
            </a:pPr>
            <a:r>
              <a:rPr lang="sv-SE" sz="823" b="0" i="0" noProof="0">
                <a:latin typeface="+mn-lt"/>
                <a:ea typeface="+mn-ea"/>
              </a:rPr>
              <a:t>Nivå 1: Titel</a:t>
            </a:r>
            <a:br>
              <a:rPr lang="sv-SE" sz="823" b="0" i="0" noProof="0">
                <a:latin typeface="+mn-lt"/>
                <a:ea typeface="+mn-ea"/>
              </a:rPr>
            </a:br>
            <a:r>
              <a:rPr lang="sv-SE" sz="823" b="0" i="0" noProof="0">
                <a:latin typeface="+mn-lt"/>
                <a:ea typeface="+mn-ea"/>
              </a:rPr>
              <a:t>Nivå 2: </a:t>
            </a:r>
            <a:r>
              <a:rPr lang="sv-SE" sz="823" b="0" i="0" noProof="0" err="1">
                <a:latin typeface="+mn-lt"/>
                <a:ea typeface="+mn-ea"/>
              </a:rPr>
              <a:t>Förtitel</a:t>
            </a:r>
            <a:br>
              <a:rPr lang="sv-SE" sz="823" b="0" i="0" noProof="0">
                <a:latin typeface="+mn-lt"/>
                <a:ea typeface="+mn-ea"/>
              </a:rPr>
            </a:br>
            <a:r>
              <a:rPr lang="sv-SE" sz="823" b="0" i="0" noProof="0">
                <a:latin typeface="+mn-lt"/>
                <a:ea typeface="+mn-ea"/>
              </a:rPr>
              <a:t>Nivå 3-4: Eftertitlar</a:t>
            </a:r>
            <a:br>
              <a:rPr lang="sv-SE" sz="823" b="0" i="0" noProof="0">
                <a:latin typeface="+mn-lt"/>
                <a:ea typeface="+mn-ea"/>
              </a:rPr>
            </a:br>
            <a:endParaRPr lang="sv-SE" sz="823" b="0" i="0" noProof="0">
              <a:latin typeface="+mn-lt"/>
              <a:ea typeface="+mn-ea"/>
            </a:endParaRPr>
          </a:p>
          <a:p>
            <a:pPr lvl="1">
              <a:spcBef>
                <a:spcPts val="823"/>
              </a:spcBef>
            </a:pPr>
            <a:r>
              <a:rPr lang="en-GB" sz="823" b="1" i="0" noProof="0">
                <a:latin typeface="+mn-lt"/>
                <a:ea typeface="+mn-ea"/>
              </a:rPr>
              <a:t>Title Slide</a:t>
            </a:r>
          </a:p>
          <a:p>
            <a:pPr>
              <a:spcBef>
                <a:spcPts val="823"/>
              </a:spcBef>
            </a:pPr>
            <a:r>
              <a:rPr lang="en-GB" sz="823" b="0" i="0" noProof="0">
                <a:latin typeface="+mn-lt"/>
                <a:ea typeface="+mn-ea"/>
              </a:rPr>
              <a:t>To change the background, right click on the background and select </a:t>
            </a:r>
            <a:r>
              <a:rPr lang="en-GB" sz="823" b="0" i="0" u="sng" noProof="0">
                <a:latin typeface="+mn-lt"/>
                <a:ea typeface="+mn-ea"/>
              </a:rPr>
              <a:t>Format background</a:t>
            </a:r>
            <a:r>
              <a:rPr lang="en-GB" sz="823" b="0" i="0" noProof="0">
                <a:latin typeface="+mn-lt"/>
                <a:ea typeface="+mn-ea"/>
              </a:rPr>
              <a:t>.</a:t>
            </a:r>
          </a:p>
          <a:p>
            <a:pPr>
              <a:spcBef>
                <a:spcPts val="823"/>
              </a:spcBef>
            </a:pPr>
            <a:r>
              <a:rPr lang="en-GB" sz="823" b="0" i="0" noProof="0">
                <a:latin typeface="+mn-lt"/>
                <a:ea typeface="+mn-ea"/>
              </a:rPr>
              <a:t>To change the heading level, put the marker inside the paragraph and use the </a:t>
            </a:r>
            <a:r>
              <a:rPr lang="en-GB" sz="823" b="0" i="0" u="sng" noProof="0">
                <a:latin typeface="+mn-lt"/>
                <a:ea typeface="+mn-ea"/>
              </a:rPr>
              <a:t>buttons for indents</a:t>
            </a:r>
            <a:r>
              <a:rPr lang="en-GB" sz="823" b="0" i="0" noProof="0">
                <a:latin typeface="+mn-lt"/>
                <a:ea typeface="+mn-ea"/>
              </a:rPr>
              <a:t>.</a:t>
            </a:r>
          </a:p>
          <a:p>
            <a:pPr>
              <a:spcBef>
                <a:spcPts val="823"/>
              </a:spcBef>
            </a:pPr>
            <a:r>
              <a:rPr lang="en-GB" sz="823" b="0" i="0" noProof="0">
                <a:latin typeface="+mn-lt"/>
                <a:ea typeface="+mn-ea"/>
              </a:rPr>
              <a:t>Level 1: Title</a:t>
            </a:r>
            <a:br>
              <a:rPr lang="en-GB" sz="823" b="0" i="0" noProof="0">
                <a:latin typeface="+mn-lt"/>
                <a:ea typeface="+mn-ea"/>
              </a:rPr>
            </a:br>
            <a:r>
              <a:rPr lang="en-GB" sz="823" b="0" i="0" noProof="0">
                <a:latin typeface="+mn-lt"/>
                <a:ea typeface="+mn-ea"/>
              </a:rPr>
              <a:t>Level 2: </a:t>
            </a:r>
            <a:r>
              <a:rPr lang="en-GB" sz="823" b="0" i="0" noProof="0" err="1">
                <a:latin typeface="+mn-lt"/>
                <a:ea typeface="+mn-ea"/>
              </a:rPr>
              <a:t>Pretitle</a:t>
            </a:r>
            <a:br>
              <a:rPr lang="en-GB" sz="823" b="0" i="0" noProof="0">
                <a:latin typeface="+mn-lt"/>
                <a:ea typeface="+mn-ea"/>
              </a:rPr>
            </a:br>
            <a:r>
              <a:rPr lang="en-GB" sz="823" b="0" i="0" noProof="0">
                <a:latin typeface="+mn-lt"/>
                <a:ea typeface="+mn-ea"/>
              </a:rPr>
              <a:t>Level 3–4: Subheading</a:t>
            </a:r>
          </a:p>
        </p:txBody>
      </p:sp>
      <p:sp>
        <p:nvSpPr>
          <p:cNvPr id="6" name="Freeform 1">
            <a:extLst>
              <a:ext uri="{FF2B5EF4-FFF2-40B4-BE49-F238E27FC236}">
                <a16:creationId xmlns:a16="http://schemas.microsoft.com/office/drawing/2014/main" id="{3D56F6B1-8F28-5E35-8D0F-FDE2B559EAC7}"/>
              </a:ext>
            </a:extLst>
          </p:cNvPr>
          <p:cNvSpPr>
            <a:spLocks noChangeArrowheads="1"/>
          </p:cNvSpPr>
          <p:nvPr userDrawn="1"/>
        </p:nvSpPr>
        <p:spPr bwMode="auto">
          <a:xfrm>
            <a:off x="1650241" y="761585"/>
            <a:ext cx="1270005" cy="1269897"/>
          </a:xfrm>
          <a:custGeom>
            <a:avLst/>
            <a:gdLst>
              <a:gd name="T0" fmla="*/ 2780 w 21000"/>
              <a:gd name="T1" fmla="*/ 7815 h 21000"/>
              <a:gd name="T2" fmla="*/ 4150 w 21000"/>
              <a:gd name="T3" fmla="*/ 7397 h 21000"/>
              <a:gd name="T4" fmla="*/ 4678 w 21000"/>
              <a:gd name="T5" fmla="*/ 5751 h 21000"/>
              <a:gd name="T6" fmla="*/ 4371 w 21000"/>
              <a:gd name="T7" fmla="*/ 5851 h 21000"/>
              <a:gd name="T8" fmla="*/ 5602 w 21000"/>
              <a:gd name="T9" fmla="*/ 4570 h 21000"/>
              <a:gd name="T10" fmla="*/ 5922 w 21000"/>
              <a:gd name="T11" fmla="*/ 4381 h 21000"/>
              <a:gd name="T12" fmla="*/ 9983 w 21000"/>
              <a:gd name="T13" fmla="*/ 4053 h 21000"/>
              <a:gd name="T14" fmla="*/ 8676 w 21000"/>
              <a:gd name="T15" fmla="*/ 4310 h 21000"/>
              <a:gd name="T16" fmla="*/ 11877 w 21000"/>
              <a:gd name="T17" fmla="*/ 4221 h 21000"/>
              <a:gd name="T18" fmla="*/ 12875 w 21000"/>
              <a:gd name="T19" fmla="*/ 2026 h 21000"/>
              <a:gd name="T20" fmla="*/ 10838 w 21000"/>
              <a:gd name="T21" fmla="*/ 4027 h 21000"/>
              <a:gd name="T22" fmla="*/ 14988 w 21000"/>
              <a:gd name="T23" fmla="*/ 5778 h 21000"/>
              <a:gd name="T24" fmla="*/ 14213 w 21000"/>
              <a:gd name="T25" fmla="*/ 4250 h 21000"/>
              <a:gd name="T26" fmla="*/ 15308 w 21000"/>
              <a:gd name="T27" fmla="*/ 6234 h 21000"/>
              <a:gd name="T28" fmla="*/ 16652 w 21000"/>
              <a:gd name="T29" fmla="*/ 4200 h 21000"/>
              <a:gd name="T30" fmla="*/ 16678 w 21000"/>
              <a:gd name="T31" fmla="*/ 7872 h 21000"/>
              <a:gd name="T32" fmla="*/ 18295 w 21000"/>
              <a:gd name="T33" fmla="*/ 7156 h 21000"/>
              <a:gd name="T34" fmla="*/ 4777 w 21000"/>
              <a:gd name="T35" fmla="*/ 13428 h 21000"/>
              <a:gd name="T36" fmla="*/ 2265 w 21000"/>
              <a:gd name="T37" fmla="*/ 13583 h 21000"/>
              <a:gd name="T38" fmla="*/ 4310 w 21000"/>
              <a:gd name="T39" fmla="*/ 13389 h 21000"/>
              <a:gd name="T40" fmla="*/ 4775 w 21000"/>
              <a:gd name="T41" fmla="*/ 15366 h 21000"/>
              <a:gd name="T42" fmla="*/ 4386 w 21000"/>
              <a:gd name="T43" fmla="*/ 15704 h 21000"/>
              <a:gd name="T44" fmla="*/ 6171 w 21000"/>
              <a:gd name="T45" fmla="*/ 15274 h 21000"/>
              <a:gd name="T46" fmla="*/ 6988 w 21000"/>
              <a:gd name="T47" fmla="*/ 17991 h 21000"/>
              <a:gd name="T48" fmla="*/ 7227 w 21000"/>
              <a:gd name="T49" fmla="*/ 16492 h 21000"/>
              <a:gd name="T50" fmla="*/ 10243 w 21000"/>
              <a:gd name="T51" fmla="*/ 18153 h 21000"/>
              <a:gd name="T52" fmla="*/ 9216 w 21000"/>
              <a:gd name="T53" fmla="*/ 17119 h 21000"/>
              <a:gd name="T54" fmla="*/ 9216 w 21000"/>
              <a:gd name="T55" fmla="*/ 17119 h 21000"/>
              <a:gd name="T56" fmla="*/ 11339 w 21000"/>
              <a:gd name="T57" fmla="*/ 17878 h 21000"/>
              <a:gd name="T58" fmla="*/ 12583 w 21000"/>
              <a:gd name="T59" fmla="*/ 19049 h 21000"/>
              <a:gd name="T60" fmla="*/ 14801 w 21000"/>
              <a:gd name="T61" fmla="*/ 17607 h 21000"/>
              <a:gd name="T62" fmla="*/ 13463 w 21000"/>
              <a:gd name="T63" fmla="*/ 17056 h 21000"/>
              <a:gd name="T64" fmla="*/ 16040 w 21000"/>
              <a:gd name="T65" fmla="*/ 17392 h 21000"/>
              <a:gd name="T66" fmla="*/ 17240 w 21000"/>
              <a:gd name="T67" fmla="*/ 16101 h 21000"/>
              <a:gd name="T68" fmla="*/ 16720 w 21000"/>
              <a:gd name="T69" fmla="*/ 12360 h 21000"/>
              <a:gd name="T70" fmla="*/ 18059 w 21000"/>
              <a:gd name="T71" fmla="*/ 15027 h 21000"/>
              <a:gd name="T72" fmla="*/ 20999 w 21000"/>
              <a:gd name="T73" fmla="*/ 10500 h 21000"/>
              <a:gd name="T74" fmla="*/ 20621 w 21000"/>
              <a:gd name="T75" fmla="*/ 10500 h 21000"/>
              <a:gd name="T76" fmla="*/ 10500 w 21000"/>
              <a:gd name="T77" fmla="*/ 15699 h 21000"/>
              <a:gd name="T78" fmla="*/ 6476 w 21000"/>
              <a:gd name="T79" fmla="*/ 7849 h 21000"/>
              <a:gd name="T80" fmla="*/ 13153 w 21000"/>
              <a:gd name="T81" fmla="*/ 8298 h 21000"/>
              <a:gd name="T82" fmla="*/ 13565 w 21000"/>
              <a:gd name="T83" fmla="*/ 10306 h 21000"/>
              <a:gd name="T84" fmla="*/ 5827 w 21000"/>
              <a:gd name="T85" fmla="*/ 9316 h 21000"/>
              <a:gd name="T86" fmla="*/ 5680 w 21000"/>
              <a:gd name="T87" fmla="*/ 10500 h 21000"/>
              <a:gd name="T88" fmla="*/ 8970 w 21000"/>
              <a:gd name="T89" fmla="*/ 15069 h 21000"/>
              <a:gd name="T90" fmla="*/ 9072 w 21000"/>
              <a:gd name="T91" fmla="*/ 12646 h 21000"/>
              <a:gd name="T92" fmla="*/ 6016 w 21000"/>
              <a:gd name="T93" fmla="*/ 12266 h 21000"/>
              <a:gd name="T94" fmla="*/ 13951 w 21000"/>
              <a:gd name="T95" fmla="*/ 10500 h 21000"/>
              <a:gd name="T96" fmla="*/ 10500 w 21000"/>
              <a:gd name="T97" fmla="*/ 15318 h 21000"/>
              <a:gd name="T98" fmla="*/ 10622 w 21000"/>
              <a:gd name="T99" fmla="*/ 12838 h 21000"/>
              <a:gd name="T100" fmla="*/ 12856 w 21000"/>
              <a:gd name="T101" fmla="*/ 12323 h 21000"/>
              <a:gd name="T102" fmla="*/ 12137 w 21000"/>
              <a:gd name="T103" fmla="*/ 13470 h 21000"/>
              <a:gd name="T104" fmla="*/ 17791 w 21000"/>
              <a:gd name="T105" fmla="*/ 9201 h 21000"/>
              <a:gd name="T106" fmla="*/ 2717 w 21000"/>
              <a:gd name="T107" fmla="*/ 10492 h 210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1000" h="21000">
                <a:moveTo>
                  <a:pt x="2341" y="7179"/>
                </a:moveTo>
                <a:lnTo>
                  <a:pt x="2341" y="7179"/>
                </a:lnTo>
                <a:cubicBezTo>
                  <a:pt x="2491" y="6812"/>
                  <a:pt x="2840" y="6526"/>
                  <a:pt x="3294" y="6704"/>
                </a:cubicBezTo>
                <a:cubicBezTo>
                  <a:pt x="3158" y="7040"/>
                  <a:pt x="3158" y="7040"/>
                  <a:pt x="3158" y="7040"/>
                </a:cubicBezTo>
                <a:cubicBezTo>
                  <a:pt x="2943" y="6954"/>
                  <a:pt x="2748" y="7043"/>
                  <a:pt x="2641" y="7305"/>
                </a:cubicBezTo>
                <a:cubicBezTo>
                  <a:pt x="2533" y="7570"/>
                  <a:pt x="2625" y="7752"/>
                  <a:pt x="2780" y="7815"/>
                </a:cubicBezTo>
                <a:cubicBezTo>
                  <a:pt x="3302" y="8027"/>
                  <a:pt x="3391" y="6688"/>
                  <a:pt x="4266" y="7045"/>
                </a:cubicBezTo>
                <a:cubicBezTo>
                  <a:pt x="4628" y="7192"/>
                  <a:pt x="4793" y="7594"/>
                  <a:pt x="4588" y="8090"/>
                </a:cubicBezTo>
                <a:cubicBezTo>
                  <a:pt x="4402" y="8552"/>
                  <a:pt x="3977" y="8767"/>
                  <a:pt x="3559" y="8597"/>
                </a:cubicBezTo>
                <a:cubicBezTo>
                  <a:pt x="3693" y="8274"/>
                  <a:pt x="3693" y="8274"/>
                  <a:pt x="3693" y="8274"/>
                </a:cubicBezTo>
                <a:cubicBezTo>
                  <a:pt x="3916" y="8361"/>
                  <a:pt x="4166" y="8250"/>
                  <a:pt x="4289" y="7954"/>
                </a:cubicBezTo>
                <a:cubicBezTo>
                  <a:pt x="4394" y="7696"/>
                  <a:pt x="4347" y="7476"/>
                  <a:pt x="4150" y="7397"/>
                </a:cubicBezTo>
                <a:cubicBezTo>
                  <a:pt x="3567" y="7158"/>
                  <a:pt x="3523" y="8502"/>
                  <a:pt x="2651" y="8145"/>
                </a:cubicBezTo>
                <a:cubicBezTo>
                  <a:pt x="2323" y="8011"/>
                  <a:pt x="2155" y="7633"/>
                  <a:pt x="2341" y="7179"/>
                </a:cubicBezTo>
                <a:close/>
                <a:moveTo>
                  <a:pt x="5323" y="6675"/>
                </a:moveTo>
                <a:lnTo>
                  <a:pt x="5323" y="6675"/>
                </a:lnTo>
                <a:cubicBezTo>
                  <a:pt x="4751" y="6195"/>
                  <a:pt x="4751" y="6195"/>
                  <a:pt x="4751" y="6195"/>
                </a:cubicBezTo>
                <a:cubicBezTo>
                  <a:pt x="4678" y="5751"/>
                  <a:pt x="4678" y="5751"/>
                  <a:pt x="4678" y="5751"/>
                </a:cubicBezTo>
                <a:cubicBezTo>
                  <a:pt x="5938" y="5943"/>
                  <a:pt x="5938" y="5943"/>
                  <a:pt x="5938" y="5943"/>
                </a:cubicBezTo>
                <a:cubicBezTo>
                  <a:pt x="6216" y="5612"/>
                  <a:pt x="6216" y="5612"/>
                  <a:pt x="6216" y="5612"/>
                </a:cubicBezTo>
                <a:cubicBezTo>
                  <a:pt x="4615" y="5384"/>
                  <a:pt x="4615" y="5384"/>
                  <a:pt x="4615" y="5384"/>
                </a:cubicBezTo>
                <a:cubicBezTo>
                  <a:pt x="4402" y="4134"/>
                  <a:pt x="4402" y="4134"/>
                  <a:pt x="4402" y="4134"/>
                </a:cubicBezTo>
                <a:cubicBezTo>
                  <a:pt x="4119" y="4473"/>
                  <a:pt x="4119" y="4473"/>
                  <a:pt x="4119" y="4473"/>
                </a:cubicBezTo>
                <a:cubicBezTo>
                  <a:pt x="4371" y="5851"/>
                  <a:pt x="4371" y="5851"/>
                  <a:pt x="4371" y="5851"/>
                </a:cubicBezTo>
                <a:cubicBezTo>
                  <a:pt x="4357" y="5864"/>
                  <a:pt x="4357" y="5864"/>
                  <a:pt x="4357" y="5864"/>
                </a:cubicBezTo>
                <a:cubicBezTo>
                  <a:pt x="3533" y="5171"/>
                  <a:pt x="3533" y="5171"/>
                  <a:pt x="3533" y="5171"/>
                </a:cubicBezTo>
                <a:cubicBezTo>
                  <a:pt x="3300" y="5447"/>
                  <a:pt x="3300" y="5447"/>
                  <a:pt x="3300" y="5447"/>
                </a:cubicBezTo>
                <a:cubicBezTo>
                  <a:pt x="5092" y="6951"/>
                  <a:pt x="5092" y="6951"/>
                  <a:pt x="5092" y="6951"/>
                </a:cubicBezTo>
                <a:lnTo>
                  <a:pt x="5323" y="6675"/>
                </a:lnTo>
                <a:close/>
                <a:moveTo>
                  <a:pt x="5602" y="4570"/>
                </a:moveTo>
                <a:lnTo>
                  <a:pt x="5602" y="4570"/>
                </a:lnTo>
                <a:cubicBezTo>
                  <a:pt x="5253" y="3977"/>
                  <a:pt x="5434" y="3263"/>
                  <a:pt x="6035" y="2908"/>
                </a:cubicBezTo>
                <a:cubicBezTo>
                  <a:pt x="6641" y="2551"/>
                  <a:pt x="7353" y="2748"/>
                  <a:pt x="7696" y="3336"/>
                </a:cubicBezTo>
                <a:cubicBezTo>
                  <a:pt x="8046" y="3930"/>
                  <a:pt x="7870" y="4644"/>
                  <a:pt x="7263" y="4998"/>
                </a:cubicBezTo>
                <a:cubicBezTo>
                  <a:pt x="6662" y="5355"/>
                  <a:pt x="5953" y="5169"/>
                  <a:pt x="5602" y="4570"/>
                </a:cubicBezTo>
                <a:close/>
                <a:moveTo>
                  <a:pt x="5922" y="4381"/>
                </a:moveTo>
                <a:lnTo>
                  <a:pt x="5922" y="4381"/>
                </a:lnTo>
                <a:cubicBezTo>
                  <a:pt x="6177" y="4814"/>
                  <a:pt x="6673" y="4953"/>
                  <a:pt x="7093" y="4704"/>
                </a:cubicBezTo>
                <a:cubicBezTo>
                  <a:pt x="7515" y="4455"/>
                  <a:pt x="7633" y="3956"/>
                  <a:pt x="7379" y="3523"/>
                </a:cubicBezTo>
                <a:cubicBezTo>
                  <a:pt x="7127" y="3097"/>
                  <a:pt x="6631" y="2953"/>
                  <a:pt x="6208" y="3202"/>
                </a:cubicBezTo>
                <a:cubicBezTo>
                  <a:pt x="5788" y="3449"/>
                  <a:pt x="5673" y="3956"/>
                  <a:pt x="5922" y="4381"/>
                </a:cubicBezTo>
                <a:close/>
                <a:moveTo>
                  <a:pt x="9983" y="4053"/>
                </a:moveTo>
                <a:lnTo>
                  <a:pt x="9983" y="4053"/>
                </a:lnTo>
                <a:cubicBezTo>
                  <a:pt x="9922" y="3738"/>
                  <a:pt x="9922" y="3738"/>
                  <a:pt x="9922" y="3738"/>
                </a:cubicBezTo>
                <a:cubicBezTo>
                  <a:pt x="8967" y="3924"/>
                  <a:pt x="8967" y="3924"/>
                  <a:pt x="8967" y="3924"/>
                </a:cubicBezTo>
                <a:cubicBezTo>
                  <a:pt x="8581" y="1945"/>
                  <a:pt x="8581" y="1945"/>
                  <a:pt x="8581" y="1945"/>
                </a:cubicBezTo>
                <a:cubicBezTo>
                  <a:pt x="8227" y="2013"/>
                  <a:pt x="8227" y="2013"/>
                  <a:pt x="8227" y="2013"/>
                </a:cubicBezTo>
                <a:cubicBezTo>
                  <a:pt x="8676" y="4310"/>
                  <a:pt x="8676" y="4310"/>
                  <a:pt x="8676" y="4310"/>
                </a:cubicBezTo>
                <a:lnTo>
                  <a:pt x="9983" y="4053"/>
                </a:lnTo>
                <a:close/>
                <a:moveTo>
                  <a:pt x="11132" y="2439"/>
                </a:moveTo>
                <a:lnTo>
                  <a:pt x="11132" y="2439"/>
                </a:lnTo>
                <a:cubicBezTo>
                  <a:pt x="11150" y="2441"/>
                  <a:pt x="11150" y="2441"/>
                  <a:pt x="11150" y="2441"/>
                </a:cubicBezTo>
                <a:cubicBezTo>
                  <a:pt x="11536" y="4158"/>
                  <a:pt x="11536" y="4158"/>
                  <a:pt x="11536" y="4158"/>
                </a:cubicBezTo>
                <a:cubicBezTo>
                  <a:pt x="11877" y="4221"/>
                  <a:pt x="11877" y="4221"/>
                  <a:pt x="11877" y="4221"/>
                </a:cubicBezTo>
                <a:cubicBezTo>
                  <a:pt x="12788" y="2761"/>
                  <a:pt x="12788" y="2761"/>
                  <a:pt x="12788" y="2761"/>
                </a:cubicBezTo>
                <a:cubicBezTo>
                  <a:pt x="12809" y="2764"/>
                  <a:pt x="12809" y="2764"/>
                  <a:pt x="12809" y="2764"/>
                </a:cubicBezTo>
                <a:cubicBezTo>
                  <a:pt x="12518" y="4339"/>
                  <a:pt x="12518" y="4339"/>
                  <a:pt x="12518" y="4339"/>
                </a:cubicBezTo>
                <a:cubicBezTo>
                  <a:pt x="12859" y="4402"/>
                  <a:pt x="12859" y="4402"/>
                  <a:pt x="12859" y="4402"/>
                </a:cubicBezTo>
                <a:cubicBezTo>
                  <a:pt x="13284" y="2103"/>
                  <a:pt x="13284" y="2103"/>
                  <a:pt x="13284" y="2103"/>
                </a:cubicBezTo>
                <a:cubicBezTo>
                  <a:pt x="12875" y="2026"/>
                  <a:pt x="12875" y="2026"/>
                  <a:pt x="12875" y="2026"/>
                </a:cubicBezTo>
                <a:cubicBezTo>
                  <a:pt x="11806" y="3746"/>
                  <a:pt x="11806" y="3746"/>
                  <a:pt x="11806" y="3746"/>
                </a:cubicBezTo>
                <a:cubicBezTo>
                  <a:pt x="11785" y="3741"/>
                  <a:pt x="11785" y="3741"/>
                  <a:pt x="11785" y="3741"/>
                </a:cubicBezTo>
                <a:cubicBezTo>
                  <a:pt x="11334" y="1740"/>
                  <a:pt x="11334" y="1740"/>
                  <a:pt x="11334" y="1740"/>
                </a:cubicBezTo>
                <a:cubicBezTo>
                  <a:pt x="10922" y="1664"/>
                  <a:pt x="10922" y="1664"/>
                  <a:pt x="10922" y="1664"/>
                </a:cubicBezTo>
                <a:cubicBezTo>
                  <a:pt x="10497" y="3964"/>
                  <a:pt x="10497" y="3964"/>
                  <a:pt x="10497" y="3964"/>
                </a:cubicBezTo>
                <a:cubicBezTo>
                  <a:pt x="10838" y="4027"/>
                  <a:pt x="10838" y="4027"/>
                  <a:pt x="10838" y="4027"/>
                </a:cubicBezTo>
                <a:lnTo>
                  <a:pt x="11132" y="2439"/>
                </a:lnTo>
                <a:close/>
                <a:moveTo>
                  <a:pt x="13195" y="4567"/>
                </a:moveTo>
                <a:lnTo>
                  <a:pt x="13195" y="4567"/>
                </a:lnTo>
                <a:cubicBezTo>
                  <a:pt x="15219" y="3113"/>
                  <a:pt x="15219" y="3113"/>
                  <a:pt x="15219" y="3113"/>
                </a:cubicBezTo>
                <a:cubicBezTo>
                  <a:pt x="15581" y="3357"/>
                  <a:pt x="15581" y="3357"/>
                  <a:pt x="15581" y="3357"/>
                </a:cubicBezTo>
                <a:cubicBezTo>
                  <a:pt x="14988" y="5778"/>
                  <a:pt x="14988" y="5778"/>
                  <a:pt x="14988" y="5778"/>
                </a:cubicBezTo>
                <a:cubicBezTo>
                  <a:pt x="14673" y="5565"/>
                  <a:pt x="14673" y="5565"/>
                  <a:pt x="14673" y="5565"/>
                </a:cubicBezTo>
                <a:cubicBezTo>
                  <a:pt x="14807" y="5043"/>
                  <a:pt x="14807" y="5043"/>
                  <a:pt x="14807" y="5043"/>
                </a:cubicBezTo>
                <a:cubicBezTo>
                  <a:pt x="13938" y="4457"/>
                  <a:pt x="13938" y="4457"/>
                  <a:pt x="13938" y="4457"/>
                </a:cubicBezTo>
                <a:cubicBezTo>
                  <a:pt x="13502" y="4775"/>
                  <a:pt x="13502" y="4775"/>
                  <a:pt x="13502" y="4775"/>
                </a:cubicBezTo>
                <a:lnTo>
                  <a:pt x="13195" y="4567"/>
                </a:lnTo>
                <a:close/>
                <a:moveTo>
                  <a:pt x="14213" y="4250"/>
                </a:moveTo>
                <a:lnTo>
                  <a:pt x="14213" y="4250"/>
                </a:lnTo>
                <a:cubicBezTo>
                  <a:pt x="14893" y="4712"/>
                  <a:pt x="14893" y="4712"/>
                  <a:pt x="14893" y="4712"/>
                </a:cubicBezTo>
                <a:cubicBezTo>
                  <a:pt x="15179" y="3573"/>
                  <a:pt x="15179" y="3573"/>
                  <a:pt x="15179" y="3573"/>
                </a:cubicBezTo>
                <a:cubicBezTo>
                  <a:pt x="15161" y="3562"/>
                  <a:pt x="15161" y="3562"/>
                  <a:pt x="15161" y="3562"/>
                </a:cubicBezTo>
                <a:lnTo>
                  <a:pt x="14213" y="4250"/>
                </a:lnTo>
                <a:close/>
                <a:moveTo>
                  <a:pt x="15308" y="6234"/>
                </a:moveTo>
                <a:lnTo>
                  <a:pt x="15308" y="6234"/>
                </a:lnTo>
                <a:cubicBezTo>
                  <a:pt x="15536" y="6507"/>
                  <a:pt x="15536" y="6507"/>
                  <a:pt x="15536" y="6507"/>
                </a:cubicBezTo>
                <a:cubicBezTo>
                  <a:pt x="17080" y="5211"/>
                  <a:pt x="17080" y="5211"/>
                  <a:pt x="17080" y="5211"/>
                </a:cubicBezTo>
                <a:cubicBezTo>
                  <a:pt x="17526" y="5741"/>
                  <a:pt x="17526" y="5741"/>
                  <a:pt x="17526" y="5741"/>
                </a:cubicBezTo>
                <a:cubicBezTo>
                  <a:pt x="17770" y="5533"/>
                  <a:pt x="17770" y="5533"/>
                  <a:pt x="17770" y="5533"/>
                </a:cubicBezTo>
                <a:cubicBezTo>
                  <a:pt x="16652" y="4200"/>
                  <a:pt x="16652" y="4200"/>
                  <a:pt x="16652" y="4200"/>
                </a:cubicBezTo>
                <a:cubicBezTo>
                  <a:pt x="16408" y="4407"/>
                  <a:pt x="16408" y="4407"/>
                  <a:pt x="16408" y="4407"/>
                </a:cubicBezTo>
                <a:cubicBezTo>
                  <a:pt x="16851" y="4938"/>
                  <a:pt x="16851" y="4938"/>
                  <a:pt x="16851" y="4938"/>
                </a:cubicBezTo>
                <a:lnTo>
                  <a:pt x="15308" y="6234"/>
                </a:lnTo>
                <a:close/>
                <a:moveTo>
                  <a:pt x="17169" y="8164"/>
                </a:moveTo>
                <a:lnTo>
                  <a:pt x="17169" y="8164"/>
                </a:lnTo>
                <a:cubicBezTo>
                  <a:pt x="16975" y="8248"/>
                  <a:pt x="16786" y="8127"/>
                  <a:pt x="16678" y="7872"/>
                </a:cubicBezTo>
                <a:cubicBezTo>
                  <a:pt x="16550" y="7576"/>
                  <a:pt x="16647" y="7321"/>
                  <a:pt x="16867" y="7224"/>
                </a:cubicBezTo>
                <a:cubicBezTo>
                  <a:pt x="16731" y="6901"/>
                  <a:pt x="16731" y="6901"/>
                  <a:pt x="16731" y="6901"/>
                </a:cubicBezTo>
                <a:cubicBezTo>
                  <a:pt x="16316" y="7080"/>
                  <a:pt x="16172" y="7531"/>
                  <a:pt x="16368" y="7990"/>
                </a:cubicBezTo>
                <a:cubicBezTo>
                  <a:pt x="16578" y="8484"/>
                  <a:pt x="16980" y="8647"/>
                  <a:pt x="17340" y="8494"/>
                </a:cubicBezTo>
                <a:cubicBezTo>
                  <a:pt x="18209" y="8122"/>
                  <a:pt x="17316" y="7116"/>
                  <a:pt x="17836" y="6896"/>
                </a:cubicBezTo>
                <a:cubicBezTo>
                  <a:pt x="17988" y="6830"/>
                  <a:pt x="18182" y="6891"/>
                  <a:pt x="18295" y="7156"/>
                </a:cubicBezTo>
                <a:cubicBezTo>
                  <a:pt x="18405" y="7416"/>
                  <a:pt x="18332" y="7615"/>
                  <a:pt x="18122" y="7707"/>
                </a:cubicBezTo>
                <a:cubicBezTo>
                  <a:pt x="18264" y="8040"/>
                  <a:pt x="18264" y="8040"/>
                  <a:pt x="18264" y="8040"/>
                </a:cubicBezTo>
                <a:cubicBezTo>
                  <a:pt x="18710" y="7843"/>
                  <a:pt x="18749" y="7395"/>
                  <a:pt x="18594" y="7030"/>
                </a:cubicBezTo>
                <a:cubicBezTo>
                  <a:pt x="18400" y="6578"/>
                  <a:pt x="18014" y="6431"/>
                  <a:pt x="17689" y="6570"/>
                </a:cubicBezTo>
                <a:cubicBezTo>
                  <a:pt x="16823" y="6940"/>
                  <a:pt x="17749" y="7917"/>
                  <a:pt x="17169" y="8164"/>
                </a:cubicBezTo>
                <a:close/>
                <a:moveTo>
                  <a:pt x="4777" y="13428"/>
                </a:moveTo>
                <a:lnTo>
                  <a:pt x="4777" y="13428"/>
                </a:lnTo>
                <a:cubicBezTo>
                  <a:pt x="3029" y="15206"/>
                  <a:pt x="3029" y="15206"/>
                  <a:pt x="3029" y="15206"/>
                </a:cubicBezTo>
                <a:cubicBezTo>
                  <a:pt x="2866" y="14862"/>
                  <a:pt x="2866" y="14862"/>
                  <a:pt x="2866" y="14862"/>
                </a:cubicBezTo>
                <a:cubicBezTo>
                  <a:pt x="3250" y="14481"/>
                  <a:pt x="3250" y="14481"/>
                  <a:pt x="3250" y="14481"/>
                </a:cubicBezTo>
                <a:cubicBezTo>
                  <a:pt x="2803" y="13533"/>
                  <a:pt x="2803" y="13533"/>
                  <a:pt x="2803" y="13533"/>
                </a:cubicBezTo>
                <a:cubicBezTo>
                  <a:pt x="2265" y="13583"/>
                  <a:pt x="2265" y="13583"/>
                  <a:pt x="2265" y="13583"/>
                </a:cubicBezTo>
                <a:cubicBezTo>
                  <a:pt x="2108" y="13250"/>
                  <a:pt x="2108" y="13250"/>
                  <a:pt x="2108" y="13250"/>
                </a:cubicBezTo>
                <a:cubicBezTo>
                  <a:pt x="4591" y="13032"/>
                  <a:pt x="4591" y="13032"/>
                  <a:pt x="4591" y="13032"/>
                </a:cubicBezTo>
                <a:lnTo>
                  <a:pt x="4777" y="13428"/>
                </a:lnTo>
                <a:close/>
                <a:moveTo>
                  <a:pt x="4321" y="13410"/>
                </a:moveTo>
                <a:lnTo>
                  <a:pt x="4321" y="13410"/>
                </a:lnTo>
                <a:cubicBezTo>
                  <a:pt x="4310" y="13389"/>
                  <a:pt x="4310" y="13389"/>
                  <a:pt x="4310" y="13389"/>
                </a:cubicBezTo>
                <a:cubicBezTo>
                  <a:pt x="3145" y="13497"/>
                  <a:pt x="3145" y="13497"/>
                  <a:pt x="3145" y="13497"/>
                </a:cubicBezTo>
                <a:cubicBezTo>
                  <a:pt x="3494" y="14240"/>
                  <a:pt x="3494" y="14240"/>
                  <a:pt x="3494" y="14240"/>
                </a:cubicBezTo>
                <a:lnTo>
                  <a:pt x="4321" y="13410"/>
                </a:lnTo>
                <a:close/>
                <a:moveTo>
                  <a:pt x="6171" y="15274"/>
                </a:moveTo>
                <a:lnTo>
                  <a:pt x="6171" y="15274"/>
                </a:lnTo>
                <a:cubicBezTo>
                  <a:pt x="4775" y="15366"/>
                  <a:pt x="4775" y="15366"/>
                  <a:pt x="4775" y="15366"/>
                </a:cubicBezTo>
                <a:cubicBezTo>
                  <a:pt x="4762" y="15350"/>
                  <a:pt x="4762" y="15350"/>
                  <a:pt x="4762" y="15350"/>
                </a:cubicBezTo>
                <a:cubicBezTo>
                  <a:pt x="5547" y="14612"/>
                  <a:pt x="5547" y="14612"/>
                  <a:pt x="5547" y="14612"/>
                </a:cubicBezTo>
                <a:cubicBezTo>
                  <a:pt x="5300" y="14350"/>
                  <a:pt x="5300" y="14350"/>
                  <a:pt x="5300" y="14350"/>
                </a:cubicBezTo>
                <a:cubicBezTo>
                  <a:pt x="3599" y="15951"/>
                  <a:pt x="3599" y="15951"/>
                  <a:pt x="3599" y="15951"/>
                </a:cubicBezTo>
                <a:cubicBezTo>
                  <a:pt x="3846" y="16214"/>
                  <a:pt x="3846" y="16214"/>
                  <a:pt x="3846" y="16214"/>
                </a:cubicBezTo>
                <a:cubicBezTo>
                  <a:pt x="4386" y="15704"/>
                  <a:pt x="4386" y="15704"/>
                  <a:pt x="4386" y="15704"/>
                </a:cubicBezTo>
                <a:cubicBezTo>
                  <a:pt x="4838" y="15681"/>
                  <a:pt x="4838" y="15681"/>
                  <a:pt x="4838" y="15681"/>
                </a:cubicBezTo>
                <a:cubicBezTo>
                  <a:pt x="4502" y="16912"/>
                  <a:pt x="4502" y="16912"/>
                  <a:pt x="4502" y="16912"/>
                </a:cubicBezTo>
                <a:cubicBezTo>
                  <a:pt x="4796" y="17224"/>
                  <a:pt x="4796" y="17224"/>
                  <a:pt x="4796" y="17224"/>
                </a:cubicBezTo>
                <a:cubicBezTo>
                  <a:pt x="5211" y="15660"/>
                  <a:pt x="5211" y="15660"/>
                  <a:pt x="5211" y="15660"/>
                </a:cubicBezTo>
                <a:cubicBezTo>
                  <a:pt x="6476" y="15597"/>
                  <a:pt x="6476" y="15597"/>
                  <a:pt x="6476" y="15597"/>
                </a:cubicBezTo>
                <a:lnTo>
                  <a:pt x="6171" y="15274"/>
                </a:lnTo>
                <a:close/>
                <a:moveTo>
                  <a:pt x="7221" y="16030"/>
                </a:moveTo>
                <a:lnTo>
                  <a:pt x="7221" y="16030"/>
                </a:lnTo>
                <a:cubicBezTo>
                  <a:pt x="7605" y="16240"/>
                  <a:pt x="7605" y="16240"/>
                  <a:pt x="7605" y="16240"/>
                </a:cubicBezTo>
                <a:cubicBezTo>
                  <a:pt x="7237" y="18705"/>
                  <a:pt x="7237" y="18705"/>
                  <a:pt x="7237" y="18705"/>
                </a:cubicBezTo>
                <a:cubicBezTo>
                  <a:pt x="6904" y="18524"/>
                  <a:pt x="6904" y="18524"/>
                  <a:pt x="6904" y="18524"/>
                </a:cubicBezTo>
                <a:cubicBezTo>
                  <a:pt x="6988" y="17991"/>
                  <a:pt x="6988" y="17991"/>
                  <a:pt x="6988" y="17991"/>
                </a:cubicBezTo>
                <a:cubicBezTo>
                  <a:pt x="6069" y="17487"/>
                  <a:pt x="6069" y="17487"/>
                  <a:pt x="6069" y="17487"/>
                </a:cubicBezTo>
                <a:cubicBezTo>
                  <a:pt x="5665" y="17841"/>
                  <a:pt x="5665" y="17841"/>
                  <a:pt x="5665" y="17841"/>
                </a:cubicBezTo>
                <a:cubicBezTo>
                  <a:pt x="5342" y="17665"/>
                  <a:pt x="5342" y="17665"/>
                  <a:pt x="5342" y="17665"/>
                </a:cubicBezTo>
                <a:lnTo>
                  <a:pt x="7221" y="16030"/>
                </a:lnTo>
                <a:close/>
                <a:moveTo>
                  <a:pt x="7227" y="16492"/>
                </a:moveTo>
                <a:lnTo>
                  <a:pt x="7227" y="16492"/>
                </a:lnTo>
                <a:cubicBezTo>
                  <a:pt x="7206" y="16481"/>
                  <a:pt x="7206" y="16481"/>
                  <a:pt x="7206" y="16481"/>
                </a:cubicBezTo>
                <a:cubicBezTo>
                  <a:pt x="6324" y="17256"/>
                  <a:pt x="6324" y="17256"/>
                  <a:pt x="6324" y="17256"/>
                </a:cubicBezTo>
                <a:cubicBezTo>
                  <a:pt x="7045" y="17652"/>
                  <a:pt x="7045" y="17652"/>
                  <a:pt x="7045" y="17652"/>
                </a:cubicBezTo>
                <a:lnTo>
                  <a:pt x="7227" y="16492"/>
                </a:lnTo>
                <a:close/>
                <a:moveTo>
                  <a:pt x="10243" y="18153"/>
                </a:moveTo>
                <a:lnTo>
                  <a:pt x="10243" y="18153"/>
                </a:lnTo>
                <a:cubicBezTo>
                  <a:pt x="10122" y="18867"/>
                  <a:pt x="9618" y="19238"/>
                  <a:pt x="8888" y="19114"/>
                </a:cubicBezTo>
                <a:cubicBezTo>
                  <a:pt x="8158" y="18991"/>
                  <a:pt x="8158" y="18991"/>
                  <a:pt x="8158" y="18991"/>
                </a:cubicBezTo>
                <a:cubicBezTo>
                  <a:pt x="8547" y="16686"/>
                  <a:pt x="8547" y="16686"/>
                  <a:pt x="8547" y="16686"/>
                </a:cubicBezTo>
                <a:cubicBezTo>
                  <a:pt x="9274" y="16809"/>
                  <a:pt x="9274" y="16809"/>
                  <a:pt x="9274" y="16809"/>
                </a:cubicBezTo>
                <a:cubicBezTo>
                  <a:pt x="10006" y="16933"/>
                  <a:pt x="10356" y="17481"/>
                  <a:pt x="10243" y="18153"/>
                </a:cubicBezTo>
                <a:close/>
                <a:moveTo>
                  <a:pt x="9216" y="17119"/>
                </a:moveTo>
                <a:lnTo>
                  <a:pt x="9216" y="17119"/>
                </a:lnTo>
                <a:cubicBezTo>
                  <a:pt x="8849" y="17059"/>
                  <a:pt x="8849" y="17059"/>
                  <a:pt x="8849" y="17059"/>
                </a:cubicBezTo>
                <a:cubicBezTo>
                  <a:pt x="8565" y="18741"/>
                  <a:pt x="8565" y="18741"/>
                  <a:pt x="8565" y="18741"/>
                </a:cubicBezTo>
                <a:cubicBezTo>
                  <a:pt x="8933" y="18804"/>
                  <a:pt x="8933" y="18804"/>
                  <a:pt x="8933" y="18804"/>
                </a:cubicBezTo>
                <a:cubicBezTo>
                  <a:pt x="9405" y="18883"/>
                  <a:pt x="9789" y="18652"/>
                  <a:pt x="9883" y="18093"/>
                </a:cubicBezTo>
                <a:cubicBezTo>
                  <a:pt x="9972" y="17555"/>
                  <a:pt x="9694" y="17201"/>
                  <a:pt x="9216" y="17119"/>
                </a:cubicBezTo>
                <a:close/>
                <a:moveTo>
                  <a:pt x="11494" y="18894"/>
                </a:moveTo>
                <a:lnTo>
                  <a:pt x="11494" y="18894"/>
                </a:lnTo>
                <a:cubicBezTo>
                  <a:pt x="11386" y="18188"/>
                  <a:pt x="11386" y="18188"/>
                  <a:pt x="11386" y="18188"/>
                </a:cubicBezTo>
                <a:cubicBezTo>
                  <a:pt x="12252" y="18056"/>
                  <a:pt x="12252" y="18056"/>
                  <a:pt x="12252" y="18056"/>
                </a:cubicBezTo>
                <a:cubicBezTo>
                  <a:pt x="12205" y="17747"/>
                  <a:pt x="12205" y="17747"/>
                  <a:pt x="12205" y="17747"/>
                </a:cubicBezTo>
                <a:cubicBezTo>
                  <a:pt x="11339" y="17878"/>
                  <a:pt x="11339" y="17878"/>
                  <a:pt x="11339" y="17878"/>
                </a:cubicBezTo>
                <a:cubicBezTo>
                  <a:pt x="11239" y="17206"/>
                  <a:pt x="11239" y="17206"/>
                  <a:pt x="11239" y="17206"/>
                </a:cubicBezTo>
                <a:cubicBezTo>
                  <a:pt x="12250" y="17054"/>
                  <a:pt x="12250" y="17054"/>
                  <a:pt x="12250" y="17054"/>
                </a:cubicBezTo>
                <a:cubicBezTo>
                  <a:pt x="12203" y="16741"/>
                  <a:pt x="12203" y="16741"/>
                  <a:pt x="12203" y="16741"/>
                </a:cubicBezTo>
                <a:cubicBezTo>
                  <a:pt x="10838" y="16946"/>
                  <a:pt x="10838" y="16946"/>
                  <a:pt x="10838" y="16946"/>
                </a:cubicBezTo>
                <a:cubicBezTo>
                  <a:pt x="11184" y="19259"/>
                  <a:pt x="11184" y="19259"/>
                  <a:pt x="11184" y="19259"/>
                </a:cubicBezTo>
                <a:cubicBezTo>
                  <a:pt x="12583" y="19049"/>
                  <a:pt x="12583" y="19049"/>
                  <a:pt x="12583" y="19049"/>
                </a:cubicBezTo>
                <a:cubicBezTo>
                  <a:pt x="12536" y="18736"/>
                  <a:pt x="12536" y="18736"/>
                  <a:pt x="12536" y="18736"/>
                </a:cubicBezTo>
                <a:lnTo>
                  <a:pt x="11494" y="18894"/>
                </a:lnTo>
                <a:close/>
                <a:moveTo>
                  <a:pt x="14478" y="15605"/>
                </a:moveTo>
                <a:lnTo>
                  <a:pt x="14478" y="15605"/>
                </a:lnTo>
                <a:cubicBezTo>
                  <a:pt x="14817" y="17597"/>
                  <a:pt x="14817" y="17597"/>
                  <a:pt x="14817" y="17597"/>
                </a:cubicBezTo>
                <a:cubicBezTo>
                  <a:pt x="14801" y="17607"/>
                  <a:pt x="14801" y="17607"/>
                  <a:pt x="14801" y="17607"/>
                </a:cubicBezTo>
                <a:cubicBezTo>
                  <a:pt x="13137" y="16410"/>
                  <a:pt x="13137" y="16410"/>
                  <a:pt x="13137" y="16410"/>
                </a:cubicBezTo>
                <a:cubicBezTo>
                  <a:pt x="12777" y="16628"/>
                  <a:pt x="12777" y="16628"/>
                  <a:pt x="12777" y="16628"/>
                </a:cubicBezTo>
                <a:cubicBezTo>
                  <a:pt x="13982" y="18631"/>
                  <a:pt x="13982" y="18631"/>
                  <a:pt x="13982" y="18631"/>
                </a:cubicBezTo>
                <a:cubicBezTo>
                  <a:pt x="14279" y="18453"/>
                  <a:pt x="14279" y="18453"/>
                  <a:pt x="14279" y="18453"/>
                </a:cubicBezTo>
                <a:cubicBezTo>
                  <a:pt x="13447" y="17067"/>
                  <a:pt x="13447" y="17067"/>
                  <a:pt x="13447" y="17067"/>
                </a:cubicBezTo>
                <a:cubicBezTo>
                  <a:pt x="13463" y="17056"/>
                  <a:pt x="13463" y="17056"/>
                  <a:pt x="13463" y="17056"/>
                </a:cubicBezTo>
                <a:cubicBezTo>
                  <a:pt x="14891" y="18085"/>
                  <a:pt x="14891" y="18085"/>
                  <a:pt x="14891" y="18085"/>
                </a:cubicBezTo>
                <a:cubicBezTo>
                  <a:pt x="15187" y="17907"/>
                  <a:pt x="15187" y="17907"/>
                  <a:pt x="15187" y="17907"/>
                </a:cubicBezTo>
                <a:cubicBezTo>
                  <a:pt x="14904" y="16211"/>
                  <a:pt x="14904" y="16211"/>
                  <a:pt x="14904" y="16211"/>
                </a:cubicBezTo>
                <a:cubicBezTo>
                  <a:pt x="14919" y="16200"/>
                  <a:pt x="14919" y="16200"/>
                  <a:pt x="14919" y="16200"/>
                </a:cubicBezTo>
                <a:cubicBezTo>
                  <a:pt x="15744" y="17571"/>
                  <a:pt x="15744" y="17571"/>
                  <a:pt x="15744" y="17571"/>
                </a:cubicBezTo>
                <a:cubicBezTo>
                  <a:pt x="16040" y="17392"/>
                  <a:pt x="16040" y="17392"/>
                  <a:pt x="16040" y="17392"/>
                </a:cubicBezTo>
                <a:cubicBezTo>
                  <a:pt x="14835" y="15389"/>
                  <a:pt x="14835" y="15389"/>
                  <a:pt x="14835" y="15389"/>
                </a:cubicBezTo>
                <a:lnTo>
                  <a:pt x="14478" y="15605"/>
                </a:lnTo>
                <a:close/>
                <a:moveTo>
                  <a:pt x="15237" y="14841"/>
                </a:moveTo>
                <a:lnTo>
                  <a:pt x="15237" y="14841"/>
                </a:lnTo>
                <a:cubicBezTo>
                  <a:pt x="17004" y="16371"/>
                  <a:pt x="17004" y="16371"/>
                  <a:pt x="17004" y="16371"/>
                </a:cubicBezTo>
                <a:cubicBezTo>
                  <a:pt x="17240" y="16101"/>
                  <a:pt x="17240" y="16101"/>
                  <a:pt x="17240" y="16101"/>
                </a:cubicBezTo>
                <a:cubicBezTo>
                  <a:pt x="15473" y="14568"/>
                  <a:pt x="15473" y="14568"/>
                  <a:pt x="15473" y="14568"/>
                </a:cubicBezTo>
                <a:lnTo>
                  <a:pt x="15237" y="14841"/>
                </a:lnTo>
                <a:close/>
                <a:moveTo>
                  <a:pt x="18678" y="13694"/>
                </a:moveTo>
                <a:lnTo>
                  <a:pt x="18678" y="13694"/>
                </a:lnTo>
                <a:cubicBezTo>
                  <a:pt x="18841" y="13344"/>
                  <a:pt x="18841" y="13344"/>
                  <a:pt x="18841" y="13344"/>
                </a:cubicBezTo>
                <a:cubicBezTo>
                  <a:pt x="16720" y="12360"/>
                  <a:pt x="16720" y="12360"/>
                  <a:pt x="16720" y="12360"/>
                </a:cubicBezTo>
                <a:cubicBezTo>
                  <a:pt x="16573" y="12675"/>
                  <a:pt x="16573" y="12675"/>
                  <a:pt x="16573" y="12675"/>
                </a:cubicBezTo>
                <a:cubicBezTo>
                  <a:pt x="18143" y="13405"/>
                  <a:pt x="18143" y="13405"/>
                  <a:pt x="18143" y="13405"/>
                </a:cubicBezTo>
                <a:cubicBezTo>
                  <a:pt x="18135" y="13423"/>
                  <a:pt x="18135" y="13423"/>
                  <a:pt x="18135" y="13423"/>
                </a:cubicBezTo>
                <a:cubicBezTo>
                  <a:pt x="16098" y="13696"/>
                  <a:pt x="16098" y="13696"/>
                  <a:pt x="16098" y="13696"/>
                </a:cubicBezTo>
                <a:cubicBezTo>
                  <a:pt x="15938" y="14043"/>
                  <a:pt x="15938" y="14043"/>
                  <a:pt x="15938" y="14043"/>
                </a:cubicBezTo>
                <a:cubicBezTo>
                  <a:pt x="18059" y="15027"/>
                  <a:pt x="18059" y="15027"/>
                  <a:pt x="18059" y="15027"/>
                </a:cubicBezTo>
                <a:cubicBezTo>
                  <a:pt x="18209" y="14707"/>
                  <a:pt x="18209" y="14707"/>
                  <a:pt x="18209" y="14707"/>
                </a:cubicBezTo>
                <a:cubicBezTo>
                  <a:pt x="16639" y="13980"/>
                  <a:pt x="16639" y="13980"/>
                  <a:pt x="16639" y="13980"/>
                </a:cubicBezTo>
                <a:cubicBezTo>
                  <a:pt x="16647" y="13961"/>
                  <a:pt x="16647" y="13961"/>
                  <a:pt x="16647" y="13961"/>
                </a:cubicBezTo>
                <a:lnTo>
                  <a:pt x="18678" y="13694"/>
                </a:lnTo>
                <a:close/>
                <a:moveTo>
                  <a:pt x="20999" y="10500"/>
                </a:moveTo>
                <a:lnTo>
                  <a:pt x="20999" y="10500"/>
                </a:lnTo>
                <a:cubicBezTo>
                  <a:pt x="20999" y="16290"/>
                  <a:pt x="16290" y="20999"/>
                  <a:pt x="10500" y="20999"/>
                </a:cubicBezTo>
                <a:cubicBezTo>
                  <a:pt x="4709" y="20999"/>
                  <a:pt x="0" y="16290"/>
                  <a:pt x="0" y="10500"/>
                </a:cubicBezTo>
                <a:cubicBezTo>
                  <a:pt x="0" y="4709"/>
                  <a:pt x="4709" y="0"/>
                  <a:pt x="10500" y="0"/>
                </a:cubicBezTo>
                <a:cubicBezTo>
                  <a:pt x="16290" y="0"/>
                  <a:pt x="20999" y="4709"/>
                  <a:pt x="20999" y="10500"/>
                </a:cubicBezTo>
                <a:close/>
                <a:moveTo>
                  <a:pt x="20621" y="10500"/>
                </a:moveTo>
                <a:lnTo>
                  <a:pt x="20621" y="10500"/>
                </a:lnTo>
                <a:cubicBezTo>
                  <a:pt x="20621" y="4919"/>
                  <a:pt x="16080" y="378"/>
                  <a:pt x="10500" y="378"/>
                </a:cubicBezTo>
                <a:cubicBezTo>
                  <a:pt x="4919" y="378"/>
                  <a:pt x="378" y="4919"/>
                  <a:pt x="378" y="10500"/>
                </a:cubicBezTo>
                <a:cubicBezTo>
                  <a:pt x="378" y="16080"/>
                  <a:pt x="4919" y="20621"/>
                  <a:pt x="10500" y="20621"/>
                </a:cubicBezTo>
                <a:cubicBezTo>
                  <a:pt x="16080" y="20621"/>
                  <a:pt x="20621" y="16080"/>
                  <a:pt x="20621" y="10500"/>
                </a:cubicBezTo>
                <a:close/>
                <a:moveTo>
                  <a:pt x="10500" y="15699"/>
                </a:moveTo>
                <a:lnTo>
                  <a:pt x="10500" y="15699"/>
                </a:lnTo>
                <a:cubicBezTo>
                  <a:pt x="7633" y="15699"/>
                  <a:pt x="5300" y="13365"/>
                  <a:pt x="5300" y="10500"/>
                </a:cubicBezTo>
                <a:cubicBezTo>
                  <a:pt x="5300" y="7633"/>
                  <a:pt x="7633" y="5300"/>
                  <a:pt x="10500" y="5300"/>
                </a:cubicBezTo>
                <a:cubicBezTo>
                  <a:pt x="13365" y="5300"/>
                  <a:pt x="15699" y="7633"/>
                  <a:pt x="15699" y="10500"/>
                </a:cubicBezTo>
                <a:cubicBezTo>
                  <a:pt x="15699" y="13365"/>
                  <a:pt x="13365" y="15699"/>
                  <a:pt x="10500" y="15699"/>
                </a:cubicBezTo>
                <a:close/>
                <a:moveTo>
                  <a:pt x="6476" y="7849"/>
                </a:moveTo>
                <a:lnTo>
                  <a:pt x="6476" y="7849"/>
                </a:lnTo>
                <a:cubicBezTo>
                  <a:pt x="9702" y="11074"/>
                  <a:pt x="9702" y="11074"/>
                  <a:pt x="9702" y="11074"/>
                </a:cubicBezTo>
                <a:cubicBezTo>
                  <a:pt x="10059" y="10455"/>
                  <a:pt x="10525" y="9896"/>
                  <a:pt x="11092" y="9424"/>
                </a:cubicBezTo>
                <a:cubicBezTo>
                  <a:pt x="10604" y="8828"/>
                  <a:pt x="10311" y="8067"/>
                  <a:pt x="10311" y="7240"/>
                </a:cubicBezTo>
                <a:cubicBezTo>
                  <a:pt x="10311" y="7048"/>
                  <a:pt x="10311" y="7048"/>
                  <a:pt x="10311" y="7048"/>
                </a:cubicBezTo>
                <a:cubicBezTo>
                  <a:pt x="10500" y="7048"/>
                  <a:pt x="10500" y="7048"/>
                  <a:pt x="10500" y="7048"/>
                </a:cubicBezTo>
                <a:cubicBezTo>
                  <a:pt x="11565" y="7048"/>
                  <a:pt x="12518" y="7534"/>
                  <a:pt x="13153" y="8298"/>
                </a:cubicBezTo>
                <a:cubicBezTo>
                  <a:pt x="13631" y="8145"/>
                  <a:pt x="14127" y="8053"/>
                  <a:pt x="14633" y="8022"/>
                </a:cubicBezTo>
                <a:cubicBezTo>
                  <a:pt x="13788" y="6620"/>
                  <a:pt x="12252" y="5680"/>
                  <a:pt x="10500" y="5680"/>
                </a:cubicBezTo>
                <a:cubicBezTo>
                  <a:pt x="8820" y="5680"/>
                  <a:pt x="7339" y="6544"/>
                  <a:pt x="6476" y="7849"/>
                </a:cubicBezTo>
                <a:close/>
                <a:moveTo>
                  <a:pt x="10693" y="7434"/>
                </a:moveTo>
                <a:lnTo>
                  <a:pt x="10693" y="7434"/>
                </a:lnTo>
                <a:cubicBezTo>
                  <a:pt x="10790" y="8972"/>
                  <a:pt x="12027" y="10209"/>
                  <a:pt x="13565" y="10306"/>
                </a:cubicBezTo>
                <a:cubicBezTo>
                  <a:pt x="13468" y="8765"/>
                  <a:pt x="12234" y="7531"/>
                  <a:pt x="10693" y="7434"/>
                </a:cubicBezTo>
                <a:close/>
                <a:moveTo>
                  <a:pt x="5827" y="9316"/>
                </a:moveTo>
                <a:lnTo>
                  <a:pt x="5827" y="9316"/>
                </a:lnTo>
                <a:cubicBezTo>
                  <a:pt x="7408" y="9316"/>
                  <a:pt x="7408" y="9316"/>
                  <a:pt x="7408" y="9316"/>
                </a:cubicBezTo>
                <a:cubicBezTo>
                  <a:pt x="6274" y="8185"/>
                  <a:pt x="6274" y="8185"/>
                  <a:pt x="6274" y="8185"/>
                </a:cubicBezTo>
                <a:cubicBezTo>
                  <a:pt x="6079" y="8536"/>
                  <a:pt x="5927" y="8917"/>
                  <a:pt x="5827" y="9316"/>
                </a:cubicBezTo>
                <a:close/>
                <a:moveTo>
                  <a:pt x="5688" y="10790"/>
                </a:moveTo>
                <a:lnTo>
                  <a:pt x="5688" y="10790"/>
                </a:lnTo>
                <a:cubicBezTo>
                  <a:pt x="8883" y="10790"/>
                  <a:pt x="8883" y="10790"/>
                  <a:pt x="8883" y="10790"/>
                </a:cubicBezTo>
                <a:cubicBezTo>
                  <a:pt x="7786" y="9697"/>
                  <a:pt x="7786" y="9697"/>
                  <a:pt x="7786" y="9697"/>
                </a:cubicBezTo>
                <a:cubicBezTo>
                  <a:pt x="5749" y="9697"/>
                  <a:pt x="5749" y="9697"/>
                  <a:pt x="5749" y="9697"/>
                </a:cubicBezTo>
                <a:cubicBezTo>
                  <a:pt x="5704" y="9957"/>
                  <a:pt x="5680" y="10227"/>
                  <a:pt x="5680" y="10500"/>
                </a:cubicBezTo>
                <a:cubicBezTo>
                  <a:pt x="5680" y="10596"/>
                  <a:pt x="5683" y="10693"/>
                  <a:pt x="5688" y="10790"/>
                </a:cubicBezTo>
                <a:close/>
                <a:moveTo>
                  <a:pt x="8970" y="15069"/>
                </a:moveTo>
                <a:lnTo>
                  <a:pt x="8970" y="15069"/>
                </a:lnTo>
                <a:cubicBezTo>
                  <a:pt x="8920" y="14757"/>
                  <a:pt x="8896" y="14439"/>
                  <a:pt x="8896" y="14121"/>
                </a:cubicBezTo>
                <a:cubicBezTo>
                  <a:pt x="7324" y="14121"/>
                  <a:pt x="7324" y="14121"/>
                  <a:pt x="7324" y="14121"/>
                </a:cubicBezTo>
                <a:cubicBezTo>
                  <a:pt x="7799" y="14539"/>
                  <a:pt x="8355" y="14864"/>
                  <a:pt x="8970" y="15069"/>
                </a:cubicBezTo>
                <a:close/>
                <a:moveTo>
                  <a:pt x="9072" y="12646"/>
                </a:moveTo>
                <a:lnTo>
                  <a:pt x="9072" y="12646"/>
                </a:lnTo>
                <a:cubicBezTo>
                  <a:pt x="6184" y="12646"/>
                  <a:pt x="6184" y="12646"/>
                  <a:pt x="6184" y="12646"/>
                </a:cubicBezTo>
                <a:cubicBezTo>
                  <a:pt x="6384" y="13045"/>
                  <a:pt x="6639" y="13415"/>
                  <a:pt x="6935" y="13741"/>
                </a:cubicBezTo>
                <a:cubicBezTo>
                  <a:pt x="8907" y="13741"/>
                  <a:pt x="8907" y="13741"/>
                  <a:pt x="8907" y="13741"/>
                </a:cubicBezTo>
                <a:cubicBezTo>
                  <a:pt x="8928" y="13368"/>
                  <a:pt x="8985" y="13001"/>
                  <a:pt x="9072" y="12646"/>
                </a:cubicBezTo>
                <a:close/>
                <a:moveTo>
                  <a:pt x="9177" y="12266"/>
                </a:moveTo>
                <a:lnTo>
                  <a:pt x="9177" y="12266"/>
                </a:lnTo>
                <a:cubicBezTo>
                  <a:pt x="9269" y="11977"/>
                  <a:pt x="9382" y="11696"/>
                  <a:pt x="9516" y="11423"/>
                </a:cubicBezTo>
                <a:cubicBezTo>
                  <a:pt x="9261" y="11171"/>
                  <a:pt x="9261" y="11171"/>
                  <a:pt x="9261" y="11171"/>
                </a:cubicBezTo>
                <a:cubicBezTo>
                  <a:pt x="5728" y="11171"/>
                  <a:pt x="5728" y="11171"/>
                  <a:pt x="5728" y="11171"/>
                </a:cubicBezTo>
                <a:cubicBezTo>
                  <a:pt x="5780" y="11552"/>
                  <a:pt x="5880" y="11919"/>
                  <a:pt x="6016" y="12266"/>
                </a:cubicBezTo>
                <a:lnTo>
                  <a:pt x="9177" y="12266"/>
                </a:lnTo>
                <a:close/>
                <a:moveTo>
                  <a:pt x="15318" y="10500"/>
                </a:moveTo>
                <a:lnTo>
                  <a:pt x="15318" y="10500"/>
                </a:lnTo>
                <a:cubicBezTo>
                  <a:pt x="15318" y="9744"/>
                  <a:pt x="15145" y="9030"/>
                  <a:pt x="14833" y="8392"/>
                </a:cubicBezTo>
                <a:cubicBezTo>
                  <a:pt x="14342" y="8408"/>
                  <a:pt x="13859" y="8481"/>
                  <a:pt x="13389" y="8618"/>
                </a:cubicBezTo>
                <a:cubicBezTo>
                  <a:pt x="13743" y="9161"/>
                  <a:pt x="13951" y="9807"/>
                  <a:pt x="13951" y="10500"/>
                </a:cubicBezTo>
                <a:cubicBezTo>
                  <a:pt x="13951" y="10688"/>
                  <a:pt x="13951" y="10688"/>
                  <a:pt x="13951" y="10688"/>
                </a:cubicBezTo>
                <a:cubicBezTo>
                  <a:pt x="13759" y="10688"/>
                  <a:pt x="13759" y="10688"/>
                  <a:pt x="13759" y="10688"/>
                </a:cubicBezTo>
                <a:cubicBezTo>
                  <a:pt x="12822" y="10688"/>
                  <a:pt x="11972" y="10314"/>
                  <a:pt x="11349" y="9702"/>
                </a:cubicBezTo>
                <a:cubicBezTo>
                  <a:pt x="10027" y="10796"/>
                  <a:pt x="9274" y="12394"/>
                  <a:pt x="9274" y="14114"/>
                </a:cubicBezTo>
                <a:cubicBezTo>
                  <a:pt x="9274" y="14476"/>
                  <a:pt x="9308" y="14835"/>
                  <a:pt x="9376" y="15185"/>
                </a:cubicBezTo>
                <a:cubicBezTo>
                  <a:pt x="9736" y="15271"/>
                  <a:pt x="10111" y="15318"/>
                  <a:pt x="10500" y="15318"/>
                </a:cubicBezTo>
                <a:cubicBezTo>
                  <a:pt x="13158" y="15318"/>
                  <a:pt x="15318" y="13158"/>
                  <a:pt x="15318" y="10500"/>
                </a:cubicBezTo>
                <a:close/>
                <a:moveTo>
                  <a:pt x="13226" y="12239"/>
                </a:moveTo>
                <a:lnTo>
                  <a:pt x="13226" y="12239"/>
                </a:lnTo>
                <a:cubicBezTo>
                  <a:pt x="13392" y="12959"/>
                  <a:pt x="12940" y="13675"/>
                  <a:pt x="12224" y="13841"/>
                </a:cubicBezTo>
                <a:cubicBezTo>
                  <a:pt x="12124" y="13864"/>
                  <a:pt x="12021" y="13875"/>
                  <a:pt x="11924" y="13875"/>
                </a:cubicBezTo>
                <a:cubicBezTo>
                  <a:pt x="11315" y="13875"/>
                  <a:pt x="10764" y="13455"/>
                  <a:pt x="10622" y="12838"/>
                </a:cubicBezTo>
                <a:cubicBezTo>
                  <a:pt x="10541" y="12489"/>
                  <a:pt x="10601" y="12132"/>
                  <a:pt x="10793" y="11830"/>
                </a:cubicBezTo>
                <a:cubicBezTo>
                  <a:pt x="10982" y="11528"/>
                  <a:pt x="11276" y="11315"/>
                  <a:pt x="11625" y="11237"/>
                </a:cubicBezTo>
                <a:cubicBezTo>
                  <a:pt x="11972" y="11158"/>
                  <a:pt x="12331" y="11216"/>
                  <a:pt x="12633" y="11407"/>
                </a:cubicBezTo>
                <a:cubicBezTo>
                  <a:pt x="12935" y="11596"/>
                  <a:pt x="13145" y="11893"/>
                  <a:pt x="13226" y="12239"/>
                </a:cubicBezTo>
                <a:close/>
                <a:moveTo>
                  <a:pt x="12856" y="12323"/>
                </a:moveTo>
                <a:lnTo>
                  <a:pt x="12856" y="12323"/>
                </a:lnTo>
                <a:cubicBezTo>
                  <a:pt x="12798" y="12074"/>
                  <a:pt x="12649" y="11864"/>
                  <a:pt x="12431" y="11727"/>
                </a:cubicBezTo>
                <a:cubicBezTo>
                  <a:pt x="12279" y="11630"/>
                  <a:pt x="12103" y="11580"/>
                  <a:pt x="11927" y="11580"/>
                </a:cubicBezTo>
                <a:cubicBezTo>
                  <a:pt x="11853" y="11580"/>
                  <a:pt x="11783" y="11588"/>
                  <a:pt x="11709" y="11607"/>
                </a:cubicBezTo>
                <a:cubicBezTo>
                  <a:pt x="11460" y="11662"/>
                  <a:pt x="11247" y="11814"/>
                  <a:pt x="11113" y="12029"/>
                </a:cubicBezTo>
                <a:cubicBezTo>
                  <a:pt x="10977" y="12247"/>
                  <a:pt x="10935" y="12504"/>
                  <a:pt x="10990" y="12754"/>
                </a:cubicBezTo>
                <a:cubicBezTo>
                  <a:pt x="11108" y="13268"/>
                  <a:pt x="11622" y="13589"/>
                  <a:pt x="12137" y="13470"/>
                </a:cubicBezTo>
                <a:cubicBezTo>
                  <a:pt x="12651" y="13352"/>
                  <a:pt x="12974" y="12838"/>
                  <a:pt x="12856" y="12323"/>
                </a:cubicBezTo>
                <a:close/>
                <a:moveTo>
                  <a:pt x="18132" y="12014"/>
                </a:moveTo>
                <a:lnTo>
                  <a:pt x="18132" y="12014"/>
                </a:lnTo>
                <a:cubicBezTo>
                  <a:pt x="18232" y="11515"/>
                  <a:pt x="18282" y="11003"/>
                  <a:pt x="18282" y="10492"/>
                </a:cubicBezTo>
                <a:cubicBezTo>
                  <a:pt x="18282" y="10038"/>
                  <a:pt x="18243" y="9581"/>
                  <a:pt x="18164" y="9135"/>
                </a:cubicBezTo>
                <a:cubicBezTo>
                  <a:pt x="17791" y="9201"/>
                  <a:pt x="17791" y="9201"/>
                  <a:pt x="17791" y="9201"/>
                </a:cubicBezTo>
                <a:cubicBezTo>
                  <a:pt x="17865" y="9626"/>
                  <a:pt x="17904" y="10059"/>
                  <a:pt x="17904" y="10492"/>
                </a:cubicBezTo>
                <a:cubicBezTo>
                  <a:pt x="17904" y="10977"/>
                  <a:pt x="17854" y="11465"/>
                  <a:pt x="17760" y="11940"/>
                </a:cubicBezTo>
                <a:lnTo>
                  <a:pt x="18132" y="12014"/>
                </a:lnTo>
                <a:close/>
                <a:moveTo>
                  <a:pt x="2835" y="9135"/>
                </a:moveTo>
                <a:lnTo>
                  <a:pt x="2835" y="9135"/>
                </a:lnTo>
                <a:cubicBezTo>
                  <a:pt x="2756" y="9581"/>
                  <a:pt x="2717" y="10038"/>
                  <a:pt x="2717" y="10492"/>
                </a:cubicBezTo>
                <a:cubicBezTo>
                  <a:pt x="2717" y="11003"/>
                  <a:pt x="2767" y="11515"/>
                  <a:pt x="2866" y="12014"/>
                </a:cubicBezTo>
                <a:cubicBezTo>
                  <a:pt x="3239" y="11940"/>
                  <a:pt x="3239" y="11940"/>
                  <a:pt x="3239" y="11940"/>
                </a:cubicBezTo>
                <a:cubicBezTo>
                  <a:pt x="3145" y="11465"/>
                  <a:pt x="3095" y="10977"/>
                  <a:pt x="3095" y="10492"/>
                </a:cubicBezTo>
                <a:cubicBezTo>
                  <a:pt x="3095" y="10059"/>
                  <a:pt x="3134" y="9626"/>
                  <a:pt x="3208" y="9201"/>
                </a:cubicBezTo>
                <a:lnTo>
                  <a:pt x="2835" y="9135"/>
                </a:lnTo>
                <a:close/>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v-SE" sz="2116"/>
          </a:p>
        </p:txBody>
      </p:sp>
    </p:spTree>
    <p:extLst>
      <p:ext uri="{BB962C8B-B14F-4D97-AF65-F5344CB8AC3E}">
        <p14:creationId xmlns:p14="http://schemas.microsoft.com/office/powerpoint/2010/main" val="2831839336"/>
      </p:ext>
    </p:extLst>
  </p:cSld>
  <p:clrMapOvr>
    <a:masterClrMapping/>
  </p:clrMapOvr>
  <p:extLst>
    <p:ext uri="{DCECCB84-F9BA-43D5-87BE-67443E8EF086}">
      <p15:sldGuideLst xmlns:p15="http://schemas.microsoft.com/office/powerpoint/2012/main">
        <p15:guide id="1" pos="6123">
          <p15:clr>
            <a:srgbClr val="FBAE40"/>
          </p15:clr>
        </p15:guide>
        <p15:guide id="2" orient="horz" pos="408">
          <p15:clr>
            <a:srgbClr val="FBAE40"/>
          </p15:clr>
        </p15:guide>
        <p15:guide id="3" pos="884">
          <p15:clr>
            <a:srgbClr val="FBAE40"/>
          </p15:clr>
        </p15:guide>
        <p15:guide id="4" pos="5647">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43E18-D929-CD43-BB12-47BD8DBAD8A6}"/>
              </a:ext>
            </a:extLst>
          </p:cNvPr>
          <p:cNvSpPr>
            <a:spLocks noGrp="1"/>
          </p:cNvSpPr>
          <p:nvPr>
            <p:ph type="title"/>
          </p:nvPr>
        </p:nvSpPr>
        <p:spPr>
          <a:xfrm>
            <a:off x="1650241" y="1142378"/>
            <a:ext cx="8890032" cy="423299"/>
          </a:xfrm>
        </p:spPr>
        <p:txBody>
          <a:bodyPr/>
          <a:lstStyle/>
          <a:p>
            <a:r>
              <a:rPr lang="en-US"/>
              <a:t>Click to edit Master title style</a:t>
            </a:r>
            <a:endParaRPr lang="sv-SE"/>
          </a:p>
        </p:txBody>
      </p:sp>
      <p:sp>
        <p:nvSpPr>
          <p:cNvPr id="3" name="Date Placeholder 2">
            <a:extLst>
              <a:ext uri="{FF2B5EF4-FFF2-40B4-BE49-F238E27FC236}">
                <a16:creationId xmlns:a16="http://schemas.microsoft.com/office/drawing/2014/main" id="{EFE3E3EB-E653-C04E-BF48-2731DFAB47A1}"/>
              </a:ext>
            </a:extLst>
          </p:cNvPr>
          <p:cNvSpPr>
            <a:spLocks noGrp="1"/>
          </p:cNvSpPr>
          <p:nvPr>
            <p:ph type="dt" sz="half" idx="10"/>
          </p:nvPr>
        </p:nvSpPr>
        <p:spPr/>
        <p:txBody>
          <a:bodyPr/>
          <a:lstStyle/>
          <a:p>
            <a:r>
              <a:rPr lang="sv-SE"/>
              <a:t>2023-01-01</a:t>
            </a:r>
          </a:p>
        </p:txBody>
      </p:sp>
      <p:sp>
        <p:nvSpPr>
          <p:cNvPr id="4" name="Footer Placeholder 3">
            <a:extLst>
              <a:ext uri="{FF2B5EF4-FFF2-40B4-BE49-F238E27FC236}">
                <a16:creationId xmlns:a16="http://schemas.microsoft.com/office/drawing/2014/main" id="{B82B3C4A-2BF9-B742-BB03-F9788C58836E}"/>
              </a:ext>
            </a:extLst>
          </p:cNvPr>
          <p:cNvSpPr>
            <a:spLocks noGrp="1"/>
          </p:cNvSpPr>
          <p:nvPr>
            <p:ph type="ftr" sz="quarter" idx="11"/>
          </p:nvPr>
        </p:nvSpPr>
        <p:spPr/>
        <p:txBody>
          <a:bodyPr/>
          <a:lstStyle/>
          <a:p>
            <a:r>
              <a:rPr lang="en-US"/>
              <a:t>Skolmatsakademin · PPT-mall</a:t>
            </a:r>
            <a:endParaRPr lang="sv-SE"/>
          </a:p>
        </p:txBody>
      </p:sp>
      <p:sp>
        <p:nvSpPr>
          <p:cNvPr id="5" name="Slide Number Placeholder 4">
            <a:extLst>
              <a:ext uri="{FF2B5EF4-FFF2-40B4-BE49-F238E27FC236}">
                <a16:creationId xmlns:a16="http://schemas.microsoft.com/office/drawing/2014/main" id="{D5F4501F-0A6C-EC45-973E-F01984BA2FF1}"/>
              </a:ext>
            </a:extLst>
          </p:cNvPr>
          <p:cNvSpPr>
            <a:spLocks noGrp="1"/>
          </p:cNvSpPr>
          <p:nvPr>
            <p:ph type="sldNum" sz="quarter" idx="12"/>
          </p:nvPr>
        </p:nvSpPr>
        <p:spPr/>
        <p:txBody>
          <a:bodyPr/>
          <a:lstStyle/>
          <a:p>
            <a:fld id="{2066355A-084C-D24E-9AD2-7E4FC41EA627}" type="slidenum">
              <a:rPr lang="sv-SE" smtClean="0"/>
              <a:pPr/>
              <a:t>‹#›</a:t>
            </a:fld>
            <a:endParaRPr lang="sv-SE"/>
          </a:p>
        </p:txBody>
      </p:sp>
      <p:sp>
        <p:nvSpPr>
          <p:cNvPr id="8" name="Text Placeholder 7">
            <a:extLst>
              <a:ext uri="{FF2B5EF4-FFF2-40B4-BE49-F238E27FC236}">
                <a16:creationId xmlns:a16="http://schemas.microsoft.com/office/drawing/2014/main" id="{E2A73563-99E2-5F49-AAFA-B2AAD75C0640}"/>
              </a:ext>
            </a:extLst>
          </p:cNvPr>
          <p:cNvSpPr>
            <a:spLocks noGrp="1"/>
          </p:cNvSpPr>
          <p:nvPr>
            <p:ph type="body" sz="quarter" idx="1"/>
          </p:nvPr>
        </p:nvSpPr>
        <p:spPr>
          <a:xfrm>
            <a:off x="1650242" y="2116759"/>
            <a:ext cx="8891517" cy="3597776"/>
          </a:xfrm>
        </p:spPr>
        <p:txBody>
          <a:bodyPr numCol="2" spcCol="43200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9" name="Text Placeholder 9">
            <a:extLst>
              <a:ext uri="{FF2B5EF4-FFF2-40B4-BE49-F238E27FC236}">
                <a16:creationId xmlns:a16="http://schemas.microsoft.com/office/drawing/2014/main" id="{CAFB5434-51D4-3742-82A3-D1FAEDF1B70B}"/>
              </a:ext>
            </a:extLst>
          </p:cNvPr>
          <p:cNvSpPr txBox="1">
            <a:spLocks/>
          </p:cNvSpPr>
          <p:nvPr userDrawn="1"/>
        </p:nvSpPr>
        <p:spPr>
          <a:xfrm>
            <a:off x="-3471346" y="19515"/>
            <a:ext cx="3048467" cy="2019549"/>
          </a:xfrm>
          <a:prstGeom prst="rect">
            <a:avLst/>
          </a:prstGeom>
          <a:solidFill>
            <a:srgbClr val="FEFEFE"/>
          </a:solidFill>
        </p:spPr>
        <p:txBody>
          <a:bodyPr lIns="253979" tIns="253979" rIns="253979" bIns="253979">
            <a:spAutoFit/>
          </a:bodyPr>
          <a:lstStyle>
            <a:lvl1pPr marL="0" indent="0" algn="l" defTabSz="518419" rtl="0" eaLnBrk="1" latinLnBrk="0" hangingPunct="1">
              <a:lnSpc>
                <a:spcPct val="120000"/>
              </a:lnSpc>
              <a:spcBef>
                <a:spcPts val="1000"/>
              </a:spcBef>
              <a:buFont typeface="Arial"/>
              <a:buNone/>
              <a:defRPr sz="900" kern="1200">
                <a:solidFill>
                  <a:schemeClr val="tx1"/>
                </a:solidFill>
                <a:latin typeface="+mn-lt"/>
                <a:ea typeface="+mn-ea"/>
                <a:cs typeface="+mn-cs"/>
              </a:defRPr>
            </a:lvl1pPr>
            <a:lvl2pPr marL="0" indent="0" algn="l" defTabSz="518419" rtl="0" eaLnBrk="1" latinLnBrk="0" hangingPunct="1">
              <a:lnSpc>
                <a:spcPct val="120000"/>
              </a:lnSpc>
              <a:spcBef>
                <a:spcPts val="1000"/>
              </a:spcBef>
              <a:buFont typeface="Arial"/>
              <a:buNone/>
              <a:defRPr sz="900" b="1" kern="1200" cap="all" baseline="0">
                <a:solidFill>
                  <a:schemeClr val="tx1"/>
                </a:solidFill>
                <a:latin typeface="+mn-lt"/>
                <a:ea typeface="+mn-ea"/>
                <a:cs typeface="+mn-cs"/>
              </a:defRPr>
            </a:lvl2pPr>
            <a:lvl3pPr marL="108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3pPr>
            <a:lvl4pPr marL="252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4pPr>
            <a:lvl5pPr marL="396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5pPr>
            <a:lvl6pPr marL="2851305" indent="-259210" algn="l" defTabSz="518419" rtl="0" eaLnBrk="1" latinLnBrk="0" hangingPunct="1">
              <a:spcBef>
                <a:spcPct val="20000"/>
              </a:spcBef>
              <a:buFont typeface="Arial"/>
              <a:buChar char="•"/>
              <a:defRPr sz="2268" kern="1200">
                <a:solidFill>
                  <a:schemeClr val="tx1"/>
                </a:solidFill>
                <a:latin typeface="+mn-lt"/>
                <a:ea typeface="+mn-ea"/>
                <a:cs typeface="+mn-cs"/>
              </a:defRPr>
            </a:lvl6pPr>
            <a:lvl7pPr marL="3369724" indent="-259210" algn="l" defTabSz="518419" rtl="0" eaLnBrk="1" latinLnBrk="0" hangingPunct="1">
              <a:spcBef>
                <a:spcPct val="20000"/>
              </a:spcBef>
              <a:buFont typeface="Arial"/>
              <a:buChar char="•"/>
              <a:defRPr sz="2268" kern="1200">
                <a:solidFill>
                  <a:schemeClr val="tx1"/>
                </a:solidFill>
                <a:latin typeface="+mn-lt"/>
                <a:ea typeface="+mn-ea"/>
                <a:cs typeface="+mn-cs"/>
              </a:defRPr>
            </a:lvl7pPr>
            <a:lvl8pPr marL="3888143" indent="-259210" algn="l" defTabSz="518419" rtl="0" eaLnBrk="1" latinLnBrk="0" hangingPunct="1">
              <a:spcBef>
                <a:spcPct val="20000"/>
              </a:spcBef>
              <a:buFont typeface="Arial"/>
              <a:buChar char="•"/>
              <a:defRPr sz="2268" kern="1200">
                <a:solidFill>
                  <a:schemeClr val="tx1"/>
                </a:solidFill>
                <a:latin typeface="+mn-lt"/>
                <a:ea typeface="+mn-ea"/>
                <a:cs typeface="+mn-cs"/>
              </a:defRPr>
            </a:lvl8pPr>
            <a:lvl9pPr marL="4406562" indent="-259210" algn="l" defTabSz="518419" rtl="0" eaLnBrk="1" latinLnBrk="0" hangingPunct="1">
              <a:spcBef>
                <a:spcPct val="20000"/>
              </a:spcBef>
              <a:buFont typeface="Arial"/>
              <a:buChar char="•"/>
              <a:defRPr sz="2268" kern="1200">
                <a:solidFill>
                  <a:schemeClr val="tx1"/>
                </a:solidFill>
                <a:latin typeface="+mn-lt"/>
                <a:ea typeface="+mn-ea"/>
                <a:cs typeface="+mn-cs"/>
              </a:defRPr>
            </a:lvl9pPr>
          </a:lstStyle>
          <a:p>
            <a:pPr lvl="1">
              <a:spcBef>
                <a:spcPts val="823"/>
              </a:spcBef>
            </a:pPr>
            <a:r>
              <a:rPr lang="sv-SE" sz="823" b="1" i="0" noProof="0">
                <a:latin typeface="+mn-lt"/>
                <a:ea typeface="+mn-ea"/>
              </a:rPr>
              <a:t>Textsida</a:t>
            </a:r>
          </a:p>
          <a:p>
            <a:pPr>
              <a:spcBef>
                <a:spcPts val="823"/>
              </a:spcBef>
            </a:pPr>
            <a:r>
              <a:rPr lang="sv-SE" sz="823" b="0" i="0" noProof="0">
                <a:latin typeface="+mn-lt"/>
                <a:ea typeface="+mn-ea"/>
              </a:rPr>
              <a:t>Anpassa huvudtextrutans höjd baserat på rubrikens höjd. Använd stödlinjerna för korrekt placering.</a:t>
            </a:r>
            <a:br>
              <a:rPr lang="sv-SE" sz="823" b="0" i="0" noProof="0">
                <a:latin typeface="+mn-lt"/>
                <a:ea typeface="+mn-ea"/>
              </a:rPr>
            </a:br>
            <a:endParaRPr lang="sv-SE" sz="823" b="0" i="0" noProof="0">
              <a:latin typeface="+mn-lt"/>
              <a:ea typeface="+mn-ea"/>
            </a:endParaRPr>
          </a:p>
          <a:p>
            <a:pPr lvl="1">
              <a:spcBef>
                <a:spcPts val="823"/>
              </a:spcBef>
            </a:pPr>
            <a:r>
              <a:rPr lang="en-GB" sz="823" b="1" i="0" noProof="0">
                <a:latin typeface="+mn-lt"/>
                <a:ea typeface="+mn-ea"/>
              </a:rPr>
              <a:t>Text slide</a:t>
            </a:r>
          </a:p>
          <a:p>
            <a:pPr>
              <a:spcBef>
                <a:spcPts val="823"/>
              </a:spcBef>
            </a:pPr>
            <a:r>
              <a:rPr lang="en-GB" sz="823" b="0" i="0" noProof="0">
                <a:latin typeface="+mn-lt"/>
                <a:ea typeface="+mn-ea"/>
              </a:rPr>
              <a:t>Adjust the height of the main text frame based on the height of the heading. Use the guides to find the correct placement.</a:t>
            </a:r>
          </a:p>
        </p:txBody>
      </p:sp>
    </p:spTree>
    <p:extLst>
      <p:ext uri="{BB962C8B-B14F-4D97-AF65-F5344CB8AC3E}">
        <p14:creationId xmlns:p14="http://schemas.microsoft.com/office/powerpoint/2010/main" val="536241950"/>
      </p:ext>
    </p:extLst>
  </p:cSld>
  <p:clrMapOvr>
    <a:masterClrMapping/>
  </p:clrMapOvr>
  <p:extLst>
    <p:ext uri="{DCECCB84-F9BA-43D5-87BE-67443E8EF086}">
      <p15:sldGuideLst xmlns:p15="http://schemas.microsoft.com/office/powerpoint/2012/main">
        <p15:guide id="1" pos="884">
          <p15:clr>
            <a:srgbClr val="FBAE40"/>
          </p15:clr>
        </p15:guide>
        <p15:guide id="2" pos="5647">
          <p15:clr>
            <a:srgbClr val="FBAE40"/>
          </p15:clr>
        </p15:guide>
        <p15:guide id="3" orient="horz" pos="1134">
          <p15:clr>
            <a:srgbClr val="FBAE40"/>
          </p15:clr>
        </p15:guide>
        <p15:guide id="4" orient="horz" pos="1429">
          <p15:clr>
            <a:srgbClr val="FBAE40"/>
          </p15:clr>
        </p15:guide>
        <p15:guide id="5" pos="3129">
          <p15:clr>
            <a:srgbClr val="FBAE40"/>
          </p15:clr>
        </p15:guide>
        <p15:guide id="6" pos="3402">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43E18-D929-CD43-BB12-47BD8DBAD8A6}"/>
              </a:ext>
            </a:extLst>
          </p:cNvPr>
          <p:cNvSpPr>
            <a:spLocks noGrp="1"/>
          </p:cNvSpPr>
          <p:nvPr>
            <p:ph type="title"/>
          </p:nvPr>
        </p:nvSpPr>
        <p:spPr>
          <a:xfrm>
            <a:off x="1015535" y="1142377"/>
            <a:ext cx="10160932" cy="423299"/>
          </a:xfrm>
        </p:spPr>
        <p:txBody>
          <a:bodyPr/>
          <a:lstStyle/>
          <a:p>
            <a:r>
              <a:rPr lang="en-US"/>
              <a:t>Click to edit Master title style</a:t>
            </a:r>
            <a:endParaRPr lang="sv-SE"/>
          </a:p>
        </p:txBody>
      </p:sp>
      <p:sp>
        <p:nvSpPr>
          <p:cNvPr id="3" name="Date Placeholder 2">
            <a:extLst>
              <a:ext uri="{FF2B5EF4-FFF2-40B4-BE49-F238E27FC236}">
                <a16:creationId xmlns:a16="http://schemas.microsoft.com/office/drawing/2014/main" id="{EFE3E3EB-E653-C04E-BF48-2731DFAB47A1}"/>
              </a:ext>
            </a:extLst>
          </p:cNvPr>
          <p:cNvSpPr>
            <a:spLocks noGrp="1"/>
          </p:cNvSpPr>
          <p:nvPr>
            <p:ph type="dt" sz="half" idx="10"/>
          </p:nvPr>
        </p:nvSpPr>
        <p:spPr/>
        <p:txBody>
          <a:bodyPr/>
          <a:lstStyle/>
          <a:p>
            <a:r>
              <a:rPr lang="sv-SE"/>
              <a:t>2023-01-01</a:t>
            </a:r>
          </a:p>
        </p:txBody>
      </p:sp>
      <p:sp>
        <p:nvSpPr>
          <p:cNvPr id="4" name="Footer Placeholder 3">
            <a:extLst>
              <a:ext uri="{FF2B5EF4-FFF2-40B4-BE49-F238E27FC236}">
                <a16:creationId xmlns:a16="http://schemas.microsoft.com/office/drawing/2014/main" id="{B82B3C4A-2BF9-B742-BB03-F9788C58836E}"/>
              </a:ext>
            </a:extLst>
          </p:cNvPr>
          <p:cNvSpPr>
            <a:spLocks noGrp="1"/>
          </p:cNvSpPr>
          <p:nvPr>
            <p:ph type="ftr" sz="quarter" idx="11"/>
          </p:nvPr>
        </p:nvSpPr>
        <p:spPr/>
        <p:txBody>
          <a:bodyPr/>
          <a:lstStyle/>
          <a:p>
            <a:r>
              <a:rPr lang="en-US"/>
              <a:t>Skolmatsakademin · PPT-mall</a:t>
            </a:r>
            <a:endParaRPr lang="sv-SE"/>
          </a:p>
        </p:txBody>
      </p:sp>
      <p:sp>
        <p:nvSpPr>
          <p:cNvPr id="5" name="Slide Number Placeholder 4">
            <a:extLst>
              <a:ext uri="{FF2B5EF4-FFF2-40B4-BE49-F238E27FC236}">
                <a16:creationId xmlns:a16="http://schemas.microsoft.com/office/drawing/2014/main" id="{D5F4501F-0A6C-EC45-973E-F01984BA2FF1}"/>
              </a:ext>
            </a:extLst>
          </p:cNvPr>
          <p:cNvSpPr>
            <a:spLocks noGrp="1"/>
          </p:cNvSpPr>
          <p:nvPr>
            <p:ph type="sldNum" sz="quarter" idx="12"/>
          </p:nvPr>
        </p:nvSpPr>
        <p:spPr/>
        <p:txBody>
          <a:bodyPr/>
          <a:lstStyle/>
          <a:p>
            <a:fld id="{2066355A-084C-D24E-9AD2-7E4FC41EA627}" type="slidenum">
              <a:rPr lang="sv-SE" smtClean="0"/>
              <a:pPr/>
              <a:t>‹#›</a:t>
            </a:fld>
            <a:endParaRPr lang="sv-SE"/>
          </a:p>
        </p:txBody>
      </p:sp>
      <p:sp>
        <p:nvSpPr>
          <p:cNvPr id="9" name="Text Placeholder 8">
            <a:extLst>
              <a:ext uri="{FF2B5EF4-FFF2-40B4-BE49-F238E27FC236}">
                <a16:creationId xmlns:a16="http://schemas.microsoft.com/office/drawing/2014/main" id="{D361E962-21E9-2B4A-9DAB-998A311F1C48}"/>
              </a:ext>
            </a:extLst>
          </p:cNvPr>
          <p:cNvSpPr>
            <a:spLocks noGrp="1"/>
          </p:cNvSpPr>
          <p:nvPr>
            <p:ph type="body" sz="quarter" idx="1"/>
          </p:nvPr>
        </p:nvSpPr>
        <p:spPr>
          <a:xfrm>
            <a:off x="1015532" y="2116760"/>
            <a:ext cx="10160935" cy="3598863"/>
          </a:xfrm>
        </p:spPr>
        <p:txBody>
          <a:bodyPr numCol="3" spcCol="432000"/>
          <a:lstStyle>
            <a:lvl1pPr marL="211644" indent="-211644">
              <a:defRPr sz="1646"/>
            </a:lvl1pPr>
            <a:lvl2pPr marL="507946" indent="-211644">
              <a:defRPr sz="1646"/>
            </a:lvl2pPr>
            <a:lvl3pPr marL="761918" indent="-211644">
              <a:defRPr sz="1646"/>
            </a:lvl3pPr>
            <a:lvl4pPr marL="1015891" indent="-211644">
              <a:defRPr sz="1646"/>
            </a:lvl4pPr>
            <a:lvl5pPr marL="1269864" indent="-211644">
              <a:defRPr sz="1646"/>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8" name="Text Placeholder 9">
            <a:extLst>
              <a:ext uri="{FF2B5EF4-FFF2-40B4-BE49-F238E27FC236}">
                <a16:creationId xmlns:a16="http://schemas.microsoft.com/office/drawing/2014/main" id="{4EFE4D73-005A-4B4D-8280-022F5711C039}"/>
              </a:ext>
            </a:extLst>
          </p:cNvPr>
          <p:cNvSpPr txBox="1">
            <a:spLocks/>
          </p:cNvSpPr>
          <p:nvPr userDrawn="1"/>
        </p:nvSpPr>
        <p:spPr>
          <a:xfrm>
            <a:off x="-3471346" y="19515"/>
            <a:ext cx="3048467" cy="2019549"/>
          </a:xfrm>
          <a:prstGeom prst="rect">
            <a:avLst/>
          </a:prstGeom>
          <a:solidFill>
            <a:srgbClr val="FEFEFE"/>
          </a:solidFill>
        </p:spPr>
        <p:txBody>
          <a:bodyPr lIns="253979" tIns="253979" rIns="253979" bIns="253979">
            <a:spAutoFit/>
          </a:bodyPr>
          <a:lstStyle>
            <a:lvl1pPr marL="0" indent="0" algn="l" defTabSz="518419" rtl="0" eaLnBrk="1" latinLnBrk="0" hangingPunct="1">
              <a:lnSpc>
                <a:spcPct val="120000"/>
              </a:lnSpc>
              <a:spcBef>
                <a:spcPts val="1000"/>
              </a:spcBef>
              <a:buFont typeface="Arial"/>
              <a:buNone/>
              <a:defRPr sz="900" kern="1200">
                <a:solidFill>
                  <a:schemeClr val="tx1"/>
                </a:solidFill>
                <a:latin typeface="+mn-lt"/>
                <a:ea typeface="+mn-ea"/>
                <a:cs typeface="+mn-cs"/>
              </a:defRPr>
            </a:lvl1pPr>
            <a:lvl2pPr marL="0" indent="0" algn="l" defTabSz="518419" rtl="0" eaLnBrk="1" latinLnBrk="0" hangingPunct="1">
              <a:lnSpc>
                <a:spcPct val="120000"/>
              </a:lnSpc>
              <a:spcBef>
                <a:spcPts val="1000"/>
              </a:spcBef>
              <a:buFont typeface="Arial"/>
              <a:buNone/>
              <a:defRPr sz="900" b="1" kern="1200" cap="all" baseline="0">
                <a:solidFill>
                  <a:schemeClr val="tx1"/>
                </a:solidFill>
                <a:latin typeface="+mn-lt"/>
                <a:ea typeface="+mn-ea"/>
                <a:cs typeface="+mn-cs"/>
              </a:defRPr>
            </a:lvl2pPr>
            <a:lvl3pPr marL="108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3pPr>
            <a:lvl4pPr marL="252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4pPr>
            <a:lvl5pPr marL="396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5pPr>
            <a:lvl6pPr marL="2851305" indent="-259210" algn="l" defTabSz="518419" rtl="0" eaLnBrk="1" latinLnBrk="0" hangingPunct="1">
              <a:spcBef>
                <a:spcPct val="20000"/>
              </a:spcBef>
              <a:buFont typeface="Arial"/>
              <a:buChar char="•"/>
              <a:defRPr sz="2268" kern="1200">
                <a:solidFill>
                  <a:schemeClr val="tx1"/>
                </a:solidFill>
                <a:latin typeface="+mn-lt"/>
                <a:ea typeface="+mn-ea"/>
                <a:cs typeface="+mn-cs"/>
              </a:defRPr>
            </a:lvl6pPr>
            <a:lvl7pPr marL="3369724" indent="-259210" algn="l" defTabSz="518419" rtl="0" eaLnBrk="1" latinLnBrk="0" hangingPunct="1">
              <a:spcBef>
                <a:spcPct val="20000"/>
              </a:spcBef>
              <a:buFont typeface="Arial"/>
              <a:buChar char="•"/>
              <a:defRPr sz="2268" kern="1200">
                <a:solidFill>
                  <a:schemeClr val="tx1"/>
                </a:solidFill>
                <a:latin typeface="+mn-lt"/>
                <a:ea typeface="+mn-ea"/>
                <a:cs typeface="+mn-cs"/>
              </a:defRPr>
            </a:lvl7pPr>
            <a:lvl8pPr marL="3888143" indent="-259210" algn="l" defTabSz="518419" rtl="0" eaLnBrk="1" latinLnBrk="0" hangingPunct="1">
              <a:spcBef>
                <a:spcPct val="20000"/>
              </a:spcBef>
              <a:buFont typeface="Arial"/>
              <a:buChar char="•"/>
              <a:defRPr sz="2268" kern="1200">
                <a:solidFill>
                  <a:schemeClr val="tx1"/>
                </a:solidFill>
                <a:latin typeface="+mn-lt"/>
                <a:ea typeface="+mn-ea"/>
                <a:cs typeface="+mn-cs"/>
              </a:defRPr>
            </a:lvl8pPr>
            <a:lvl9pPr marL="4406562" indent="-259210" algn="l" defTabSz="518419" rtl="0" eaLnBrk="1" latinLnBrk="0" hangingPunct="1">
              <a:spcBef>
                <a:spcPct val="20000"/>
              </a:spcBef>
              <a:buFont typeface="Arial"/>
              <a:buChar char="•"/>
              <a:defRPr sz="2268" kern="1200">
                <a:solidFill>
                  <a:schemeClr val="tx1"/>
                </a:solidFill>
                <a:latin typeface="+mn-lt"/>
                <a:ea typeface="+mn-ea"/>
                <a:cs typeface="+mn-cs"/>
              </a:defRPr>
            </a:lvl9pPr>
          </a:lstStyle>
          <a:p>
            <a:pPr lvl="1">
              <a:spcBef>
                <a:spcPts val="823"/>
              </a:spcBef>
            </a:pPr>
            <a:r>
              <a:rPr lang="sv-SE" sz="823" b="1" i="0" noProof="0">
                <a:latin typeface="+mn-lt"/>
                <a:ea typeface="+mn-ea"/>
              </a:rPr>
              <a:t>Textsida</a:t>
            </a:r>
          </a:p>
          <a:p>
            <a:pPr>
              <a:spcBef>
                <a:spcPts val="823"/>
              </a:spcBef>
            </a:pPr>
            <a:r>
              <a:rPr lang="sv-SE" sz="823" b="0" i="0" noProof="0">
                <a:latin typeface="+mn-lt"/>
                <a:ea typeface="+mn-ea"/>
              </a:rPr>
              <a:t>Anpassa huvudtextrutans höjd baserat på rubrikens höjd. Använd stödlinjerna för korrekt placering.</a:t>
            </a:r>
            <a:br>
              <a:rPr lang="sv-SE" sz="823" b="0" i="0" noProof="0">
                <a:latin typeface="+mn-lt"/>
                <a:ea typeface="+mn-ea"/>
              </a:rPr>
            </a:br>
            <a:endParaRPr lang="sv-SE" sz="823" b="0" i="0" noProof="0">
              <a:latin typeface="+mn-lt"/>
              <a:ea typeface="+mn-ea"/>
            </a:endParaRPr>
          </a:p>
          <a:p>
            <a:pPr lvl="1">
              <a:spcBef>
                <a:spcPts val="823"/>
              </a:spcBef>
            </a:pPr>
            <a:r>
              <a:rPr lang="en-GB" sz="823" b="1" i="0" noProof="0">
                <a:latin typeface="+mn-lt"/>
                <a:ea typeface="+mn-ea"/>
              </a:rPr>
              <a:t>Text slide</a:t>
            </a:r>
          </a:p>
          <a:p>
            <a:pPr>
              <a:spcBef>
                <a:spcPts val="823"/>
              </a:spcBef>
            </a:pPr>
            <a:r>
              <a:rPr lang="en-GB" sz="823" b="0" i="0" noProof="0">
                <a:latin typeface="+mn-lt"/>
                <a:ea typeface="+mn-ea"/>
              </a:rPr>
              <a:t>Adjust the height of the main text frame based on the height of the heading. Use the guides to find the correct placement.</a:t>
            </a:r>
          </a:p>
        </p:txBody>
      </p:sp>
    </p:spTree>
    <p:extLst>
      <p:ext uri="{BB962C8B-B14F-4D97-AF65-F5344CB8AC3E}">
        <p14:creationId xmlns:p14="http://schemas.microsoft.com/office/powerpoint/2010/main" val="1749214721"/>
      </p:ext>
    </p:extLst>
  </p:cSld>
  <p:clrMapOvr>
    <a:masterClrMapping/>
  </p:clrMapOvr>
  <p:extLst>
    <p:ext uri="{DCECCB84-F9BA-43D5-87BE-67443E8EF086}">
      <p15:sldGuideLst xmlns:p15="http://schemas.microsoft.com/office/powerpoint/2012/main">
        <p15:guide id="1" pos="544">
          <p15:clr>
            <a:srgbClr val="FBAE40"/>
          </p15:clr>
        </p15:guide>
        <p15:guide id="2" pos="5987">
          <p15:clr>
            <a:srgbClr val="FBAE40"/>
          </p15:clr>
        </p15:guide>
        <p15:guide id="3" orient="horz" pos="1134">
          <p15:clr>
            <a:srgbClr val="FBAE40"/>
          </p15:clr>
        </p15:guide>
        <p15:guide id="4" orient="horz" pos="1429">
          <p15:clr>
            <a:srgbClr val="FBAE40"/>
          </p15:clr>
        </p15:guide>
        <p15:guide id="5" pos="4354">
          <p15:clr>
            <a:srgbClr val="FBAE40"/>
          </p15:clr>
        </p15:guide>
        <p15:guide id="6" pos="4082">
          <p15:clr>
            <a:srgbClr val="FBAE40"/>
          </p15:clr>
        </p15:guide>
        <p15:guide id="7" pos="2449">
          <p15:clr>
            <a:srgbClr val="FBAE40"/>
          </p15:clr>
        </p15:guide>
        <p15:guide id="8" pos="2177">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mall-margi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43E18-D929-CD43-BB12-47BD8DBAD8A6}"/>
              </a:ext>
            </a:extLst>
          </p:cNvPr>
          <p:cNvSpPr>
            <a:spLocks noGrp="1"/>
          </p:cNvSpPr>
          <p:nvPr>
            <p:ph type="title"/>
          </p:nvPr>
        </p:nvSpPr>
        <p:spPr>
          <a:xfrm>
            <a:off x="1015535" y="761583"/>
            <a:ext cx="10160036" cy="423299"/>
          </a:xfrm>
        </p:spPr>
        <p:txBody>
          <a:bodyPr/>
          <a:lstStyle>
            <a:lvl1pPr>
              <a:defRPr sz="4233"/>
            </a:lvl1pPr>
          </a:lstStyle>
          <a:p>
            <a:r>
              <a:rPr lang="en-US"/>
              <a:t>Click to edit Master title style</a:t>
            </a:r>
            <a:endParaRPr lang="sv-SE"/>
          </a:p>
        </p:txBody>
      </p:sp>
      <p:sp>
        <p:nvSpPr>
          <p:cNvPr id="3" name="Date Placeholder 2">
            <a:extLst>
              <a:ext uri="{FF2B5EF4-FFF2-40B4-BE49-F238E27FC236}">
                <a16:creationId xmlns:a16="http://schemas.microsoft.com/office/drawing/2014/main" id="{EFE3E3EB-E653-C04E-BF48-2731DFAB47A1}"/>
              </a:ext>
            </a:extLst>
          </p:cNvPr>
          <p:cNvSpPr>
            <a:spLocks noGrp="1"/>
          </p:cNvSpPr>
          <p:nvPr>
            <p:ph type="dt" sz="half" idx="10"/>
          </p:nvPr>
        </p:nvSpPr>
        <p:spPr/>
        <p:txBody>
          <a:bodyPr/>
          <a:lstStyle/>
          <a:p>
            <a:r>
              <a:rPr lang="sv-SE"/>
              <a:t>2023-01-01</a:t>
            </a:r>
          </a:p>
        </p:txBody>
      </p:sp>
      <p:sp>
        <p:nvSpPr>
          <p:cNvPr id="4" name="Footer Placeholder 3">
            <a:extLst>
              <a:ext uri="{FF2B5EF4-FFF2-40B4-BE49-F238E27FC236}">
                <a16:creationId xmlns:a16="http://schemas.microsoft.com/office/drawing/2014/main" id="{B82B3C4A-2BF9-B742-BB03-F9788C58836E}"/>
              </a:ext>
            </a:extLst>
          </p:cNvPr>
          <p:cNvSpPr>
            <a:spLocks noGrp="1"/>
          </p:cNvSpPr>
          <p:nvPr>
            <p:ph type="ftr" sz="quarter" idx="11"/>
          </p:nvPr>
        </p:nvSpPr>
        <p:spPr/>
        <p:txBody>
          <a:bodyPr/>
          <a:lstStyle/>
          <a:p>
            <a:r>
              <a:rPr lang="en-US"/>
              <a:t>Skolmatsakademin · PPT-mall</a:t>
            </a:r>
            <a:endParaRPr lang="sv-SE"/>
          </a:p>
        </p:txBody>
      </p:sp>
      <p:sp>
        <p:nvSpPr>
          <p:cNvPr id="5" name="Slide Number Placeholder 4">
            <a:extLst>
              <a:ext uri="{FF2B5EF4-FFF2-40B4-BE49-F238E27FC236}">
                <a16:creationId xmlns:a16="http://schemas.microsoft.com/office/drawing/2014/main" id="{D5F4501F-0A6C-EC45-973E-F01984BA2FF1}"/>
              </a:ext>
            </a:extLst>
          </p:cNvPr>
          <p:cNvSpPr>
            <a:spLocks noGrp="1"/>
          </p:cNvSpPr>
          <p:nvPr>
            <p:ph type="sldNum" sz="quarter" idx="12"/>
          </p:nvPr>
        </p:nvSpPr>
        <p:spPr/>
        <p:txBody>
          <a:bodyPr/>
          <a:lstStyle/>
          <a:p>
            <a:fld id="{2066355A-084C-D24E-9AD2-7E4FC41EA627}" type="slidenum">
              <a:rPr lang="sv-SE" smtClean="0"/>
              <a:pPr/>
              <a:t>‹#›</a:t>
            </a:fld>
            <a:endParaRPr lang="sv-SE"/>
          </a:p>
        </p:txBody>
      </p:sp>
      <p:sp>
        <p:nvSpPr>
          <p:cNvPr id="7" name="Content Placeholder 6">
            <a:extLst>
              <a:ext uri="{FF2B5EF4-FFF2-40B4-BE49-F238E27FC236}">
                <a16:creationId xmlns:a16="http://schemas.microsoft.com/office/drawing/2014/main" id="{6B718350-FE42-A94A-94C2-0196B19F4F0E}"/>
              </a:ext>
            </a:extLst>
          </p:cNvPr>
          <p:cNvSpPr>
            <a:spLocks noGrp="1"/>
          </p:cNvSpPr>
          <p:nvPr>
            <p:ph sz="quarter" idx="2"/>
          </p:nvPr>
        </p:nvSpPr>
        <p:spPr>
          <a:xfrm>
            <a:off x="1015535" y="1735966"/>
            <a:ext cx="10160932" cy="397965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9" name="Text Placeholder 9">
            <a:extLst>
              <a:ext uri="{FF2B5EF4-FFF2-40B4-BE49-F238E27FC236}">
                <a16:creationId xmlns:a16="http://schemas.microsoft.com/office/drawing/2014/main" id="{AE961D14-5F7A-7745-94C2-43CC4D548E45}"/>
              </a:ext>
            </a:extLst>
          </p:cNvPr>
          <p:cNvSpPr txBox="1">
            <a:spLocks/>
          </p:cNvSpPr>
          <p:nvPr userDrawn="1"/>
        </p:nvSpPr>
        <p:spPr>
          <a:xfrm>
            <a:off x="-3471346" y="19515"/>
            <a:ext cx="3048467" cy="2019549"/>
          </a:xfrm>
          <a:prstGeom prst="rect">
            <a:avLst/>
          </a:prstGeom>
          <a:solidFill>
            <a:srgbClr val="FEFEFE"/>
          </a:solidFill>
        </p:spPr>
        <p:txBody>
          <a:bodyPr lIns="253979" tIns="253979" rIns="253979" bIns="253979">
            <a:spAutoFit/>
          </a:bodyPr>
          <a:lstStyle>
            <a:lvl1pPr marL="0" indent="0" algn="l" defTabSz="518419" rtl="0" eaLnBrk="1" latinLnBrk="0" hangingPunct="1">
              <a:lnSpc>
                <a:spcPct val="120000"/>
              </a:lnSpc>
              <a:spcBef>
                <a:spcPts val="1000"/>
              </a:spcBef>
              <a:buFont typeface="Arial"/>
              <a:buNone/>
              <a:defRPr sz="900" kern="1200">
                <a:solidFill>
                  <a:schemeClr val="tx1"/>
                </a:solidFill>
                <a:latin typeface="+mn-lt"/>
                <a:ea typeface="+mn-ea"/>
                <a:cs typeface="+mn-cs"/>
              </a:defRPr>
            </a:lvl1pPr>
            <a:lvl2pPr marL="0" indent="0" algn="l" defTabSz="518419" rtl="0" eaLnBrk="1" latinLnBrk="0" hangingPunct="1">
              <a:lnSpc>
                <a:spcPct val="120000"/>
              </a:lnSpc>
              <a:spcBef>
                <a:spcPts val="1000"/>
              </a:spcBef>
              <a:buFont typeface="Arial"/>
              <a:buNone/>
              <a:defRPr sz="900" b="1" kern="1200" cap="all" baseline="0">
                <a:solidFill>
                  <a:schemeClr val="tx1"/>
                </a:solidFill>
                <a:latin typeface="+mn-lt"/>
                <a:ea typeface="+mn-ea"/>
                <a:cs typeface="+mn-cs"/>
              </a:defRPr>
            </a:lvl2pPr>
            <a:lvl3pPr marL="108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3pPr>
            <a:lvl4pPr marL="252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4pPr>
            <a:lvl5pPr marL="396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5pPr>
            <a:lvl6pPr marL="2851305" indent="-259210" algn="l" defTabSz="518419" rtl="0" eaLnBrk="1" latinLnBrk="0" hangingPunct="1">
              <a:spcBef>
                <a:spcPct val="20000"/>
              </a:spcBef>
              <a:buFont typeface="Arial"/>
              <a:buChar char="•"/>
              <a:defRPr sz="2268" kern="1200">
                <a:solidFill>
                  <a:schemeClr val="tx1"/>
                </a:solidFill>
                <a:latin typeface="+mn-lt"/>
                <a:ea typeface="+mn-ea"/>
                <a:cs typeface="+mn-cs"/>
              </a:defRPr>
            </a:lvl6pPr>
            <a:lvl7pPr marL="3369724" indent="-259210" algn="l" defTabSz="518419" rtl="0" eaLnBrk="1" latinLnBrk="0" hangingPunct="1">
              <a:spcBef>
                <a:spcPct val="20000"/>
              </a:spcBef>
              <a:buFont typeface="Arial"/>
              <a:buChar char="•"/>
              <a:defRPr sz="2268" kern="1200">
                <a:solidFill>
                  <a:schemeClr val="tx1"/>
                </a:solidFill>
                <a:latin typeface="+mn-lt"/>
                <a:ea typeface="+mn-ea"/>
                <a:cs typeface="+mn-cs"/>
              </a:defRPr>
            </a:lvl7pPr>
            <a:lvl8pPr marL="3888143" indent="-259210" algn="l" defTabSz="518419" rtl="0" eaLnBrk="1" latinLnBrk="0" hangingPunct="1">
              <a:spcBef>
                <a:spcPct val="20000"/>
              </a:spcBef>
              <a:buFont typeface="Arial"/>
              <a:buChar char="•"/>
              <a:defRPr sz="2268" kern="1200">
                <a:solidFill>
                  <a:schemeClr val="tx1"/>
                </a:solidFill>
                <a:latin typeface="+mn-lt"/>
                <a:ea typeface="+mn-ea"/>
                <a:cs typeface="+mn-cs"/>
              </a:defRPr>
            </a:lvl8pPr>
            <a:lvl9pPr marL="4406562" indent="-259210" algn="l" defTabSz="518419" rtl="0" eaLnBrk="1" latinLnBrk="0" hangingPunct="1">
              <a:spcBef>
                <a:spcPct val="20000"/>
              </a:spcBef>
              <a:buFont typeface="Arial"/>
              <a:buChar char="•"/>
              <a:defRPr sz="2268" kern="1200">
                <a:solidFill>
                  <a:schemeClr val="tx1"/>
                </a:solidFill>
                <a:latin typeface="+mn-lt"/>
                <a:ea typeface="+mn-ea"/>
                <a:cs typeface="+mn-cs"/>
              </a:defRPr>
            </a:lvl9pPr>
          </a:lstStyle>
          <a:p>
            <a:pPr lvl="1">
              <a:spcBef>
                <a:spcPts val="823"/>
              </a:spcBef>
            </a:pPr>
            <a:r>
              <a:rPr lang="sv-SE" sz="823" b="1" i="0" noProof="0">
                <a:latin typeface="+mn-lt"/>
                <a:ea typeface="+mn-ea"/>
              </a:rPr>
              <a:t>Textsida</a:t>
            </a:r>
          </a:p>
          <a:p>
            <a:pPr>
              <a:spcBef>
                <a:spcPts val="823"/>
              </a:spcBef>
            </a:pPr>
            <a:r>
              <a:rPr lang="sv-SE" sz="823" b="0" i="0" noProof="0">
                <a:latin typeface="+mn-lt"/>
                <a:ea typeface="+mn-ea"/>
              </a:rPr>
              <a:t>Anpassa huvudtextrutans höjd baserat på rubrikens höjd. Använd stödlinjerna för korrekt placering.</a:t>
            </a:r>
            <a:br>
              <a:rPr lang="sv-SE" sz="823" b="0" i="0" noProof="0">
                <a:latin typeface="+mn-lt"/>
                <a:ea typeface="+mn-ea"/>
              </a:rPr>
            </a:br>
            <a:endParaRPr lang="sv-SE" sz="823" b="0" i="0" noProof="0">
              <a:latin typeface="+mn-lt"/>
              <a:ea typeface="+mn-ea"/>
            </a:endParaRPr>
          </a:p>
          <a:p>
            <a:pPr lvl="1">
              <a:spcBef>
                <a:spcPts val="823"/>
              </a:spcBef>
            </a:pPr>
            <a:r>
              <a:rPr lang="en-GB" sz="823" b="1" i="0" noProof="0">
                <a:latin typeface="+mn-lt"/>
                <a:ea typeface="+mn-ea"/>
              </a:rPr>
              <a:t>Text slide</a:t>
            </a:r>
          </a:p>
          <a:p>
            <a:pPr>
              <a:spcBef>
                <a:spcPts val="823"/>
              </a:spcBef>
            </a:pPr>
            <a:r>
              <a:rPr lang="en-GB" sz="823" b="0" i="0" noProof="0">
                <a:latin typeface="+mn-lt"/>
                <a:ea typeface="+mn-ea"/>
              </a:rPr>
              <a:t>Adjust the height of the main text frame based on the height of the heading. Use the guides to find the correct placement.</a:t>
            </a:r>
          </a:p>
        </p:txBody>
      </p:sp>
    </p:spTree>
    <p:extLst>
      <p:ext uri="{BB962C8B-B14F-4D97-AF65-F5344CB8AC3E}">
        <p14:creationId xmlns:p14="http://schemas.microsoft.com/office/powerpoint/2010/main" val="730546849"/>
      </p:ext>
    </p:extLst>
  </p:cSld>
  <p:clrMapOvr>
    <a:masterClrMapping/>
  </p:clrMapOvr>
  <p:extLst>
    <p:ext uri="{DCECCB84-F9BA-43D5-87BE-67443E8EF086}">
      <p15:sldGuideLst xmlns:p15="http://schemas.microsoft.com/office/powerpoint/2012/main">
        <p15:guide id="1" pos="544">
          <p15:clr>
            <a:srgbClr val="FBAE40"/>
          </p15:clr>
        </p15:guide>
        <p15:guide id="2" pos="5987">
          <p15:clr>
            <a:srgbClr val="FBAE40"/>
          </p15:clr>
        </p15:guide>
        <p15:guide id="3" orient="horz" pos="930">
          <p15:clr>
            <a:srgbClr val="FBAE40"/>
          </p15:clr>
        </p15:guide>
        <p15:guide id="4" orient="horz" pos="1225">
          <p15:clr>
            <a:srgbClr val="FBAE40"/>
          </p15:clr>
        </p15:guide>
        <p15:guide id="5" orient="horz" pos="408">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rmal_Comm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43E18-D929-CD43-BB12-47BD8DBAD8A6}"/>
              </a:ext>
            </a:extLst>
          </p:cNvPr>
          <p:cNvSpPr>
            <a:spLocks noGrp="1"/>
          </p:cNvSpPr>
          <p:nvPr>
            <p:ph type="title"/>
          </p:nvPr>
        </p:nvSpPr>
        <p:spPr>
          <a:xfrm>
            <a:off x="1015534" y="1142378"/>
            <a:ext cx="6096933" cy="974382"/>
          </a:xfrm>
        </p:spPr>
        <p:txBody>
          <a:bodyPr/>
          <a:lstStyle/>
          <a:p>
            <a:r>
              <a:rPr lang="en-US"/>
              <a:t>Click to edit Master title style</a:t>
            </a:r>
            <a:endParaRPr lang="sv-SE"/>
          </a:p>
        </p:txBody>
      </p:sp>
      <p:sp>
        <p:nvSpPr>
          <p:cNvPr id="3" name="Date Placeholder 2">
            <a:extLst>
              <a:ext uri="{FF2B5EF4-FFF2-40B4-BE49-F238E27FC236}">
                <a16:creationId xmlns:a16="http://schemas.microsoft.com/office/drawing/2014/main" id="{EFE3E3EB-E653-C04E-BF48-2731DFAB47A1}"/>
              </a:ext>
            </a:extLst>
          </p:cNvPr>
          <p:cNvSpPr>
            <a:spLocks noGrp="1"/>
          </p:cNvSpPr>
          <p:nvPr>
            <p:ph type="dt" sz="half" idx="10"/>
          </p:nvPr>
        </p:nvSpPr>
        <p:spPr/>
        <p:txBody>
          <a:bodyPr/>
          <a:lstStyle/>
          <a:p>
            <a:r>
              <a:rPr lang="sv-SE"/>
              <a:t>2023-01-01</a:t>
            </a:r>
          </a:p>
        </p:txBody>
      </p:sp>
      <p:sp>
        <p:nvSpPr>
          <p:cNvPr id="4" name="Footer Placeholder 3">
            <a:extLst>
              <a:ext uri="{FF2B5EF4-FFF2-40B4-BE49-F238E27FC236}">
                <a16:creationId xmlns:a16="http://schemas.microsoft.com/office/drawing/2014/main" id="{B82B3C4A-2BF9-B742-BB03-F9788C58836E}"/>
              </a:ext>
            </a:extLst>
          </p:cNvPr>
          <p:cNvSpPr>
            <a:spLocks noGrp="1"/>
          </p:cNvSpPr>
          <p:nvPr>
            <p:ph type="ftr" sz="quarter" idx="11"/>
          </p:nvPr>
        </p:nvSpPr>
        <p:spPr/>
        <p:txBody>
          <a:bodyPr/>
          <a:lstStyle/>
          <a:p>
            <a:r>
              <a:rPr lang="en-US"/>
              <a:t>Skolmatsakademin · PPT-mall</a:t>
            </a:r>
            <a:endParaRPr lang="sv-SE"/>
          </a:p>
        </p:txBody>
      </p:sp>
      <p:sp>
        <p:nvSpPr>
          <p:cNvPr id="5" name="Slide Number Placeholder 4">
            <a:extLst>
              <a:ext uri="{FF2B5EF4-FFF2-40B4-BE49-F238E27FC236}">
                <a16:creationId xmlns:a16="http://schemas.microsoft.com/office/drawing/2014/main" id="{D5F4501F-0A6C-EC45-973E-F01984BA2FF1}"/>
              </a:ext>
            </a:extLst>
          </p:cNvPr>
          <p:cNvSpPr>
            <a:spLocks noGrp="1"/>
          </p:cNvSpPr>
          <p:nvPr>
            <p:ph type="sldNum" sz="quarter" idx="12"/>
          </p:nvPr>
        </p:nvSpPr>
        <p:spPr/>
        <p:txBody>
          <a:bodyPr/>
          <a:lstStyle/>
          <a:p>
            <a:fld id="{2066355A-084C-D24E-9AD2-7E4FC41EA627}" type="slidenum">
              <a:rPr lang="sv-SE" smtClean="0"/>
              <a:pPr/>
              <a:t>‹#›</a:t>
            </a:fld>
            <a:endParaRPr lang="sv-SE"/>
          </a:p>
        </p:txBody>
      </p:sp>
      <p:sp>
        <p:nvSpPr>
          <p:cNvPr id="8" name="Text Placeholder 7">
            <a:extLst>
              <a:ext uri="{FF2B5EF4-FFF2-40B4-BE49-F238E27FC236}">
                <a16:creationId xmlns:a16="http://schemas.microsoft.com/office/drawing/2014/main" id="{5F6B930E-48F7-9346-B0A5-9C26475F23DE}"/>
              </a:ext>
            </a:extLst>
          </p:cNvPr>
          <p:cNvSpPr>
            <a:spLocks noGrp="1"/>
          </p:cNvSpPr>
          <p:nvPr>
            <p:ph type="body" sz="quarter" idx="1"/>
          </p:nvPr>
        </p:nvSpPr>
        <p:spPr>
          <a:xfrm>
            <a:off x="1015534" y="2667415"/>
            <a:ext cx="6096933" cy="3048208"/>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10" name="Text Placeholder 9">
            <a:extLst>
              <a:ext uri="{FF2B5EF4-FFF2-40B4-BE49-F238E27FC236}">
                <a16:creationId xmlns:a16="http://schemas.microsoft.com/office/drawing/2014/main" id="{C978C6FD-CE1F-5442-9402-3FD122C1D167}"/>
              </a:ext>
            </a:extLst>
          </p:cNvPr>
          <p:cNvSpPr>
            <a:spLocks noGrp="1"/>
          </p:cNvSpPr>
          <p:nvPr>
            <p:ph type="body" sz="quarter" idx="2"/>
          </p:nvPr>
        </p:nvSpPr>
        <p:spPr>
          <a:xfrm>
            <a:off x="8128000" y="1142378"/>
            <a:ext cx="3048467" cy="4573246"/>
          </a:xfrm>
          <a:noFill/>
        </p:spPr>
        <p:txBody>
          <a:bodyPr wrap="square" lIns="0" tIns="0" rIns="0" bIns="0">
            <a:noAutofit/>
          </a:bodyPr>
          <a:lstStyle>
            <a:lvl1pPr marL="0" indent="0">
              <a:spcBef>
                <a:spcPts val="1176"/>
              </a:spcBef>
              <a:buNone/>
              <a:defRPr sz="1058" b="0" i="0">
                <a:latin typeface="+mn-lt"/>
                <a:ea typeface="+mn-ea"/>
              </a:defRPr>
            </a:lvl1pPr>
            <a:lvl2pPr marL="0" indent="0">
              <a:lnSpc>
                <a:spcPct val="90000"/>
              </a:lnSpc>
              <a:spcBef>
                <a:spcPts val="1176"/>
              </a:spcBef>
              <a:buNone/>
              <a:defRPr sz="1646" b="1" i="0" cap="none" baseline="0">
                <a:latin typeface="+mn-lt"/>
                <a:ea typeface="+mn-ea"/>
              </a:defRPr>
            </a:lvl2pPr>
            <a:lvl3pPr marL="126986" indent="-126986">
              <a:spcBef>
                <a:spcPts val="1176"/>
              </a:spcBef>
              <a:defRPr sz="1058" b="0" i="0">
                <a:latin typeface="+mn-lt"/>
                <a:ea typeface="+mn-ea"/>
              </a:defRPr>
            </a:lvl3pPr>
            <a:lvl4pPr marL="296302" indent="-126986">
              <a:spcBef>
                <a:spcPts val="1176"/>
              </a:spcBef>
              <a:defRPr sz="1058" b="0" i="0">
                <a:latin typeface="+mn-lt"/>
                <a:ea typeface="+mn-ea"/>
              </a:defRPr>
            </a:lvl4pPr>
            <a:lvl5pPr marL="465617" indent="-126986">
              <a:spcBef>
                <a:spcPts val="1176"/>
              </a:spcBef>
              <a:defRPr sz="1058" b="0" i="0">
                <a:latin typeface="+mn-lt"/>
                <a:ea typeface="+mn-ea"/>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9" name="Text Placeholder 9">
            <a:extLst>
              <a:ext uri="{FF2B5EF4-FFF2-40B4-BE49-F238E27FC236}">
                <a16:creationId xmlns:a16="http://schemas.microsoft.com/office/drawing/2014/main" id="{F4198326-8F9B-C54F-AA61-DEC0B54DE329}"/>
              </a:ext>
            </a:extLst>
          </p:cNvPr>
          <p:cNvSpPr txBox="1">
            <a:spLocks/>
          </p:cNvSpPr>
          <p:nvPr userDrawn="1"/>
        </p:nvSpPr>
        <p:spPr>
          <a:xfrm>
            <a:off x="-3471346" y="19515"/>
            <a:ext cx="3048467" cy="2019549"/>
          </a:xfrm>
          <a:prstGeom prst="rect">
            <a:avLst/>
          </a:prstGeom>
          <a:solidFill>
            <a:srgbClr val="FEFEFE"/>
          </a:solidFill>
        </p:spPr>
        <p:txBody>
          <a:bodyPr lIns="253979" tIns="253979" rIns="253979" bIns="253979">
            <a:spAutoFit/>
          </a:bodyPr>
          <a:lstStyle>
            <a:lvl1pPr marL="0" indent="0" algn="l" defTabSz="518419" rtl="0" eaLnBrk="1" latinLnBrk="0" hangingPunct="1">
              <a:lnSpc>
                <a:spcPct val="120000"/>
              </a:lnSpc>
              <a:spcBef>
                <a:spcPts val="1000"/>
              </a:spcBef>
              <a:buFont typeface="Arial"/>
              <a:buNone/>
              <a:defRPr sz="900" kern="1200">
                <a:solidFill>
                  <a:schemeClr val="tx1"/>
                </a:solidFill>
                <a:latin typeface="+mn-lt"/>
                <a:ea typeface="+mn-ea"/>
                <a:cs typeface="+mn-cs"/>
              </a:defRPr>
            </a:lvl1pPr>
            <a:lvl2pPr marL="0" indent="0" algn="l" defTabSz="518419" rtl="0" eaLnBrk="1" latinLnBrk="0" hangingPunct="1">
              <a:lnSpc>
                <a:spcPct val="120000"/>
              </a:lnSpc>
              <a:spcBef>
                <a:spcPts val="1000"/>
              </a:spcBef>
              <a:buFont typeface="Arial"/>
              <a:buNone/>
              <a:defRPr sz="900" b="1" kern="1200" cap="all" baseline="0">
                <a:solidFill>
                  <a:schemeClr val="tx1"/>
                </a:solidFill>
                <a:latin typeface="+mn-lt"/>
                <a:ea typeface="+mn-ea"/>
                <a:cs typeface="+mn-cs"/>
              </a:defRPr>
            </a:lvl2pPr>
            <a:lvl3pPr marL="108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3pPr>
            <a:lvl4pPr marL="252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4pPr>
            <a:lvl5pPr marL="396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5pPr>
            <a:lvl6pPr marL="2851305" indent="-259210" algn="l" defTabSz="518419" rtl="0" eaLnBrk="1" latinLnBrk="0" hangingPunct="1">
              <a:spcBef>
                <a:spcPct val="20000"/>
              </a:spcBef>
              <a:buFont typeface="Arial"/>
              <a:buChar char="•"/>
              <a:defRPr sz="2268" kern="1200">
                <a:solidFill>
                  <a:schemeClr val="tx1"/>
                </a:solidFill>
                <a:latin typeface="+mn-lt"/>
                <a:ea typeface="+mn-ea"/>
                <a:cs typeface="+mn-cs"/>
              </a:defRPr>
            </a:lvl6pPr>
            <a:lvl7pPr marL="3369724" indent="-259210" algn="l" defTabSz="518419" rtl="0" eaLnBrk="1" latinLnBrk="0" hangingPunct="1">
              <a:spcBef>
                <a:spcPct val="20000"/>
              </a:spcBef>
              <a:buFont typeface="Arial"/>
              <a:buChar char="•"/>
              <a:defRPr sz="2268" kern="1200">
                <a:solidFill>
                  <a:schemeClr val="tx1"/>
                </a:solidFill>
                <a:latin typeface="+mn-lt"/>
                <a:ea typeface="+mn-ea"/>
                <a:cs typeface="+mn-cs"/>
              </a:defRPr>
            </a:lvl7pPr>
            <a:lvl8pPr marL="3888143" indent="-259210" algn="l" defTabSz="518419" rtl="0" eaLnBrk="1" latinLnBrk="0" hangingPunct="1">
              <a:spcBef>
                <a:spcPct val="20000"/>
              </a:spcBef>
              <a:buFont typeface="Arial"/>
              <a:buChar char="•"/>
              <a:defRPr sz="2268" kern="1200">
                <a:solidFill>
                  <a:schemeClr val="tx1"/>
                </a:solidFill>
                <a:latin typeface="+mn-lt"/>
                <a:ea typeface="+mn-ea"/>
                <a:cs typeface="+mn-cs"/>
              </a:defRPr>
            </a:lvl8pPr>
            <a:lvl9pPr marL="4406562" indent="-259210" algn="l" defTabSz="518419" rtl="0" eaLnBrk="1" latinLnBrk="0" hangingPunct="1">
              <a:spcBef>
                <a:spcPct val="20000"/>
              </a:spcBef>
              <a:buFont typeface="Arial"/>
              <a:buChar char="•"/>
              <a:defRPr sz="2268" kern="1200">
                <a:solidFill>
                  <a:schemeClr val="tx1"/>
                </a:solidFill>
                <a:latin typeface="+mn-lt"/>
                <a:ea typeface="+mn-ea"/>
                <a:cs typeface="+mn-cs"/>
              </a:defRPr>
            </a:lvl9pPr>
          </a:lstStyle>
          <a:p>
            <a:pPr lvl="1">
              <a:spcBef>
                <a:spcPts val="823"/>
              </a:spcBef>
            </a:pPr>
            <a:r>
              <a:rPr lang="sv-SE" sz="823" b="1" i="0" noProof="0">
                <a:latin typeface="+mn-lt"/>
                <a:ea typeface="+mn-ea"/>
              </a:rPr>
              <a:t>Textsida</a:t>
            </a:r>
          </a:p>
          <a:p>
            <a:pPr>
              <a:spcBef>
                <a:spcPts val="823"/>
              </a:spcBef>
            </a:pPr>
            <a:r>
              <a:rPr lang="sv-SE" sz="823" b="0" i="0" noProof="0">
                <a:latin typeface="+mn-lt"/>
                <a:ea typeface="+mn-ea"/>
              </a:rPr>
              <a:t>Anpassa huvudtextrutans höjd baserat på rubrikens höjd. Använd stödlinjerna för korrekt placering.</a:t>
            </a:r>
            <a:br>
              <a:rPr lang="sv-SE" sz="823" b="0" i="0" noProof="0">
                <a:latin typeface="+mn-lt"/>
                <a:ea typeface="+mn-ea"/>
              </a:rPr>
            </a:br>
            <a:endParaRPr lang="sv-SE" sz="823" b="0" i="0" noProof="0">
              <a:latin typeface="+mn-lt"/>
              <a:ea typeface="+mn-ea"/>
            </a:endParaRPr>
          </a:p>
          <a:p>
            <a:pPr lvl="1">
              <a:spcBef>
                <a:spcPts val="823"/>
              </a:spcBef>
            </a:pPr>
            <a:r>
              <a:rPr lang="en-GB" sz="823" b="1" i="0" noProof="0">
                <a:latin typeface="+mn-lt"/>
                <a:ea typeface="+mn-ea"/>
              </a:rPr>
              <a:t>Text slide</a:t>
            </a:r>
          </a:p>
          <a:p>
            <a:pPr>
              <a:spcBef>
                <a:spcPts val="823"/>
              </a:spcBef>
            </a:pPr>
            <a:r>
              <a:rPr lang="en-GB" sz="823" b="0" i="0" noProof="0">
                <a:latin typeface="+mn-lt"/>
                <a:ea typeface="+mn-ea"/>
              </a:rPr>
              <a:t>Adjust the height of the main text frame based on the height of the heading. Use the guides to find the correct placement.</a:t>
            </a:r>
          </a:p>
        </p:txBody>
      </p:sp>
    </p:spTree>
    <p:extLst>
      <p:ext uri="{BB962C8B-B14F-4D97-AF65-F5344CB8AC3E}">
        <p14:creationId xmlns:p14="http://schemas.microsoft.com/office/powerpoint/2010/main" val="2449440362"/>
      </p:ext>
    </p:extLst>
  </p:cSld>
  <p:clrMapOvr>
    <a:masterClrMapping/>
  </p:clrMapOvr>
  <p:extLst>
    <p:ext uri="{DCECCB84-F9BA-43D5-87BE-67443E8EF086}">
      <p15:sldGuideLst xmlns:p15="http://schemas.microsoft.com/office/powerpoint/2012/main">
        <p15:guide id="1" pos="544">
          <p15:clr>
            <a:srgbClr val="FBAE40"/>
          </p15:clr>
        </p15:guide>
        <p15:guide id="2" pos="5987">
          <p15:clr>
            <a:srgbClr val="FBAE40"/>
          </p15:clr>
        </p15:guide>
        <p15:guide id="3" orient="horz" pos="1724">
          <p15:clr>
            <a:srgbClr val="FBAE40"/>
          </p15:clr>
        </p15:guide>
        <p15:guide id="4" orient="horz" pos="1429">
          <p15:clr>
            <a:srgbClr val="FBAE40"/>
          </p15:clr>
        </p15:guide>
        <p15:guide id="5" pos="3810">
          <p15:clr>
            <a:srgbClr val="FBAE40"/>
          </p15:clr>
        </p15:guide>
        <p15:guide id="6" pos="4354">
          <p15:clr>
            <a:srgbClr val="FBAE40"/>
          </p15:clr>
        </p15:guide>
        <p15:guide id="7" orient="horz" pos="1134">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rmal_Textbox">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43E18-D929-CD43-BB12-47BD8DBAD8A6}"/>
              </a:ext>
            </a:extLst>
          </p:cNvPr>
          <p:cNvSpPr>
            <a:spLocks noGrp="1"/>
          </p:cNvSpPr>
          <p:nvPr>
            <p:ph type="title"/>
          </p:nvPr>
        </p:nvSpPr>
        <p:spPr>
          <a:xfrm>
            <a:off x="1015534" y="1142377"/>
            <a:ext cx="6096933" cy="974382"/>
          </a:xfrm>
        </p:spPr>
        <p:txBody>
          <a:bodyPr/>
          <a:lstStyle/>
          <a:p>
            <a:r>
              <a:rPr lang="en-US"/>
              <a:t>Click to edit Master title style</a:t>
            </a:r>
            <a:endParaRPr lang="sv-SE"/>
          </a:p>
        </p:txBody>
      </p:sp>
      <p:sp>
        <p:nvSpPr>
          <p:cNvPr id="3" name="Date Placeholder 2">
            <a:extLst>
              <a:ext uri="{FF2B5EF4-FFF2-40B4-BE49-F238E27FC236}">
                <a16:creationId xmlns:a16="http://schemas.microsoft.com/office/drawing/2014/main" id="{EFE3E3EB-E653-C04E-BF48-2731DFAB47A1}"/>
              </a:ext>
            </a:extLst>
          </p:cNvPr>
          <p:cNvSpPr>
            <a:spLocks noGrp="1"/>
          </p:cNvSpPr>
          <p:nvPr>
            <p:ph type="dt" sz="half" idx="10"/>
          </p:nvPr>
        </p:nvSpPr>
        <p:spPr/>
        <p:txBody>
          <a:bodyPr/>
          <a:lstStyle/>
          <a:p>
            <a:r>
              <a:rPr lang="sv-SE"/>
              <a:t>2023-01-01</a:t>
            </a:r>
          </a:p>
        </p:txBody>
      </p:sp>
      <p:sp>
        <p:nvSpPr>
          <p:cNvPr id="4" name="Footer Placeholder 3">
            <a:extLst>
              <a:ext uri="{FF2B5EF4-FFF2-40B4-BE49-F238E27FC236}">
                <a16:creationId xmlns:a16="http://schemas.microsoft.com/office/drawing/2014/main" id="{B82B3C4A-2BF9-B742-BB03-F9788C58836E}"/>
              </a:ext>
            </a:extLst>
          </p:cNvPr>
          <p:cNvSpPr>
            <a:spLocks noGrp="1"/>
          </p:cNvSpPr>
          <p:nvPr>
            <p:ph type="ftr" sz="quarter" idx="11"/>
          </p:nvPr>
        </p:nvSpPr>
        <p:spPr/>
        <p:txBody>
          <a:bodyPr/>
          <a:lstStyle/>
          <a:p>
            <a:r>
              <a:rPr lang="en-US"/>
              <a:t>Skolmatsakademin · PPT-mall</a:t>
            </a:r>
            <a:endParaRPr lang="sv-SE"/>
          </a:p>
        </p:txBody>
      </p:sp>
      <p:sp>
        <p:nvSpPr>
          <p:cNvPr id="5" name="Slide Number Placeholder 4">
            <a:extLst>
              <a:ext uri="{FF2B5EF4-FFF2-40B4-BE49-F238E27FC236}">
                <a16:creationId xmlns:a16="http://schemas.microsoft.com/office/drawing/2014/main" id="{D5F4501F-0A6C-EC45-973E-F01984BA2FF1}"/>
              </a:ext>
            </a:extLst>
          </p:cNvPr>
          <p:cNvSpPr>
            <a:spLocks noGrp="1"/>
          </p:cNvSpPr>
          <p:nvPr>
            <p:ph type="sldNum" sz="quarter" idx="12"/>
          </p:nvPr>
        </p:nvSpPr>
        <p:spPr/>
        <p:txBody>
          <a:bodyPr/>
          <a:lstStyle/>
          <a:p>
            <a:fld id="{2066355A-084C-D24E-9AD2-7E4FC41EA627}" type="slidenum">
              <a:rPr lang="sv-SE" smtClean="0"/>
              <a:pPr/>
              <a:t>‹#›</a:t>
            </a:fld>
            <a:endParaRPr lang="sv-SE"/>
          </a:p>
        </p:txBody>
      </p:sp>
      <p:sp>
        <p:nvSpPr>
          <p:cNvPr id="8" name="Text Placeholder 7">
            <a:extLst>
              <a:ext uri="{FF2B5EF4-FFF2-40B4-BE49-F238E27FC236}">
                <a16:creationId xmlns:a16="http://schemas.microsoft.com/office/drawing/2014/main" id="{5F6B930E-48F7-9346-B0A5-9C26475F23DE}"/>
              </a:ext>
            </a:extLst>
          </p:cNvPr>
          <p:cNvSpPr>
            <a:spLocks noGrp="1"/>
          </p:cNvSpPr>
          <p:nvPr>
            <p:ph type="body" sz="quarter" idx="1"/>
          </p:nvPr>
        </p:nvSpPr>
        <p:spPr>
          <a:xfrm>
            <a:off x="1015534" y="2667415"/>
            <a:ext cx="6096933" cy="304820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9" name="Text Placeholder 9">
            <a:extLst>
              <a:ext uri="{FF2B5EF4-FFF2-40B4-BE49-F238E27FC236}">
                <a16:creationId xmlns:a16="http://schemas.microsoft.com/office/drawing/2014/main" id="{64AF109B-F988-CB49-9B69-958BCACB0119}"/>
              </a:ext>
            </a:extLst>
          </p:cNvPr>
          <p:cNvSpPr>
            <a:spLocks noGrp="1"/>
          </p:cNvSpPr>
          <p:nvPr>
            <p:ph type="body" sz="quarter" idx="2"/>
          </p:nvPr>
        </p:nvSpPr>
        <p:spPr>
          <a:xfrm>
            <a:off x="8128000" y="1142378"/>
            <a:ext cx="3048467" cy="1974440"/>
          </a:xfrm>
          <a:solidFill>
            <a:schemeClr val="bg1">
              <a:lumMod val="95000"/>
            </a:schemeClr>
          </a:solidFill>
        </p:spPr>
        <p:txBody>
          <a:bodyPr lIns="216000" tIns="216000" rIns="216000" bIns="216000">
            <a:spAutoFit/>
          </a:bodyPr>
          <a:lstStyle>
            <a:lvl1pPr marL="0" indent="0">
              <a:spcBef>
                <a:spcPts val="1176"/>
              </a:spcBef>
              <a:buNone/>
              <a:defRPr sz="1058" b="0" i="0">
                <a:latin typeface="+mn-lt"/>
                <a:ea typeface="+mn-ea"/>
              </a:defRPr>
            </a:lvl1pPr>
            <a:lvl2pPr marL="0" indent="0">
              <a:lnSpc>
                <a:spcPct val="90000"/>
              </a:lnSpc>
              <a:spcBef>
                <a:spcPts val="1176"/>
              </a:spcBef>
              <a:buNone/>
              <a:defRPr sz="1646" b="1" i="0" cap="none" baseline="0">
                <a:latin typeface="+mn-lt"/>
                <a:ea typeface="+mn-ea"/>
              </a:defRPr>
            </a:lvl2pPr>
            <a:lvl3pPr marL="126986" indent="-126986">
              <a:spcBef>
                <a:spcPts val="1176"/>
              </a:spcBef>
              <a:defRPr sz="1058" b="0" i="0">
                <a:latin typeface="+mn-lt"/>
                <a:ea typeface="+mn-ea"/>
              </a:defRPr>
            </a:lvl3pPr>
            <a:lvl4pPr marL="296302" indent="-126986">
              <a:spcBef>
                <a:spcPts val="705"/>
              </a:spcBef>
              <a:defRPr sz="1058" b="0" i="0">
                <a:latin typeface="+mn-lt"/>
                <a:ea typeface="+mn-ea"/>
              </a:defRPr>
            </a:lvl4pPr>
            <a:lvl5pPr marL="465617" indent="-126986">
              <a:spcBef>
                <a:spcPts val="705"/>
              </a:spcBef>
              <a:defRPr sz="1058" b="0" i="0">
                <a:latin typeface="+mn-lt"/>
                <a:ea typeface="+mn-ea"/>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10" name="Text Placeholder 9">
            <a:extLst>
              <a:ext uri="{FF2B5EF4-FFF2-40B4-BE49-F238E27FC236}">
                <a16:creationId xmlns:a16="http://schemas.microsoft.com/office/drawing/2014/main" id="{8FF391DE-2E8E-074B-B50F-326E032383FD}"/>
              </a:ext>
            </a:extLst>
          </p:cNvPr>
          <p:cNvSpPr txBox="1">
            <a:spLocks/>
          </p:cNvSpPr>
          <p:nvPr userDrawn="1"/>
        </p:nvSpPr>
        <p:spPr>
          <a:xfrm>
            <a:off x="-3471346" y="19515"/>
            <a:ext cx="3048467" cy="2019549"/>
          </a:xfrm>
          <a:prstGeom prst="rect">
            <a:avLst/>
          </a:prstGeom>
          <a:solidFill>
            <a:srgbClr val="FEFEFE"/>
          </a:solidFill>
        </p:spPr>
        <p:txBody>
          <a:bodyPr lIns="253979" tIns="253979" rIns="253979" bIns="253979">
            <a:spAutoFit/>
          </a:bodyPr>
          <a:lstStyle>
            <a:lvl1pPr marL="0" indent="0" algn="l" defTabSz="518419" rtl="0" eaLnBrk="1" latinLnBrk="0" hangingPunct="1">
              <a:lnSpc>
                <a:spcPct val="120000"/>
              </a:lnSpc>
              <a:spcBef>
                <a:spcPts val="1000"/>
              </a:spcBef>
              <a:buFont typeface="Arial"/>
              <a:buNone/>
              <a:defRPr sz="900" kern="1200">
                <a:solidFill>
                  <a:schemeClr val="tx1"/>
                </a:solidFill>
                <a:latin typeface="+mn-lt"/>
                <a:ea typeface="+mn-ea"/>
                <a:cs typeface="+mn-cs"/>
              </a:defRPr>
            </a:lvl1pPr>
            <a:lvl2pPr marL="0" indent="0" algn="l" defTabSz="518419" rtl="0" eaLnBrk="1" latinLnBrk="0" hangingPunct="1">
              <a:lnSpc>
                <a:spcPct val="120000"/>
              </a:lnSpc>
              <a:spcBef>
                <a:spcPts val="1000"/>
              </a:spcBef>
              <a:buFont typeface="Arial"/>
              <a:buNone/>
              <a:defRPr sz="900" b="1" kern="1200" cap="all" baseline="0">
                <a:solidFill>
                  <a:schemeClr val="tx1"/>
                </a:solidFill>
                <a:latin typeface="+mn-lt"/>
                <a:ea typeface="+mn-ea"/>
                <a:cs typeface="+mn-cs"/>
              </a:defRPr>
            </a:lvl2pPr>
            <a:lvl3pPr marL="108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3pPr>
            <a:lvl4pPr marL="252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4pPr>
            <a:lvl5pPr marL="396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5pPr>
            <a:lvl6pPr marL="2851305" indent="-259210" algn="l" defTabSz="518419" rtl="0" eaLnBrk="1" latinLnBrk="0" hangingPunct="1">
              <a:spcBef>
                <a:spcPct val="20000"/>
              </a:spcBef>
              <a:buFont typeface="Arial"/>
              <a:buChar char="•"/>
              <a:defRPr sz="2268" kern="1200">
                <a:solidFill>
                  <a:schemeClr val="tx1"/>
                </a:solidFill>
                <a:latin typeface="+mn-lt"/>
                <a:ea typeface="+mn-ea"/>
                <a:cs typeface="+mn-cs"/>
              </a:defRPr>
            </a:lvl6pPr>
            <a:lvl7pPr marL="3369724" indent="-259210" algn="l" defTabSz="518419" rtl="0" eaLnBrk="1" latinLnBrk="0" hangingPunct="1">
              <a:spcBef>
                <a:spcPct val="20000"/>
              </a:spcBef>
              <a:buFont typeface="Arial"/>
              <a:buChar char="•"/>
              <a:defRPr sz="2268" kern="1200">
                <a:solidFill>
                  <a:schemeClr val="tx1"/>
                </a:solidFill>
                <a:latin typeface="+mn-lt"/>
                <a:ea typeface="+mn-ea"/>
                <a:cs typeface="+mn-cs"/>
              </a:defRPr>
            </a:lvl7pPr>
            <a:lvl8pPr marL="3888143" indent="-259210" algn="l" defTabSz="518419" rtl="0" eaLnBrk="1" latinLnBrk="0" hangingPunct="1">
              <a:spcBef>
                <a:spcPct val="20000"/>
              </a:spcBef>
              <a:buFont typeface="Arial"/>
              <a:buChar char="•"/>
              <a:defRPr sz="2268" kern="1200">
                <a:solidFill>
                  <a:schemeClr val="tx1"/>
                </a:solidFill>
                <a:latin typeface="+mn-lt"/>
                <a:ea typeface="+mn-ea"/>
                <a:cs typeface="+mn-cs"/>
              </a:defRPr>
            </a:lvl8pPr>
            <a:lvl9pPr marL="4406562" indent="-259210" algn="l" defTabSz="518419" rtl="0" eaLnBrk="1" latinLnBrk="0" hangingPunct="1">
              <a:spcBef>
                <a:spcPct val="20000"/>
              </a:spcBef>
              <a:buFont typeface="Arial"/>
              <a:buChar char="•"/>
              <a:defRPr sz="2268" kern="1200">
                <a:solidFill>
                  <a:schemeClr val="tx1"/>
                </a:solidFill>
                <a:latin typeface="+mn-lt"/>
                <a:ea typeface="+mn-ea"/>
                <a:cs typeface="+mn-cs"/>
              </a:defRPr>
            </a:lvl9pPr>
          </a:lstStyle>
          <a:p>
            <a:pPr lvl="1">
              <a:spcBef>
                <a:spcPts val="823"/>
              </a:spcBef>
            </a:pPr>
            <a:r>
              <a:rPr lang="sv-SE" sz="823" b="1" i="0" noProof="0">
                <a:latin typeface="+mn-lt"/>
                <a:ea typeface="+mn-ea"/>
              </a:rPr>
              <a:t>Textsida</a:t>
            </a:r>
          </a:p>
          <a:p>
            <a:pPr>
              <a:spcBef>
                <a:spcPts val="823"/>
              </a:spcBef>
            </a:pPr>
            <a:r>
              <a:rPr lang="sv-SE" sz="823" b="0" i="0" noProof="0">
                <a:latin typeface="+mn-lt"/>
                <a:ea typeface="+mn-ea"/>
              </a:rPr>
              <a:t>Anpassa huvudtextrutans höjd baserat på rubrikens höjd. Använd stödlinjerna för korrekt placering.</a:t>
            </a:r>
            <a:br>
              <a:rPr lang="sv-SE" sz="823" b="0" i="0" noProof="0">
                <a:latin typeface="+mn-lt"/>
                <a:ea typeface="+mn-ea"/>
              </a:rPr>
            </a:br>
            <a:endParaRPr lang="sv-SE" sz="823" b="0" i="0" noProof="0">
              <a:latin typeface="+mn-lt"/>
              <a:ea typeface="+mn-ea"/>
            </a:endParaRPr>
          </a:p>
          <a:p>
            <a:pPr lvl="1">
              <a:spcBef>
                <a:spcPts val="823"/>
              </a:spcBef>
            </a:pPr>
            <a:r>
              <a:rPr lang="en-GB" sz="823" b="1" i="0" noProof="0">
                <a:latin typeface="+mn-lt"/>
                <a:ea typeface="+mn-ea"/>
              </a:rPr>
              <a:t>Text slide</a:t>
            </a:r>
          </a:p>
          <a:p>
            <a:pPr>
              <a:spcBef>
                <a:spcPts val="823"/>
              </a:spcBef>
            </a:pPr>
            <a:r>
              <a:rPr lang="en-GB" sz="823" b="0" i="0" noProof="0">
                <a:latin typeface="+mn-lt"/>
                <a:ea typeface="+mn-ea"/>
              </a:rPr>
              <a:t>Adjust the height of the main text frame based on the height of the heading. Use the guides to find the correct placement.</a:t>
            </a:r>
          </a:p>
        </p:txBody>
      </p:sp>
    </p:spTree>
    <p:extLst>
      <p:ext uri="{BB962C8B-B14F-4D97-AF65-F5344CB8AC3E}">
        <p14:creationId xmlns:p14="http://schemas.microsoft.com/office/powerpoint/2010/main" val="1511219891"/>
      </p:ext>
    </p:extLst>
  </p:cSld>
  <p:clrMapOvr>
    <a:masterClrMapping/>
  </p:clrMapOvr>
  <p:extLst>
    <p:ext uri="{DCECCB84-F9BA-43D5-87BE-67443E8EF086}">
      <p15:sldGuideLst xmlns:p15="http://schemas.microsoft.com/office/powerpoint/2012/main">
        <p15:guide id="1" pos="544">
          <p15:clr>
            <a:srgbClr val="FBAE40"/>
          </p15:clr>
        </p15:guide>
        <p15:guide id="2" pos="5987">
          <p15:clr>
            <a:srgbClr val="FBAE40"/>
          </p15:clr>
        </p15:guide>
        <p15:guide id="4" orient="horz" pos="1429">
          <p15:clr>
            <a:srgbClr val="FBAE40"/>
          </p15:clr>
        </p15:guide>
        <p15:guide id="5" pos="3810">
          <p15:clr>
            <a:srgbClr val="FBAE40"/>
          </p15:clr>
        </p15:guide>
        <p15:guide id="6" pos="4354">
          <p15:clr>
            <a:srgbClr val="FBAE40"/>
          </p15:clr>
        </p15:guide>
        <p15:guide id="7" orient="horz" pos="1134">
          <p15:clr>
            <a:srgbClr val="FBAE40"/>
          </p15:clr>
        </p15:guide>
        <p15:guide id="8" orient="horz" pos="1724">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C6275-B32C-8F49-A7C9-BB7F88A1E833}"/>
              </a:ext>
            </a:extLst>
          </p:cNvPr>
          <p:cNvSpPr>
            <a:spLocks noGrp="1"/>
          </p:cNvSpPr>
          <p:nvPr>
            <p:ph type="title"/>
          </p:nvPr>
        </p:nvSpPr>
        <p:spPr/>
        <p:txBody>
          <a:bodyPr/>
          <a:lstStyle/>
          <a:p>
            <a:r>
              <a:rPr lang="en-US"/>
              <a:t>Click to edit Master title style</a:t>
            </a:r>
            <a:endParaRPr lang="sv-SE"/>
          </a:p>
        </p:txBody>
      </p:sp>
      <p:sp>
        <p:nvSpPr>
          <p:cNvPr id="3" name="Date Placeholder 2">
            <a:extLst>
              <a:ext uri="{FF2B5EF4-FFF2-40B4-BE49-F238E27FC236}">
                <a16:creationId xmlns:a16="http://schemas.microsoft.com/office/drawing/2014/main" id="{D6404FB7-9CF5-3A4B-B9D7-C09D2C78D86A}"/>
              </a:ext>
            </a:extLst>
          </p:cNvPr>
          <p:cNvSpPr>
            <a:spLocks noGrp="1"/>
          </p:cNvSpPr>
          <p:nvPr>
            <p:ph type="dt" sz="half" idx="10"/>
          </p:nvPr>
        </p:nvSpPr>
        <p:spPr/>
        <p:txBody>
          <a:bodyPr/>
          <a:lstStyle/>
          <a:p>
            <a:r>
              <a:rPr lang="sv-SE"/>
              <a:t>2023-01-01</a:t>
            </a:r>
          </a:p>
        </p:txBody>
      </p:sp>
      <p:sp>
        <p:nvSpPr>
          <p:cNvPr id="4" name="Footer Placeholder 3">
            <a:extLst>
              <a:ext uri="{FF2B5EF4-FFF2-40B4-BE49-F238E27FC236}">
                <a16:creationId xmlns:a16="http://schemas.microsoft.com/office/drawing/2014/main" id="{885204BE-A267-754F-8B0C-0E0C869C8F2E}"/>
              </a:ext>
            </a:extLst>
          </p:cNvPr>
          <p:cNvSpPr>
            <a:spLocks noGrp="1"/>
          </p:cNvSpPr>
          <p:nvPr>
            <p:ph type="ftr" sz="quarter" idx="11"/>
          </p:nvPr>
        </p:nvSpPr>
        <p:spPr/>
        <p:txBody>
          <a:bodyPr/>
          <a:lstStyle/>
          <a:p>
            <a:r>
              <a:rPr lang="en-US"/>
              <a:t>Skolmatsakademin · PPT-mall</a:t>
            </a:r>
            <a:endParaRPr lang="sv-SE"/>
          </a:p>
        </p:txBody>
      </p:sp>
      <p:sp>
        <p:nvSpPr>
          <p:cNvPr id="5" name="Slide Number Placeholder 4">
            <a:extLst>
              <a:ext uri="{FF2B5EF4-FFF2-40B4-BE49-F238E27FC236}">
                <a16:creationId xmlns:a16="http://schemas.microsoft.com/office/drawing/2014/main" id="{00028899-2268-7041-AA7F-1631F58B0376}"/>
              </a:ext>
            </a:extLst>
          </p:cNvPr>
          <p:cNvSpPr>
            <a:spLocks noGrp="1"/>
          </p:cNvSpPr>
          <p:nvPr>
            <p:ph type="sldNum" sz="quarter" idx="12"/>
          </p:nvPr>
        </p:nvSpPr>
        <p:spPr/>
        <p:txBody>
          <a:bodyPr/>
          <a:lstStyle/>
          <a:p>
            <a:fld id="{2066355A-084C-D24E-9AD2-7E4FC41EA627}" type="slidenum">
              <a:rPr lang="sv-SE" smtClean="0"/>
              <a:pPr/>
              <a:t>‹#›</a:t>
            </a:fld>
            <a:endParaRPr lang="sv-SE"/>
          </a:p>
        </p:txBody>
      </p:sp>
    </p:spTree>
    <p:extLst>
      <p:ext uri="{BB962C8B-B14F-4D97-AF65-F5344CB8AC3E}">
        <p14:creationId xmlns:p14="http://schemas.microsoft.com/office/powerpoint/2010/main" val="229156565"/>
      </p:ext>
    </p:extLst>
  </p:cSld>
  <p:clrMapOvr>
    <a:masterClrMapping/>
  </p:clrMapOvr>
  <p:extLst>
    <p:ext uri="{DCECCB84-F9BA-43D5-87BE-67443E8EF086}">
      <p15:sldGuideLst xmlns:p15="http://schemas.microsoft.com/office/powerpoint/2012/main">
        <p15:guide id="1" pos="884">
          <p15:clr>
            <a:srgbClr val="FBAE40"/>
          </p15:clr>
        </p15:guide>
        <p15:guide id="2" pos="5647">
          <p15:clr>
            <a:srgbClr val="FBAE40"/>
          </p15:clr>
        </p15:guide>
        <p15:guide id="3" orient="horz" pos="1134">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EFE3E3EB-E653-C04E-BF48-2731DFAB47A1}"/>
              </a:ext>
            </a:extLst>
          </p:cNvPr>
          <p:cNvSpPr>
            <a:spLocks noGrp="1"/>
          </p:cNvSpPr>
          <p:nvPr>
            <p:ph type="dt" sz="half" idx="10"/>
          </p:nvPr>
        </p:nvSpPr>
        <p:spPr/>
        <p:txBody>
          <a:bodyPr/>
          <a:lstStyle/>
          <a:p>
            <a:r>
              <a:rPr lang="sv-SE"/>
              <a:t>2023-01-01</a:t>
            </a:r>
          </a:p>
        </p:txBody>
      </p:sp>
      <p:sp>
        <p:nvSpPr>
          <p:cNvPr id="4" name="Footer Placeholder 3">
            <a:extLst>
              <a:ext uri="{FF2B5EF4-FFF2-40B4-BE49-F238E27FC236}">
                <a16:creationId xmlns:a16="http://schemas.microsoft.com/office/drawing/2014/main" id="{B82B3C4A-2BF9-B742-BB03-F9788C58836E}"/>
              </a:ext>
            </a:extLst>
          </p:cNvPr>
          <p:cNvSpPr>
            <a:spLocks noGrp="1"/>
          </p:cNvSpPr>
          <p:nvPr>
            <p:ph type="ftr" sz="quarter" idx="11"/>
          </p:nvPr>
        </p:nvSpPr>
        <p:spPr/>
        <p:txBody>
          <a:bodyPr/>
          <a:lstStyle/>
          <a:p>
            <a:r>
              <a:rPr lang="en-US"/>
              <a:t>Skolmatsakademin · PPT-mall</a:t>
            </a:r>
            <a:endParaRPr lang="sv-SE"/>
          </a:p>
        </p:txBody>
      </p:sp>
      <p:sp>
        <p:nvSpPr>
          <p:cNvPr id="5" name="Slide Number Placeholder 4">
            <a:extLst>
              <a:ext uri="{FF2B5EF4-FFF2-40B4-BE49-F238E27FC236}">
                <a16:creationId xmlns:a16="http://schemas.microsoft.com/office/drawing/2014/main" id="{D5F4501F-0A6C-EC45-973E-F01984BA2FF1}"/>
              </a:ext>
            </a:extLst>
          </p:cNvPr>
          <p:cNvSpPr>
            <a:spLocks noGrp="1"/>
          </p:cNvSpPr>
          <p:nvPr>
            <p:ph type="sldNum" sz="quarter" idx="12"/>
          </p:nvPr>
        </p:nvSpPr>
        <p:spPr/>
        <p:txBody>
          <a:bodyPr/>
          <a:lstStyle/>
          <a:p>
            <a:fld id="{2066355A-084C-D24E-9AD2-7E4FC41EA627}" type="slidenum">
              <a:rPr lang="sv-SE" smtClean="0"/>
              <a:pPr/>
              <a:t>‹#›</a:t>
            </a:fld>
            <a:endParaRPr lang="sv-SE"/>
          </a:p>
        </p:txBody>
      </p:sp>
      <p:sp>
        <p:nvSpPr>
          <p:cNvPr id="7" name="Content Placeholder 6">
            <a:extLst>
              <a:ext uri="{FF2B5EF4-FFF2-40B4-BE49-F238E27FC236}">
                <a16:creationId xmlns:a16="http://schemas.microsoft.com/office/drawing/2014/main" id="{6B718350-FE42-A94A-94C2-0196B19F4F0E}"/>
              </a:ext>
            </a:extLst>
          </p:cNvPr>
          <p:cNvSpPr>
            <a:spLocks noGrp="1"/>
          </p:cNvSpPr>
          <p:nvPr>
            <p:ph sz="quarter" idx="2"/>
          </p:nvPr>
        </p:nvSpPr>
        <p:spPr>
          <a:xfrm>
            <a:off x="1650242" y="1142378"/>
            <a:ext cx="8891517" cy="45732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Tree>
    <p:extLst>
      <p:ext uri="{BB962C8B-B14F-4D97-AF65-F5344CB8AC3E}">
        <p14:creationId xmlns:p14="http://schemas.microsoft.com/office/powerpoint/2010/main" val="324965464"/>
      </p:ext>
    </p:extLst>
  </p:cSld>
  <p:clrMapOvr>
    <a:masterClrMapping/>
  </p:clrMapOvr>
  <p:extLst>
    <p:ext uri="{DCECCB84-F9BA-43D5-87BE-67443E8EF086}">
      <p15:sldGuideLst xmlns:p15="http://schemas.microsoft.com/office/powerpoint/2012/main">
        <p15:guide id="1" pos="884">
          <p15:clr>
            <a:srgbClr val="FBAE40"/>
          </p15:clr>
        </p15:guide>
        <p15:guide id="2" pos="5647">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reheading-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43E18-D929-CD43-BB12-47BD8DBAD8A6}"/>
              </a:ext>
            </a:extLst>
          </p:cNvPr>
          <p:cNvSpPr>
            <a:spLocks noGrp="1"/>
          </p:cNvSpPr>
          <p:nvPr>
            <p:ph type="title"/>
          </p:nvPr>
        </p:nvSpPr>
        <p:spPr>
          <a:xfrm>
            <a:off x="1015535" y="1566103"/>
            <a:ext cx="4064000" cy="4148856"/>
          </a:xfrm>
        </p:spPr>
        <p:txBody>
          <a:bodyPr/>
          <a:lstStyle>
            <a:lvl1pPr>
              <a:defRPr sz="3998"/>
            </a:lvl1pPr>
          </a:lstStyle>
          <a:p>
            <a:r>
              <a:rPr lang="en-US"/>
              <a:t>Click to edit Master title style</a:t>
            </a:r>
            <a:endParaRPr lang="sv-SE"/>
          </a:p>
        </p:txBody>
      </p:sp>
      <p:sp>
        <p:nvSpPr>
          <p:cNvPr id="13" name="Text Placeholder 11">
            <a:extLst>
              <a:ext uri="{FF2B5EF4-FFF2-40B4-BE49-F238E27FC236}">
                <a16:creationId xmlns:a16="http://schemas.microsoft.com/office/drawing/2014/main" id="{4E5D7851-A253-E24B-A56D-27D78951337E}"/>
              </a:ext>
            </a:extLst>
          </p:cNvPr>
          <p:cNvSpPr>
            <a:spLocks noGrp="1"/>
          </p:cNvSpPr>
          <p:nvPr>
            <p:ph type="body" sz="quarter" idx="2" hasCustomPrompt="1"/>
          </p:nvPr>
        </p:nvSpPr>
        <p:spPr>
          <a:xfrm>
            <a:off x="1015534" y="1142378"/>
            <a:ext cx="4063999" cy="423725"/>
          </a:xfrm>
        </p:spPr>
        <p:txBody>
          <a:bodyPr/>
          <a:lstStyle>
            <a:lvl1pPr marL="0" indent="0">
              <a:lnSpc>
                <a:spcPct val="100000"/>
              </a:lnSpc>
              <a:spcBef>
                <a:spcPts val="0"/>
              </a:spcBef>
              <a:buNone/>
              <a:defRPr sz="1411" b="1" cap="all" spc="71" baseline="0">
                <a:latin typeface="+mn-lt"/>
              </a:defRPr>
            </a:lvl1pPr>
            <a:lvl2pPr marL="0" indent="0">
              <a:lnSpc>
                <a:spcPct val="100000"/>
              </a:lnSpc>
              <a:spcBef>
                <a:spcPts val="0"/>
              </a:spcBef>
              <a:buNone/>
              <a:defRPr sz="1411" cap="all" spc="71" baseline="0">
                <a:latin typeface="+mj-lt"/>
              </a:defRPr>
            </a:lvl2pPr>
            <a:lvl3pPr marL="0" indent="0">
              <a:lnSpc>
                <a:spcPct val="100000"/>
              </a:lnSpc>
              <a:spcBef>
                <a:spcPts val="0"/>
              </a:spcBef>
              <a:buNone/>
              <a:defRPr sz="1411" cap="all" spc="71" baseline="0">
                <a:latin typeface="+mj-lt"/>
              </a:defRPr>
            </a:lvl3pPr>
            <a:lvl4pPr marL="0" indent="0">
              <a:lnSpc>
                <a:spcPct val="100000"/>
              </a:lnSpc>
              <a:spcBef>
                <a:spcPts val="0"/>
              </a:spcBef>
              <a:buNone/>
              <a:defRPr sz="1411" cap="all" spc="71" baseline="0">
                <a:latin typeface="+mj-lt"/>
              </a:defRPr>
            </a:lvl4pPr>
            <a:lvl5pPr marL="0" indent="0">
              <a:lnSpc>
                <a:spcPct val="100000"/>
              </a:lnSpc>
              <a:spcBef>
                <a:spcPts val="0"/>
              </a:spcBef>
              <a:buNone/>
              <a:defRPr sz="1411" cap="all" spc="71" baseline="0">
                <a:latin typeface="+mj-lt"/>
              </a:defRPr>
            </a:lvl5pPr>
          </a:lstStyle>
          <a:p>
            <a:pPr lvl="0"/>
            <a:r>
              <a:rPr lang="en-US" err="1"/>
              <a:t>Preheading</a:t>
            </a:r>
            <a:endParaRPr lang="sv-SE"/>
          </a:p>
        </p:txBody>
      </p:sp>
      <p:sp>
        <p:nvSpPr>
          <p:cNvPr id="6" name="Date Placeholder 5">
            <a:extLst>
              <a:ext uri="{FF2B5EF4-FFF2-40B4-BE49-F238E27FC236}">
                <a16:creationId xmlns:a16="http://schemas.microsoft.com/office/drawing/2014/main" id="{0F709CB8-9F9C-CE43-8944-CAF15EB1A134}"/>
              </a:ext>
            </a:extLst>
          </p:cNvPr>
          <p:cNvSpPr>
            <a:spLocks noGrp="1"/>
          </p:cNvSpPr>
          <p:nvPr>
            <p:ph type="dt" sz="half" idx="10"/>
          </p:nvPr>
        </p:nvSpPr>
        <p:spPr/>
        <p:txBody>
          <a:bodyPr/>
          <a:lstStyle/>
          <a:p>
            <a:r>
              <a:rPr lang="sv-SE"/>
              <a:t>2023-01-01</a:t>
            </a:r>
          </a:p>
        </p:txBody>
      </p:sp>
      <p:sp>
        <p:nvSpPr>
          <p:cNvPr id="8" name="Footer Placeholder 7">
            <a:extLst>
              <a:ext uri="{FF2B5EF4-FFF2-40B4-BE49-F238E27FC236}">
                <a16:creationId xmlns:a16="http://schemas.microsoft.com/office/drawing/2014/main" id="{E651204E-E5BB-EF41-B9D5-BA9EE51E8EA5}"/>
              </a:ext>
            </a:extLst>
          </p:cNvPr>
          <p:cNvSpPr>
            <a:spLocks noGrp="1"/>
          </p:cNvSpPr>
          <p:nvPr>
            <p:ph type="ftr" sz="quarter" idx="11"/>
          </p:nvPr>
        </p:nvSpPr>
        <p:spPr/>
        <p:txBody>
          <a:bodyPr/>
          <a:lstStyle/>
          <a:p>
            <a:r>
              <a:rPr lang="en-US"/>
              <a:t>Skolmatsakademin · PPT-mall</a:t>
            </a:r>
            <a:endParaRPr lang="sv-SE"/>
          </a:p>
        </p:txBody>
      </p:sp>
      <p:sp>
        <p:nvSpPr>
          <p:cNvPr id="9" name="Slide Number Placeholder 8">
            <a:extLst>
              <a:ext uri="{FF2B5EF4-FFF2-40B4-BE49-F238E27FC236}">
                <a16:creationId xmlns:a16="http://schemas.microsoft.com/office/drawing/2014/main" id="{3C5842B0-7E04-954E-B31F-59878D88D2F4}"/>
              </a:ext>
            </a:extLst>
          </p:cNvPr>
          <p:cNvSpPr>
            <a:spLocks noGrp="1"/>
          </p:cNvSpPr>
          <p:nvPr>
            <p:ph type="sldNum" sz="quarter" idx="12"/>
          </p:nvPr>
        </p:nvSpPr>
        <p:spPr/>
        <p:txBody>
          <a:bodyPr/>
          <a:lstStyle/>
          <a:p>
            <a:fld id="{2066355A-084C-D24E-9AD2-7E4FC41EA627}" type="slidenum">
              <a:rPr lang="sv-SE" smtClean="0"/>
              <a:pPr/>
              <a:t>‹#›</a:t>
            </a:fld>
            <a:endParaRPr lang="sv-SE"/>
          </a:p>
        </p:txBody>
      </p:sp>
      <p:sp>
        <p:nvSpPr>
          <p:cNvPr id="4" name="Text Placeholder 3">
            <a:extLst>
              <a:ext uri="{FF2B5EF4-FFF2-40B4-BE49-F238E27FC236}">
                <a16:creationId xmlns:a16="http://schemas.microsoft.com/office/drawing/2014/main" id="{F307C508-4C34-254B-895D-24D99FE12035}"/>
              </a:ext>
            </a:extLst>
          </p:cNvPr>
          <p:cNvSpPr>
            <a:spLocks noGrp="1"/>
          </p:cNvSpPr>
          <p:nvPr>
            <p:ph type="body" sz="quarter" idx="1"/>
          </p:nvPr>
        </p:nvSpPr>
        <p:spPr>
          <a:xfrm>
            <a:off x="6096933" y="1142378"/>
            <a:ext cx="5079534" cy="45732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Tree>
    <p:extLst>
      <p:ext uri="{BB962C8B-B14F-4D97-AF65-F5344CB8AC3E}">
        <p14:creationId xmlns:p14="http://schemas.microsoft.com/office/powerpoint/2010/main" val="4018206743"/>
      </p:ext>
    </p:extLst>
  </p:cSld>
  <p:clrMapOvr>
    <a:masterClrMapping/>
  </p:clrMapOvr>
  <p:extLst>
    <p:ext uri="{DCECCB84-F9BA-43D5-87BE-67443E8EF086}">
      <p15:sldGuideLst xmlns:p15="http://schemas.microsoft.com/office/powerpoint/2012/main">
        <p15:guide id="1" pos="5987">
          <p15:clr>
            <a:srgbClr val="FBAE40"/>
          </p15:clr>
        </p15:guide>
        <p15:guide id="3" pos="2721">
          <p15:clr>
            <a:srgbClr val="FBAE40"/>
          </p15:clr>
        </p15:guide>
        <p15:guide id="4" pos="544">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wo-headings">
    <p:bg>
      <p:bgPr>
        <a:solidFill>
          <a:schemeClr val="bg1">
            <a:lumMod val="95000"/>
          </a:schemeClr>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36890BF-E557-364C-AB0C-63EAE0A8D1BA}"/>
              </a:ext>
            </a:extLst>
          </p:cNvPr>
          <p:cNvSpPr/>
          <p:nvPr userDrawn="1"/>
        </p:nvSpPr>
        <p:spPr>
          <a:xfrm>
            <a:off x="0" y="-1"/>
            <a:ext cx="6096934"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sz="2116"/>
          </a:p>
        </p:txBody>
      </p:sp>
      <p:sp>
        <p:nvSpPr>
          <p:cNvPr id="3" name="Date Placeholder 2">
            <a:extLst>
              <a:ext uri="{FF2B5EF4-FFF2-40B4-BE49-F238E27FC236}">
                <a16:creationId xmlns:a16="http://schemas.microsoft.com/office/drawing/2014/main" id="{EFE3E3EB-E653-C04E-BF48-2731DFAB47A1}"/>
              </a:ext>
            </a:extLst>
          </p:cNvPr>
          <p:cNvSpPr>
            <a:spLocks noGrp="1"/>
          </p:cNvSpPr>
          <p:nvPr>
            <p:ph type="dt" sz="half" idx="10"/>
          </p:nvPr>
        </p:nvSpPr>
        <p:spPr/>
        <p:txBody>
          <a:bodyPr/>
          <a:lstStyle/>
          <a:p>
            <a:r>
              <a:rPr lang="sv-SE"/>
              <a:t>2023-01-01</a:t>
            </a:r>
          </a:p>
        </p:txBody>
      </p:sp>
      <p:sp>
        <p:nvSpPr>
          <p:cNvPr id="4" name="Footer Placeholder 3">
            <a:extLst>
              <a:ext uri="{FF2B5EF4-FFF2-40B4-BE49-F238E27FC236}">
                <a16:creationId xmlns:a16="http://schemas.microsoft.com/office/drawing/2014/main" id="{B82B3C4A-2BF9-B742-BB03-F9788C58836E}"/>
              </a:ext>
            </a:extLst>
          </p:cNvPr>
          <p:cNvSpPr>
            <a:spLocks noGrp="1"/>
          </p:cNvSpPr>
          <p:nvPr>
            <p:ph type="ftr" sz="quarter" idx="11"/>
          </p:nvPr>
        </p:nvSpPr>
        <p:spPr/>
        <p:txBody>
          <a:bodyPr/>
          <a:lstStyle/>
          <a:p>
            <a:r>
              <a:rPr lang="en-US"/>
              <a:t>Skolmatsakademin · PPT-mall</a:t>
            </a:r>
            <a:endParaRPr lang="sv-SE"/>
          </a:p>
        </p:txBody>
      </p:sp>
      <p:sp>
        <p:nvSpPr>
          <p:cNvPr id="5" name="Slide Number Placeholder 4">
            <a:extLst>
              <a:ext uri="{FF2B5EF4-FFF2-40B4-BE49-F238E27FC236}">
                <a16:creationId xmlns:a16="http://schemas.microsoft.com/office/drawing/2014/main" id="{D5F4501F-0A6C-EC45-973E-F01984BA2FF1}"/>
              </a:ext>
            </a:extLst>
          </p:cNvPr>
          <p:cNvSpPr>
            <a:spLocks noGrp="1"/>
          </p:cNvSpPr>
          <p:nvPr>
            <p:ph type="sldNum" sz="quarter" idx="12"/>
          </p:nvPr>
        </p:nvSpPr>
        <p:spPr/>
        <p:txBody>
          <a:bodyPr/>
          <a:lstStyle/>
          <a:p>
            <a:fld id="{2066355A-084C-D24E-9AD2-7E4FC41EA627}" type="slidenum">
              <a:rPr lang="sv-SE" smtClean="0"/>
              <a:pPr/>
              <a:t>‹#›</a:t>
            </a:fld>
            <a:endParaRPr lang="sv-SE"/>
          </a:p>
        </p:txBody>
      </p:sp>
      <p:sp>
        <p:nvSpPr>
          <p:cNvPr id="19" name="Text Placeholder 9">
            <a:extLst>
              <a:ext uri="{FF2B5EF4-FFF2-40B4-BE49-F238E27FC236}">
                <a16:creationId xmlns:a16="http://schemas.microsoft.com/office/drawing/2014/main" id="{B80F50FB-A340-FB45-B729-8E7706E33992}"/>
              </a:ext>
            </a:extLst>
          </p:cNvPr>
          <p:cNvSpPr>
            <a:spLocks noGrp="1"/>
          </p:cNvSpPr>
          <p:nvPr>
            <p:ph type="body" sz="quarter" idx="2" hasCustomPrompt="1"/>
          </p:nvPr>
        </p:nvSpPr>
        <p:spPr>
          <a:xfrm>
            <a:off x="7112467" y="1142377"/>
            <a:ext cx="4064000" cy="761939"/>
          </a:xfrm>
          <a:noFill/>
        </p:spPr>
        <p:txBody>
          <a:bodyPr lIns="0" tIns="0" rIns="0" bIns="0">
            <a:noAutofit/>
          </a:bodyPr>
          <a:lstStyle>
            <a:lvl1pPr marL="0" indent="0">
              <a:lnSpc>
                <a:spcPct val="80000"/>
              </a:lnSpc>
              <a:spcBef>
                <a:spcPts val="0"/>
              </a:spcBef>
              <a:buNone/>
              <a:defRPr sz="3645" b="0" i="0">
                <a:latin typeface="+mj-lt"/>
                <a:ea typeface="+mn-ea"/>
              </a:defRPr>
            </a:lvl1pPr>
            <a:lvl2pPr marL="0" indent="0">
              <a:lnSpc>
                <a:spcPct val="85000"/>
              </a:lnSpc>
              <a:spcBef>
                <a:spcPts val="0"/>
              </a:spcBef>
              <a:buNone/>
              <a:defRPr sz="3292" b="1" cap="none" baseline="0">
                <a:latin typeface="+mj-lt"/>
                <a:ea typeface="+mn-ea"/>
              </a:defRPr>
            </a:lvl2pPr>
            <a:lvl3pPr marL="0" indent="0">
              <a:lnSpc>
                <a:spcPct val="85000"/>
              </a:lnSpc>
              <a:spcBef>
                <a:spcPts val="0"/>
              </a:spcBef>
              <a:buNone/>
              <a:defRPr sz="3292">
                <a:latin typeface="+mj-lt"/>
                <a:ea typeface="+mn-ea"/>
              </a:defRPr>
            </a:lvl3pPr>
            <a:lvl4pPr marL="0" indent="0">
              <a:lnSpc>
                <a:spcPct val="85000"/>
              </a:lnSpc>
              <a:spcBef>
                <a:spcPts val="0"/>
              </a:spcBef>
              <a:buNone/>
              <a:defRPr sz="3292">
                <a:latin typeface="+mj-lt"/>
                <a:ea typeface="+mn-ea"/>
              </a:defRPr>
            </a:lvl4pPr>
            <a:lvl5pPr marL="0" indent="0">
              <a:lnSpc>
                <a:spcPct val="85000"/>
              </a:lnSpc>
              <a:spcBef>
                <a:spcPts val="0"/>
              </a:spcBef>
              <a:buNone/>
              <a:defRPr sz="3292">
                <a:latin typeface="+mj-lt"/>
                <a:ea typeface="+mn-ea"/>
              </a:defRPr>
            </a:lvl5pPr>
          </a:lstStyle>
          <a:p>
            <a:pPr lvl="0"/>
            <a:r>
              <a:rPr lang="en-US"/>
              <a:t>Heading</a:t>
            </a:r>
            <a:endParaRPr lang="sv-SE"/>
          </a:p>
        </p:txBody>
      </p:sp>
      <p:sp>
        <p:nvSpPr>
          <p:cNvPr id="20" name="Text Placeholder 9">
            <a:extLst>
              <a:ext uri="{FF2B5EF4-FFF2-40B4-BE49-F238E27FC236}">
                <a16:creationId xmlns:a16="http://schemas.microsoft.com/office/drawing/2014/main" id="{3770F818-68E6-EF43-AF02-6F68F67F9660}"/>
              </a:ext>
            </a:extLst>
          </p:cNvPr>
          <p:cNvSpPr txBox="1">
            <a:spLocks/>
          </p:cNvSpPr>
          <p:nvPr userDrawn="1"/>
        </p:nvSpPr>
        <p:spPr>
          <a:xfrm>
            <a:off x="-3471802" y="19515"/>
            <a:ext cx="3048467" cy="2171514"/>
          </a:xfrm>
          <a:prstGeom prst="rect">
            <a:avLst/>
          </a:prstGeom>
          <a:solidFill>
            <a:srgbClr val="FEFEFE"/>
          </a:solidFill>
        </p:spPr>
        <p:txBody>
          <a:bodyPr wrap="square" lIns="253979" tIns="253979" rIns="253979" bIns="253979">
            <a:spAutoFit/>
          </a:bodyPr>
          <a:lstStyle>
            <a:lvl1pPr marL="0" indent="0" algn="l" defTabSz="518419" rtl="0" eaLnBrk="1" latinLnBrk="0" hangingPunct="1">
              <a:lnSpc>
                <a:spcPct val="120000"/>
              </a:lnSpc>
              <a:spcBef>
                <a:spcPts val="1000"/>
              </a:spcBef>
              <a:buFont typeface="Arial"/>
              <a:buNone/>
              <a:defRPr sz="900" kern="1200">
                <a:solidFill>
                  <a:schemeClr val="tx1"/>
                </a:solidFill>
                <a:latin typeface="+mn-lt"/>
                <a:ea typeface="+mn-ea"/>
                <a:cs typeface="+mn-cs"/>
              </a:defRPr>
            </a:lvl1pPr>
            <a:lvl2pPr marL="0" indent="0" algn="l" defTabSz="518419" rtl="0" eaLnBrk="1" latinLnBrk="0" hangingPunct="1">
              <a:lnSpc>
                <a:spcPct val="120000"/>
              </a:lnSpc>
              <a:spcBef>
                <a:spcPts val="1000"/>
              </a:spcBef>
              <a:buFont typeface="Arial"/>
              <a:buNone/>
              <a:defRPr sz="900" b="1" kern="1200" cap="all" baseline="0">
                <a:solidFill>
                  <a:schemeClr val="tx1"/>
                </a:solidFill>
                <a:latin typeface="+mn-lt"/>
                <a:ea typeface="+mn-ea"/>
                <a:cs typeface="+mn-cs"/>
              </a:defRPr>
            </a:lvl2pPr>
            <a:lvl3pPr marL="108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3pPr>
            <a:lvl4pPr marL="252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4pPr>
            <a:lvl5pPr marL="396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5pPr>
            <a:lvl6pPr marL="2851305" indent="-259210" algn="l" defTabSz="518419" rtl="0" eaLnBrk="1" latinLnBrk="0" hangingPunct="1">
              <a:spcBef>
                <a:spcPct val="20000"/>
              </a:spcBef>
              <a:buFont typeface="Arial"/>
              <a:buChar char="•"/>
              <a:defRPr sz="2268" kern="1200">
                <a:solidFill>
                  <a:schemeClr val="tx1"/>
                </a:solidFill>
                <a:latin typeface="+mn-lt"/>
                <a:ea typeface="+mn-ea"/>
                <a:cs typeface="+mn-cs"/>
              </a:defRPr>
            </a:lvl6pPr>
            <a:lvl7pPr marL="3369724" indent="-259210" algn="l" defTabSz="518419" rtl="0" eaLnBrk="1" latinLnBrk="0" hangingPunct="1">
              <a:spcBef>
                <a:spcPct val="20000"/>
              </a:spcBef>
              <a:buFont typeface="Arial"/>
              <a:buChar char="•"/>
              <a:defRPr sz="2268" kern="1200">
                <a:solidFill>
                  <a:schemeClr val="tx1"/>
                </a:solidFill>
                <a:latin typeface="+mn-lt"/>
                <a:ea typeface="+mn-ea"/>
                <a:cs typeface="+mn-cs"/>
              </a:defRPr>
            </a:lvl7pPr>
            <a:lvl8pPr marL="3888143" indent="-259210" algn="l" defTabSz="518419" rtl="0" eaLnBrk="1" latinLnBrk="0" hangingPunct="1">
              <a:spcBef>
                <a:spcPct val="20000"/>
              </a:spcBef>
              <a:buFont typeface="Arial"/>
              <a:buChar char="•"/>
              <a:defRPr sz="2268" kern="1200">
                <a:solidFill>
                  <a:schemeClr val="tx1"/>
                </a:solidFill>
                <a:latin typeface="+mn-lt"/>
                <a:ea typeface="+mn-ea"/>
                <a:cs typeface="+mn-cs"/>
              </a:defRPr>
            </a:lvl8pPr>
            <a:lvl9pPr marL="4406562" indent="-259210" algn="l" defTabSz="518419" rtl="0" eaLnBrk="1" latinLnBrk="0" hangingPunct="1">
              <a:spcBef>
                <a:spcPct val="20000"/>
              </a:spcBef>
              <a:buFont typeface="Arial"/>
              <a:buChar char="•"/>
              <a:defRPr sz="2268" kern="1200">
                <a:solidFill>
                  <a:schemeClr val="tx1"/>
                </a:solidFill>
                <a:latin typeface="+mn-lt"/>
                <a:ea typeface="+mn-ea"/>
                <a:cs typeface="+mn-cs"/>
              </a:defRPr>
            </a:lvl9pPr>
          </a:lstStyle>
          <a:p>
            <a:pPr lvl="1">
              <a:spcBef>
                <a:spcPts val="823"/>
              </a:spcBef>
            </a:pPr>
            <a:r>
              <a:rPr lang="sv-SE" sz="823" b="1" i="0" noProof="0">
                <a:latin typeface="+mn-lt"/>
                <a:ea typeface="+mn-ea"/>
              </a:rPr>
              <a:t>Två rubriker</a:t>
            </a:r>
          </a:p>
          <a:p>
            <a:pPr>
              <a:spcBef>
                <a:spcPts val="823"/>
              </a:spcBef>
            </a:pPr>
            <a:r>
              <a:rPr lang="sv-SE" sz="823" b="0" i="0" noProof="0">
                <a:latin typeface="+mn-lt"/>
                <a:ea typeface="+mn-ea"/>
              </a:rPr>
              <a:t>Du byter bakgrundsfärg på högra delen genom att högerklicka på bakgrunden och välja </a:t>
            </a:r>
            <a:r>
              <a:rPr lang="sv-SE" sz="823" b="0" i="0" u="sng" noProof="0">
                <a:latin typeface="+mn-lt"/>
                <a:ea typeface="+mn-ea"/>
              </a:rPr>
              <a:t>Formatera bakgrund</a:t>
            </a:r>
            <a:r>
              <a:rPr lang="sv-SE" sz="823" b="0" i="0" noProof="0">
                <a:latin typeface="+mn-lt"/>
                <a:ea typeface="+mn-ea"/>
              </a:rPr>
              <a:t>.</a:t>
            </a:r>
            <a:br>
              <a:rPr lang="sv-SE" sz="823" b="0" i="0" noProof="0">
                <a:latin typeface="+mn-lt"/>
                <a:ea typeface="+mn-ea"/>
              </a:rPr>
            </a:br>
            <a:endParaRPr lang="sv-SE" sz="823" b="0" i="0" noProof="0">
              <a:latin typeface="+mn-lt"/>
              <a:ea typeface="+mn-ea"/>
            </a:endParaRPr>
          </a:p>
          <a:p>
            <a:pPr lvl="1">
              <a:spcBef>
                <a:spcPts val="823"/>
              </a:spcBef>
            </a:pPr>
            <a:r>
              <a:rPr lang="en-US" sz="823" b="1" i="0" noProof="0">
                <a:latin typeface="+mn-lt"/>
                <a:ea typeface="+mn-ea"/>
              </a:rPr>
              <a:t>Two headings</a:t>
            </a:r>
          </a:p>
          <a:p>
            <a:pPr>
              <a:spcBef>
                <a:spcPts val="823"/>
              </a:spcBef>
            </a:pPr>
            <a:r>
              <a:rPr lang="en-US" sz="823" b="0" i="0" noProof="0">
                <a:latin typeface="+mn-lt"/>
                <a:ea typeface="+mn-ea"/>
              </a:rPr>
              <a:t>To change the background color of the right section, right click on the background and select </a:t>
            </a:r>
            <a:r>
              <a:rPr lang="en-US" sz="823" b="0" i="0" u="sng" noProof="0">
                <a:latin typeface="+mn-lt"/>
                <a:ea typeface="+mn-ea"/>
              </a:rPr>
              <a:t>Format background</a:t>
            </a:r>
            <a:r>
              <a:rPr lang="en-US" sz="823" b="0" i="0" noProof="0">
                <a:latin typeface="+mn-lt"/>
                <a:ea typeface="+mn-ea"/>
              </a:rPr>
              <a:t>.</a:t>
            </a:r>
          </a:p>
        </p:txBody>
      </p:sp>
      <p:sp>
        <p:nvSpPr>
          <p:cNvPr id="21" name="Text Placeholder 8">
            <a:extLst>
              <a:ext uri="{FF2B5EF4-FFF2-40B4-BE49-F238E27FC236}">
                <a16:creationId xmlns:a16="http://schemas.microsoft.com/office/drawing/2014/main" id="{5BAEDD3A-E497-8646-BFF7-9AD06B5FCEA9}"/>
              </a:ext>
            </a:extLst>
          </p:cNvPr>
          <p:cNvSpPr>
            <a:spLocks noGrp="1"/>
          </p:cNvSpPr>
          <p:nvPr>
            <p:ph type="body" sz="quarter" idx="3"/>
          </p:nvPr>
        </p:nvSpPr>
        <p:spPr>
          <a:xfrm>
            <a:off x="7112467" y="2327690"/>
            <a:ext cx="4064002" cy="3386993"/>
          </a:xfrm>
        </p:spPr>
        <p:txBody>
          <a:bodyPr/>
          <a:lstStyle>
            <a:lvl1pPr marL="211644" indent="-211644">
              <a:defRPr sz="1646"/>
            </a:lvl1pPr>
            <a:lvl2pPr marL="507946" indent="-211644">
              <a:defRPr sz="1646"/>
            </a:lvl2pPr>
            <a:lvl3pPr marL="761918" indent="-211644">
              <a:defRPr sz="1646"/>
            </a:lvl3pPr>
            <a:lvl4pPr marL="1015891" indent="-211644">
              <a:defRPr sz="1646"/>
            </a:lvl4pPr>
            <a:lvl5pPr marL="1269864" indent="-211644">
              <a:defRPr sz="1646"/>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2" name="Title 1">
            <a:extLst>
              <a:ext uri="{FF2B5EF4-FFF2-40B4-BE49-F238E27FC236}">
                <a16:creationId xmlns:a16="http://schemas.microsoft.com/office/drawing/2014/main" id="{8DA43E18-D929-CD43-BB12-47BD8DBAD8A6}"/>
              </a:ext>
            </a:extLst>
          </p:cNvPr>
          <p:cNvSpPr>
            <a:spLocks noGrp="1"/>
          </p:cNvSpPr>
          <p:nvPr>
            <p:ph type="title"/>
          </p:nvPr>
        </p:nvSpPr>
        <p:spPr>
          <a:xfrm>
            <a:off x="1015535" y="1142377"/>
            <a:ext cx="4064000" cy="761939"/>
          </a:xfrm>
        </p:spPr>
        <p:txBody>
          <a:bodyPr/>
          <a:lstStyle>
            <a:lvl1pPr>
              <a:defRPr sz="3645"/>
            </a:lvl1pPr>
          </a:lstStyle>
          <a:p>
            <a:r>
              <a:rPr lang="en-US"/>
              <a:t>Click to edit Master title style</a:t>
            </a:r>
            <a:endParaRPr lang="sv-SE"/>
          </a:p>
        </p:txBody>
      </p:sp>
      <p:sp>
        <p:nvSpPr>
          <p:cNvPr id="15" name="Text Placeholder 8">
            <a:extLst>
              <a:ext uri="{FF2B5EF4-FFF2-40B4-BE49-F238E27FC236}">
                <a16:creationId xmlns:a16="http://schemas.microsoft.com/office/drawing/2014/main" id="{D5CDD2C2-7113-DD4E-8D07-C739ADF145A7}"/>
              </a:ext>
            </a:extLst>
          </p:cNvPr>
          <p:cNvSpPr>
            <a:spLocks noGrp="1"/>
          </p:cNvSpPr>
          <p:nvPr>
            <p:ph type="body" sz="quarter" idx="1"/>
          </p:nvPr>
        </p:nvSpPr>
        <p:spPr>
          <a:xfrm>
            <a:off x="1015534" y="2327690"/>
            <a:ext cx="4064002" cy="3386993"/>
          </a:xfrm>
        </p:spPr>
        <p:txBody>
          <a:bodyPr/>
          <a:lstStyle>
            <a:lvl1pPr marL="211644" indent="-211644">
              <a:defRPr sz="1646"/>
            </a:lvl1pPr>
            <a:lvl2pPr marL="507946" indent="-211644">
              <a:defRPr sz="1646"/>
            </a:lvl2pPr>
            <a:lvl3pPr marL="761918" indent="-211644">
              <a:defRPr sz="1646"/>
            </a:lvl3pPr>
            <a:lvl4pPr marL="1015891" indent="-211644">
              <a:defRPr sz="1646"/>
            </a:lvl4pPr>
            <a:lvl5pPr marL="1269864" indent="-211644">
              <a:defRPr sz="1646"/>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12" name="Text Placeholder 9">
            <a:extLst>
              <a:ext uri="{FF2B5EF4-FFF2-40B4-BE49-F238E27FC236}">
                <a16:creationId xmlns:a16="http://schemas.microsoft.com/office/drawing/2014/main" id="{3E0E9C36-1E9E-F545-89DC-072444921761}"/>
              </a:ext>
            </a:extLst>
          </p:cNvPr>
          <p:cNvSpPr txBox="1">
            <a:spLocks/>
          </p:cNvSpPr>
          <p:nvPr userDrawn="1"/>
        </p:nvSpPr>
        <p:spPr>
          <a:xfrm>
            <a:off x="-3471346" y="2466096"/>
            <a:ext cx="3048467" cy="2019549"/>
          </a:xfrm>
          <a:prstGeom prst="rect">
            <a:avLst/>
          </a:prstGeom>
          <a:solidFill>
            <a:srgbClr val="FEFEFE"/>
          </a:solidFill>
        </p:spPr>
        <p:txBody>
          <a:bodyPr lIns="253979" tIns="253979" rIns="253979" bIns="253979">
            <a:spAutoFit/>
          </a:bodyPr>
          <a:lstStyle>
            <a:lvl1pPr marL="0" indent="0" algn="l" defTabSz="518419" rtl="0" eaLnBrk="1" latinLnBrk="0" hangingPunct="1">
              <a:lnSpc>
                <a:spcPct val="120000"/>
              </a:lnSpc>
              <a:spcBef>
                <a:spcPts val="1000"/>
              </a:spcBef>
              <a:buFont typeface="Arial"/>
              <a:buNone/>
              <a:defRPr sz="900" kern="1200">
                <a:solidFill>
                  <a:schemeClr val="tx1"/>
                </a:solidFill>
                <a:latin typeface="+mn-lt"/>
                <a:ea typeface="+mn-ea"/>
                <a:cs typeface="+mn-cs"/>
              </a:defRPr>
            </a:lvl1pPr>
            <a:lvl2pPr marL="0" indent="0" algn="l" defTabSz="518419" rtl="0" eaLnBrk="1" latinLnBrk="0" hangingPunct="1">
              <a:lnSpc>
                <a:spcPct val="120000"/>
              </a:lnSpc>
              <a:spcBef>
                <a:spcPts val="1000"/>
              </a:spcBef>
              <a:buFont typeface="Arial"/>
              <a:buNone/>
              <a:defRPr sz="900" b="1" kern="1200" cap="all" baseline="0">
                <a:solidFill>
                  <a:schemeClr val="tx1"/>
                </a:solidFill>
                <a:latin typeface="+mn-lt"/>
                <a:ea typeface="+mn-ea"/>
                <a:cs typeface="+mn-cs"/>
              </a:defRPr>
            </a:lvl2pPr>
            <a:lvl3pPr marL="108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3pPr>
            <a:lvl4pPr marL="252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4pPr>
            <a:lvl5pPr marL="396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5pPr>
            <a:lvl6pPr marL="2851305" indent="-259210" algn="l" defTabSz="518419" rtl="0" eaLnBrk="1" latinLnBrk="0" hangingPunct="1">
              <a:spcBef>
                <a:spcPct val="20000"/>
              </a:spcBef>
              <a:buFont typeface="Arial"/>
              <a:buChar char="•"/>
              <a:defRPr sz="2268" kern="1200">
                <a:solidFill>
                  <a:schemeClr val="tx1"/>
                </a:solidFill>
                <a:latin typeface="+mn-lt"/>
                <a:ea typeface="+mn-ea"/>
                <a:cs typeface="+mn-cs"/>
              </a:defRPr>
            </a:lvl6pPr>
            <a:lvl7pPr marL="3369724" indent="-259210" algn="l" defTabSz="518419" rtl="0" eaLnBrk="1" latinLnBrk="0" hangingPunct="1">
              <a:spcBef>
                <a:spcPct val="20000"/>
              </a:spcBef>
              <a:buFont typeface="Arial"/>
              <a:buChar char="•"/>
              <a:defRPr sz="2268" kern="1200">
                <a:solidFill>
                  <a:schemeClr val="tx1"/>
                </a:solidFill>
                <a:latin typeface="+mn-lt"/>
                <a:ea typeface="+mn-ea"/>
                <a:cs typeface="+mn-cs"/>
              </a:defRPr>
            </a:lvl7pPr>
            <a:lvl8pPr marL="3888143" indent="-259210" algn="l" defTabSz="518419" rtl="0" eaLnBrk="1" latinLnBrk="0" hangingPunct="1">
              <a:spcBef>
                <a:spcPct val="20000"/>
              </a:spcBef>
              <a:buFont typeface="Arial"/>
              <a:buChar char="•"/>
              <a:defRPr sz="2268" kern="1200">
                <a:solidFill>
                  <a:schemeClr val="tx1"/>
                </a:solidFill>
                <a:latin typeface="+mn-lt"/>
                <a:ea typeface="+mn-ea"/>
                <a:cs typeface="+mn-cs"/>
              </a:defRPr>
            </a:lvl8pPr>
            <a:lvl9pPr marL="4406562" indent="-259210" algn="l" defTabSz="518419" rtl="0" eaLnBrk="1" latinLnBrk="0" hangingPunct="1">
              <a:spcBef>
                <a:spcPct val="20000"/>
              </a:spcBef>
              <a:buFont typeface="Arial"/>
              <a:buChar char="•"/>
              <a:defRPr sz="2268" kern="1200">
                <a:solidFill>
                  <a:schemeClr val="tx1"/>
                </a:solidFill>
                <a:latin typeface="+mn-lt"/>
                <a:ea typeface="+mn-ea"/>
                <a:cs typeface="+mn-cs"/>
              </a:defRPr>
            </a:lvl9pPr>
          </a:lstStyle>
          <a:p>
            <a:pPr lvl="1">
              <a:spcBef>
                <a:spcPts val="823"/>
              </a:spcBef>
            </a:pPr>
            <a:r>
              <a:rPr lang="sv-SE" sz="823" b="1" i="0" noProof="0">
                <a:latin typeface="+mn-lt"/>
                <a:ea typeface="+mn-ea"/>
              </a:rPr>
              <a:t>Textsida</a:t>
            </a:r>
          </a:p>
          <a:p>
            <a:pPr>
              <a:spcBef>
                <a:spcPts val="823"/>
              </a:spcBef>
            </a:pPr>
            <a:r>
              <a:rPr lang="sv-SE" sz="823" b="0" i="0" noProof="0">
                <a:latin typeface="+mn-lt"/>
                <a:ea typeface="+mn-ea"/>
              </a:rPr>
              <a:t>Anpassa huvudtextrutans höjd baserat på rubrikens höjd. Använd stödlinjerna för korrekt placering.</a:t>
            </a:r>
            <a:br>
              <a:rPr lang="sv-SE" sz="823" b="0" i="0" noProof="0">
                <a:latin typeface="+mn-lt"/>
                <a:ea typeface="+mn-ea"/>
              </a:rPr>
            </a:br>
            <a:endParaRPr lang="sv-SE" sz="823" b="0" i="0" noProof="0">
              <a:latin typeface="+mn-lt"/>
              <a:ea typeface="+mn-ea"/>
            </a:endParaRPr>
          </a:p>
          <a:p>
            <a:pPr lvl="1">
              <a:spcBef>
                <a:spcPts val="823"/>
              </a:spcBef>
            </a:pPr>
            <a:r>
              <a:rPr lang="en-GB" sz="823" b="1" i="0" noProof="0">
                <a:latin typeface="+mn-lt"/>
                <a:ea typeface="+mn-ea"/>
              </a:rPr>
              <a:t>Text slide</a:t>
            </a:r>
          </a:p>
          <a:p>
            <a:pPr>
              <a:spcBef>
                <a:spcPts val="823"/>
              </a:spcBef>
            </a:pPr>
            <a:r>
              <a:rPr lang="en-GB" sz="823" b="0" i="0" noProof="0">
                <a:latin typeface="+mn-lt"/>
                <a:ea typeface="+mn-ea"/>
              </a:rPr>
              <a:t>Adjust the height of the main text frame based on the height of the heading. Use the guides to find the correct placement.</a:t>
            </a:r>
          </a:p>
        </p:txBody>
      </p:sp>
    </p:spTree>
    <p:extLst>
      <p:ext uri="{BB962C8B-B14F-4D97-AF65-F5344CB8AC3E}">
        <p14:creationId xmlns:p14="http://schemas.microsoft.com/office/powerpoint/2010/main" val="3425992405"/>
      </p:ext>
    </p:extLst>
  </p:cSld>
  <p:clrMapOvr>
    <a:masterClrMapping/>
  </p:clrMapOvr>
  <p:extLst>
    <p:ext uri="{DCECCB84-F9BA-43D5-87BE-67443E8EF086}">
      <p15:sldGuideLst xmlns:p15="http://schemas.microsoft.com/office/powerpoint/2012/main">
        <p15:guide id="1" pos="544">
          <p15:clr>
            <a:srgbClr val="FBAE40"/>
          </p15:clr>
        </p15:guide>
        <p15:guide id="2" pos="2721">
          <p15:clr>
            <a:srgbClr val="FBAE40"/>
          </p15:clr>
        </p15:guide>
        <p15:guide id="3" pos="3810">
          <p15:clr>
            <a:srgbClr val="FBAE40"/>
          </p15:clr>
        </p15:guide>
        <p15:guide id="4" pos="5987">
          <p15:clr>
            <a:srgbClr val="FBAE40"/>
          </p15:clr>
        </p15:guide>
        <p15:guide id="5" orient="horz" pos="1474">
          <p15:clr>
            <a:srgbClr val="FBAE40"/>
          </p15:clr>
        </p15:guide>
        <p15:guide id="6" orient="horz" pos="1247">
          <p15:clr>
            <a:srgbClr val="FBAE40"/>
          </p15:clr>
        </p15:guide>
        <p15:guide id="7" orient="horz" pos="102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IMG-R_M">
    <p:spTree>
      <p:nvGrpSpPr>
        <p:cNvPr id="1" name=""/>
        <p:cNvGrpSpPr/>
        <p:nvPr/>
      </p:nvGrpSpPr>
      <p:grpSpPr>
        <a:xfrm>
          <a:off x="0" y="0"/>
          <a:ext cx="0" cy="0"/>
          <a:chOff x="0" y="0"/>
          <a:chExt cx="0" cy="0"/>
        </a:xfrm>
      </p:grpSpPr>
      <p:sp>
        <p:nvSpPr>
          <p:cNvPr id="13" name="Picture Placeholder 2">
            <a:extLst>
              <a:ext uri="{FF2B5EF4-FFF2-40B4-BE49-F238E27FC236}">
                <a16:creationId xmlns:a16="http://schemas.microsoft.com/office/drawing/2014/main" id="{50B6B87A-98CC-1D49-A17E-E83739F4D543}"/>
              </a:ext>
            </a:extLst>
          </p:cNvPr>
          <p:cNvSpPr>
            <a:spLocks noGrp="1"/>
          </p:cNvSpPr>
          <p:nvPr>
            <p:ph type="pic" sz="quarter" idx="30" hasCustomPrompt="1"/>
          </p:nvPr>
        </p:nvSpPr>
        <p:spPr>
          <a:xfrm>
            <a:off x="6096934" y="1"/>
            <a:ext cx="6095067" cy="6858000"/>
          </a:xfrm>
          <a:solidFill>
            <a:schemeClr val="tx1">
              <a:lumMod val="75000"/>
              <a:lumOff val="25000"/>
            </a:schemeClr>
          </a:solidFill>
        </p:spPr>
        <p:txBody>
          <a:bodyPr anchor="ctr" anchorCtr="0"/>
          <a:lstStyle>
            <a:lvl1pPr marL="0" indent="0" algn="ctr">
              <a:spcBef>
                <a:spcPts val="0"/>
              </a:spcBef>
              <a:buNone/>
              <a:defRPr sz="1176" b="0" i="0">
                <a:solidFill>
                  <a:schemeClr val="bg1">
                    <a:lumMod val="50000"/>
                  </a:schemeClr>
                </a:solidFill>
                <a:latin typeface="+mn-lt"/>
                <a:ea typeface="+mn-ea"/>
              </a:defRPr>
            </a:lvl1pPr>
          </a:lstStyle>
          <a:p>
            <a:r>
              <a:rPr lang="sv-SE"/>
              <a:t>ⓘ</a:t>
            </a:r>
            <a:br>
              <a:rPr lang="sv-SE"/>
            </a:br>
            <a:r>
              <a:rPr lang="sv-SE"/>
              <a:t>LÄGG TILL BILD: </a:t>
            </a:r>
            <a:br>
              <a:rPr lang="sv-SE"/>
            </a:br>
            <a:r>
              <a:rPr lang="sv-SE"/>
              <a:t>Klicka på ikonen eller dra in en bild på sidan.</a:t>
            </a:r>
            <a:br>
              <a:rPr lang="sv-SE"/>
            </a:br>
            <a:br>
              <a:rPr lang="sv-SE"/>
            </a:br>
            <a:br>
              <a:rPr lang="sv-SE"/>
            </a:br>
            <a:br>
              <a:rPr lang="sv-SE"/>
            </a:br>
            <a:br>
              <a:rPr lang="sv-SE"/>
            </a:br>
            <a:r>
              <a:rPr lang="sv-SE"/>
              <a:t>ADD IMAGE: </a:t>
            </a:r>
            <a:br>
              <a:rPr lang="sv-SE"/>
            </a:br>
            <a:r>
              <a:rPr lang="sv-SE" err="1"/>
              <a:t>Click</a:t>
            </a:r>
            <a:r>
              <a:rPr lang="sv-SE"/>
              <a:t> the </a:t>
            </a:r>
            <a:r>
              <a:rPr lang="sv-SE" err="1"/>
              <a:t>icon</a:t>
            </a:r>
            <a:r>
              <a:rPr lang="sv-SE"/>
              <a:t> or drag an image </a:t>
            </a:r>
            <a:r>
              <a:rPr lang="sv-SE" err="1"/>
              <a:t>onto</a:t>
            </a:r>
            <a:r>
              <a:rPr lang="sv-SE"/>
              <a:t> the </a:t>
            </a:r>
            <a:r>
              <a:rPr lang="sv-SE" err="1"/>
              <a:t>slide</a:t>
            </a:r>
            <a:r>
              <a:rPr lang="sv-SE"/>
              <a:t>.</a:t>
            </a:r>
            <a:br>
              <a:rPr lang="sv-SE"/>
            </a:br>
            <a:endParaRPr lang="sv-SE"/>
          </a:p>
        </p:txBody>
      </p:sp>
      <p:sp>
        <p:nvSpPr>
          <p:cNvPr id="2" name="Title 1">
            <a:extLst>
              <a:ext uri="{FF2B5EF4-FFF2-40B4-BE49-F238E27FC236}">
                <a16:creationId xmlns:a16="http://schemas.microsoft.com/office/drawing/2014/main" id="{8DA43E18-D929-CD43-BB12-47BD8DBAD8A6}"/>
              </a:ext>
            </a:extLst>
          </p:cNvPr>
          <p:cNvSpPr>
            <a:spLocks noGrp="1"/>
          </p:cNvSpPr>
          <p:nvPr>
            <p:ph type="title"/>
          </p:nvPr>
        </p:nvSpPr>
        <p:spPr>
          <a:xfrm>
            <a:off x="1015535" y="1142377"/>
            <a:ext cx="4064000" cy="761939"/>
          </a:xfrm>
        </p:spPr>
        <p:txBody>
          <a:bodyPr/>
          <a:lstStyle>
            <a:lvl1pPr>
              <a:defRPr sz="3645"/>
            </a:lvl1pPr>
          </a:lstStyle>
          <a:p>
            <a:r>
              <a:rPr lang="en-US"/>
              <a:t>Click to edit Master title style</a:t>
            </a:r>
            <a:endParaRPr lang="sv-SE"/>
          </a:p>
        </p:txBody>
      </p:sp>
      <p:sp>
        <p:nvSpPr>
          <p:cNvPr id="3" name="Date Placeholder 2">
            <a:extLst>
              <a:ext uri="{FF2B5EF4-FFF2-40B4-BE49-F238E27FC236}">
                <a16:creationId xmlns:a16="http://schemas.microsoft.com/office/drawing/2014/main" id="{EFE3E3EB-E653-C04E-BF48-2731DFAB47A1}"/>
              </a:ext>
            </a:extLst>
          </p:cNvPr>
          <p:cNvSpPr>
            <a:spLocks noGrp="1"/>
          </p:cNvSpPr>
          <p:nvPr>
            <p:ph type="dt" sz="half" idx="10"/>
          </p:nvPr>
        </p:nvSpPr>
        <p:spPr/>
        <p:txBody>
          <a:bodyPr/>
          <a:lstStyle/>
          <a:p>
            <a:r>
              <a:rPr lang="sv-SE"/>
              <a:t>2023-01-01</a:t>
            </a:r>
          </a:p>
        </p:txBody>
      </p:sp>
      <p:sp>
        <p:nvSpPr>
          <p:cNvPr id="4" name="Footer Placeholder 3">
            <a:extLst>
              <a:ext uri="{FF2B5EF4-FFF2-40B4-BE49-F238E27FC236}">
                <a16:creationId xmlns:a16="http://schemas.microsoft.com/office/drawing/2014/main" id="{B82B3C4A-2BF9-B742-BB03-F9788C58836E}"/>
              </a:ext>
            </a:extLst>
          </p:cNvPr>
          <p:cNvSpPr>
            <a:spLocks noGrp="1"/>
          </p:cNvSpPr>
          <p:nvPr>
            <p:ph type="ftr" sz="quarter" idx="11"/>
          </p:nvPr>
        </p:nvSpPr>
        <p:spPr/>
        <p:txBody>
          <a:bodyPr/>
          <a:lstStyle/>
          <a:p>
            <a:r>
              <a:rPr lang="en-US"/>
              <a:t>Skolmatsakademin · PPT-mall</a:t>
            </a:r>
            <a:endParaRPr lang="sv-SE"/>
          </a:p>
        </p:txBody>
      </p:sp>
      <p:sp>
        <p:nvSpPr>
          <p:cNvPr id="5" name="Slide Number Placeholder 4">
            <a:extLst>
              <a:ext uri="{FF2B5EF4-FFF2-40B4-BE49-F238E27FC236}">
                <a16:creationId xmlns:a16="http://schemas.microsoft.com/office/drawing/2014/main" id="{D5F4501F-0A6C-EC45-973E-F01984BA2FF1}"/>
              </a:ext>
            </a:extLst>
          </p:cNvPr>
          <p:cNvSpPr>
            <a:spLocks noGrp="1"/>
          </p:cNvSpPr>
          <p:nvPr>
            <p:ph type="sldNum" sz="quarter" idx="12"/>
          </p:nvPr>
        </p:nvSpPr>
        <p:spPr/>
        <p:txBody>
          <a:bodyPr/>
          <a:lstStyle/>
          <a:p>
            <a:fld id="{2066355A-084C-D24E-9AD2-7E4FC41EA627}" type="slidenum">
              <a:rPr lang="sv-SE" smtClean="0"/>
              <a:pPr/>
              <a:t>‹#›</a:t>
            </a:fld>
            <a:endParaRPr lang="sv-SE"/>
          </a:p>
        </p:txBody>
      </p:sp>
      <p:sp>
        <p:nvSpPr>
          <p:cNvPr id="9" name="Text Placeholder 8">
            <a:extLst>
              <a:ext uri="{FF2B5EF4-FFF2-40B4-BE49-F238E27FC236}">
                <a16:creationId xmlns:a16="http://schemas.microsoft.com/office/drawing/2014/main" id="{09E5067A-92DB-AD46-BD86-9FCCD787F00B}"/>
              </a:ext>
            </a:extLst>
          </p:cNvPr>
          <p:cNvSpPr>
            <a:spLocks noGrp="1"/>
          </p:cNvSpPr>
          <p:nvPr>
            <p:ph type="body" sz="quarter" idx="1"/>
          </p:nvPr>
        </p:nvSpPr>
        <p:spPr>
          <a:xfrm>
            <a:off x="1015532" y="2327690"/>
            <a:ext cx="4064002" cy="3387743"/>
          </a:xfrm>
        </p:spPr>
        <p:txBody>
          <a:bodyPr/>
          <a:lstStyle>
            <a:lvl1pPr marL="211644" indent="-211644">
              <a:defRPr sz="1646"/>
            </a:lvl1pPr>
            <a:lvl2pPr marL="507946" indent="-211644">
              <a:defRPr sz="1646"/>
            </a:lvl2pPr>
            <a:lvl3pPr marL="761918" indent="-211644">
              <a:defRPr sz="1646"/>
            </a:lvl3pPr>
            <a:lvl4pPr marL="1015891" indent="-211644">
              <a:defRPr sz="1646"/>
            </a:lvl4pPr>
            <a:lvl5pPr marL="1269864" indent="-211644">
              <a:defRPr sz="1646"/>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11" name="Text Placeholder 9">
            <a:extLst>
              <a:ext uri="{FF2B5EF4-FFF2-40B4-BE49-F238E27FC236}">
                <a16:creationId xmlns:a16="http://schemas.microsoft.com/office/drawing/2014/main" id="{565E79C7-BA02-E840-BA96-BBF301BE854A}"/>
              </a:ext>
            </a:extLst>
          </p:cNvPr>
          <p:cNvSpPr txBox="1">
            <a:spLocks/>
          </p:cNvSpPr>
          <p:nvPr userDrawn="1"/>
        </p:nvSpPr>
        <p:spPr>
          <a:xfrm>
            <a:off x="-3471346" y="19515"/>
            <a:ext cx="3048467" cy="2019549"/>
          </a:xfrm>
          <a:prstGeom prst="rect">
            <a:avLst/>
          </a:prstGeom>
          <a:solidFill>
            <a:srgbClr val="FEFEFE"/>
          </a:solidFill>
        </p:spPr>
        <p:txBody>
          <a:bodyPr lIns="253979" tIns="253979" rIns="253979" bIns="253979">
            <a:spAutoFit/>
          </a:bodyPr>
          <a:lstStyle>
            <a:lvl1pPr marL="0" indent="0" algn="l" defTabSz="518419" rtl="0" eaLnBrk="1" latinLnBrk="0" hangingPunct="1">
              <a:lnSpc>
                <a:spcPct val="120000"/>
              </a:lnSpc>
              <a:spcBef>
                <a:spcPts val="1000"/>
              </a:spcBef>
              <a:buFont typeface="Arial"/>
              <a:buNone/>
              <a:defRPr sz="900" kern="1200">
                <a:solidFill>
                  <a:schemeClr val="tx1"/>
                </a:solidFill>
                <a:latin typeface="+mn-lt"/>
                <a:ea typeface="+mn-ea"/>
                <a:cs typeface="+mn-cs"/>
              </a:defRPr>
            </a:lvl1pPr>
            <a:lvl2pPr marL="0" indent="0" algn="l" defTabSz="518419" rtl="0" eaLnBrk="1" latinLnBrk="0" hangingPunct="1">
              <a:lnSpc>
                <a:spcPct val="120000"/>
              </a:lnSpc>
              <a:spcBef>
                <a:spcPts val="1000"/>
              </a:spcBef>
              <a:buFont typeface="Arial"/>
              <a:buNone/>
              <a:defRPr sz="900" b="1" kern="1200" cap="all" baseline="0">
                <a:solidFill>
                  <a:schemeClr val="tx1"/>
                </a:solidFill>
                <a:latin typeface="+mn-lt"/>
                <a:ea typeface="+mn-ea"/>
                <a:cs typeface="+mn-cs"/>
              </a:defRPr>
            </a:lvl2pPr>
            <a:lvl3pPr marL="108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3pPr>
            <a:lvl4pPr marL="252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4pPr>
            <a:lvl5pPr marL="396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5pPr>
            <a:lvl6pPr marL="2851305" indent="-259210" algn="l" defTabSz="518419" rtl="0" eaLnBrk="1" latinLnBrk="0" hangingPunct="1">
              <a:spcBef>
                <a:spcPct val="20000"/>
              </a:spcBef>
              <a:buFont typeface="Arial"/>
              <a:buChar char="•"/>
              <a:defRPr sz="2268" kern="1200">
                <a:solidFill>
                  <a:schemeClr val="tx1"/>
                </a:solidFill>
                <a:latin typeface="+mn-lt"/>
                <a:ea typeface="+mn-ea"/>
                <a:cs typeface="+mn-cs"/>
              </a:defRPr>
            </a:lvl6pPr>
            <a:lvl7pPr marL="3369724" indent="-259210" algn="l" defTabSz="518419" rtl="0" eaLnBrk="1" latinLnBrk="0" hangingPunct="1">
              <a:spcBef>
                <a:spcPct val="20000"/>
              </a:spcBef>
              <a:buFont typeface="Arial"/>
              <a:buChar char="•"/>
              <a:defRPr sz="2268" kern="1200">
                <a:solidFill>
                  <a:schemeClr val="tx1"/>
                </a:solidFill>
                <a:latin typeface="+mn-lt"/>
                <a:ea typeface="+mn-ea"/>
                <a:cs typeface="+mn-cs"/>
              </a:defRPr>
            </a:lvl7pPr>
            <a:lvl8pPr marL="3888143" indent="-259210" algn="l" defTabSz="518419" rtl="0" eaLnBrk="1" latinLnBrk="0" hangingPunct="1">
              <a:spcBef>
                <a:spcPct val="20000"/>
              </a:spcBef>
              <a:buFont typeface="Arial"/>
              <a:buChar char="•"/>
              <a:defRPr sz="2268" kern="1200">
                <a:solidFill>
                  <a:schemeClr val="tx1"/>
                </a:solidFill>
                <a:latin typeface="+mn-lt"/>
                <a:ea typeface="+mn-ea"/>
                <a:cs typeface="+mn-cs"/>
              </a:defRPr>
            </a:lvl8pPr>
            <a:lvl9pPr marL="4406562" indent="-259210" algn="l" defTabSz="518419" rtl="0" eaLnBrk="1" latinLnBrk="0" hangingPunct="1">
              <a:spcBef>
                <a:spcPct val="20000"/>
              </a:spcBef>
              <a:buFont typeface="Arial"/>
              <a:buChar char="•"/>
              <a:defRPr sz="2268" kern="1200">
                <a:solidFill>
                  <a:schemeClr val="tx1"/>
                </a:solidFill>
                <a:latin typeface="+mn-lt"/>
                <a:ea typeface="+mn-ea"/>
                <a:cs typeface="+mn-cs"/>
              </a:defRPr>
            </a:lvl9pPr>
          </a:lstStyle>
          <a:p>
            <a:pPr lvl="1">
              <a:spcBef>
                <a:spcPts val="823"/>
              </a:spcBef>
            </a:pPr>
            <a:r>
              <a:rPr lang="sv-SE" sz="823" b="1" i="0" noProof="0">
                <a:latin typeface="+mn-lt"/>
                <a:ea typeface="+mn-ea"/>
              </a:rPr>
              <a:t>Textsida</a:t>
            </a:r>
          </a:p>
          <a:p>
            <a:pPr>
              <a:spcBef>
                <a:spcPts val="823"/>
              </a:spcBef>
            </a:pPr>
            <a:r>
              <a:rPr lang="sv-SE" sz="823" b="0" i="0" noProof="0">
                <a:latin typeface="+mn-lt"/>
                <a:ea typeface="+mn-ea"/>
              </a:rPr>
              <a:t>Anpassa huvudtextrutans höjd baserat på rubrikens höjd. Använd stödlinjerna för korrekt placering.</a:t>
            </a:r>
            <a:br>
              <a:rPr lang="sv-SE" sz="823" b="0" i="0" noProof="0">
                <a:latin typeface="+mn-lt"/>
                <a:ea typeface="+mn-ea"/>
              </a:rPr>
            </a:br>
            <a:endParaRPr lang="sv-SE" sz="823" b="0" i="0" noProof="0">
              <a:latin typeface="+mn-lt"/>
              <a:ea typeface="+mn-ea"/>
            </a:endParaRPr>
          </a:p>
          <a:p>
            <a:pPr lvl="1">
              <a:spcBef>
                <a:spcPts val="823"/>
              </a:spcBef>
            </a:pPr>
            <a:r>
              <a:rPr lang="en-GB" sz="823" b="1" i="0" noProof="0">
                <a:latin typeface="+mn-lt"/>
                <a:ea typeface="+mn-ea"/>
              </a:rPr>
              <a:t>Text slide</a:t>
            </a:r>
          </a:p>
          <a:p>
            <a:pPr>
              <a:spcBef>
                <a:spcPts val="823"/>
              </a:spcBef>
            </a:pPr>
            <a:r>
              <a:rPr lang="en-GB" sz="823" b="0" i="0" noProof="0">
                <a:latin typeface="+mn-lt"/>
                <a:ea typeface="+mn-ea"/>
              </a:rPr>
              <a:t>Adjust the height of the main text frame based on the height of the heading. Use the guides to find the correct placement.</a:t>
            </a:r>
          </a:p>
        </p:txBody>
      </p:sp>
    </p:spTree>
    <p:extLst>
      <p:ext uri="{BB962C8B-B14F-4D97-AF65-F5344CB8AC3E}">
        <p14:creationId xmlns:p14="http://schemas.microsoft.com/office/powerpoint/2010/main" val="176491260"/>
      </p:ext>
    </p:extLst>
  </p:cSld>
  <p:clrMapOvr>
    <a:masterClrMapping/>
  </p:clrMapOvr>
  <p:extLst>
    <p:ext uri="{DCECCB84-F9BA-43D5-87BE-67443E8EF086}">
      <p15:sldGuideLst xmlns:p15="http://schemas.microsoft.com/office/powerpoint/2012/main">
        <p15:guide id="1" pos="544">
          <p15:clr>
            <a:srgbClr val="FBAE40"/>
          </p15:clr>
        </p15:guide>
        <p15:guide id="2" pos="2721">
          <p15:clr>
            <a:srgbClr val="FBAE40"/>
          </p15:clr>
        </p15:guide>
        <p15:guide id="3" pos="5987">
          <p15:clr>
            <a:srgbClr val="FBAE40"/>
          </p15:clr>
        </p15:guide>
        <p15:guide id="4" orient="horz" pos="1474">
          <p15:clr>
            <a:srgbClr val="FBAE40"/>
          </p15:clr>
        </p15:guide>
        <p15:guide id="5" orient="horz" pos="1247">
          <p15:clr>
            <a:srgbClr val="FBAE40"/>
          </p15:clr>
        </p15:guide>
        <p15:guide id="6" orient="horz" pos="1021">
          <p15:clr>
            <a:srgbClr val="FBAE40"/>
          </p15:clr>
        </p15:guide>
        <p15:guide id="7" pos="3810">
          <p15:clr>
            <a:srgbClr val="FBAE40"/>
          </p15:clr>
        </p15:guide>
        <p15:guide id="8" pos="4354">
          <p15:clr>
            <a:srgbClr val="FBAE40"/>
          </p15:clr>
        </p15:guide>
        <p15:guide id="9" pos="2177">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_Dark">
    <p:bg>
      <p:bgPr>
        <a:solidFill>
          <a:schemeClr val="accent4"/>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F595EDC-EE3A-C147-87BE-7FCE717CDFD2}"/>
              </a:ext>
            </a:extLst>
          </p:cNvPr>
          <p:cNvSpPr>
            <a:spLocks noGrp="1"/>
          </p:cNvSpPr>
          <p:nvPr>
            <p:ph type="body" sz="quarter" idx="1" hasCustomPrompt="1"/>
          </p:nvPr>
        </p:nvSpPr>
        <p:spPr>
          <a:xfrm>
            <a:off x="1650242" y="1142378"/>
            <a:ext cx="8891517" cy="4573246"/>
          </a:xfrm>
        </p:spPr>
        <p:txBody>
          <a:bodyPr anchor="b" anchorCtr="0"/>
          <a:lstStyle>
            <a:lvl1pPr marL="0" indent="0">
              <a:lnSpc>
                <a:spcPct val="80000"/>
              </a:lnSpc>
              <a:spcBef>
                <a:spcPts val="0"/>
              </a:spcBef>
              <a:buNone/>
              <a:defRPr sz="7055" b="0">
                <a:solidFill>
                  <a:schemeClr val="accent6"/>
                </a:solidFill>
                <a:latin typeface="+mj-lt"/>
              </a:defRPr>
            </a:lvl1pPr>
            <a:lvl2pPr marL="0" indent="0">
              <a:lnSpc>
                <a:spcPct val="80000"/>
              </a:lnSpc>
              <a:spcBef>
                <a:spcPts val="1881"/>
              </a:spcBef>
              <a:spcAft>
                <a:spcPts val="1881"/>
              </a:spcAft>
              <a:buNone/>
              <a:defRPr lang="en-US" sz="1881" b="1" i="0" kern="1200" cap="all" spc="118" baseline="0" dirty="0">
                <a:solidFill>
                  <a:schemeClr val="accent6"/>
                </a:solidFill>
                <a:latin typeface="+mn-lt"/>
                <a:ea typeface="Source Serif Pro SemiBold" panose="02040703050405020204" pitchFamily="18" charset="0"/>
                <a:cs typeface="+mn-cs"/>
              </a:defRPr>
            </a:lvl2pPr>
            <a:lvl3pPr marL="0" indent="0">
              <a:lnSpc>
                <a:spcPct val="110000"/>
              </a:lnSpc>
              <a:spcBef>
                <a:spcPts val="1881"/>
              </a:spcBef>
              <a:buNone/>
              <a:defRPr lang="en-US" sz="1881" b="1" i="0" kern="1200" dirty="0">
                <a:solidFill>
                  <a:schemeClr val="accent6"/>
                </a:solidFill>
                <a:latin typeface="Source Serif Pro SemiBold" panose="02040703050405020204" pitchFamily="18" charset="0"/>
                <a:ea typeface="Source Serif Pro SemiBold" panose="02040703050405020204" pitchFamily="18" charset="0"/>
                <a:cs typeface="+mn-cs"/>
              </a:defRPr>
            </a:lvl3pPr>
            <a:lvl4pPr marL="0" indent="0">
              <a:lnSpc>
                <a:spcPct val="100000"/>
              </a:lnSpc>
              <a:spcBef>
                <a:spcPts val="1881"/>
              </a:spcBef>
              <a:spcAft>
                <a:spcPts val="0"/>
              </a:spcAft>
              <a:buNone/>
              <a:defRPr lang="en-US" sz="1293" b="0" i="0" kern="1200" dirty="0">
                <a:solidFill>
                  <a:schemeClr val="accent6"/>
                </a:solidFill>
                <a:latin typeface="+mn-lt"/>
                <a:ea typeface="+mn-ea"/>
                <a:cs typeface="+mn-cs"/>
              </a:defRPr>
            </a:lvl4pPr>
            <a:lvl5pPr marL="0" indent="0">
              <a:lnSpc>
                <a:spcPct val="100000"/>
              </a:lnSpc>
              <a:spcBef>
                <a:spcPts val="1881"/>
              </a:spcBef>
              <a:spcAft>
                <a:spcPts val="0"/>
              </a:spcAft>
              <a:buNone/>
              <a:defRPr lang="en-US" sz="1293" b="0" i="0" kern="1200" dirty="0">
                <a:solidFill>
                  <a:schemeClr val="accent6"/>
                </a:solidFill>
                <a:latin typeface="+mn-lt"/>
                <a:ea typeface="+mn-ea"/>
                <a:cs typeface="+mn-cs"/>
              </a:defRPr>
            </a:lvl5pPr>
            <a:lvl6pPr marL="0" indent="0">
              <a:spcBef>
                <a:spcPts val="1881"/>
              </a:spcBef>
              <a:buNone/>
              <a:defRPr sz="1293" b="0" i="0">
                <a:solidFill>
                  <a:schemeClr val="accent6"/>
                </a:solidFill>
                <a:latin typeface="+mn-lt"/>
                <a:ea typeface="+mn-ea"/>
              </a:defRPr>
            </a:lvl6pPr>
          </a:lstStyle>
          <a:p>
            <a:pPr lvl="0"/>
            <a:r>
              <a:rPr lang="en-US"/>
              <a:t>Title 1</a:t>
            </a:r>
          </a:p>
          <a:p>
            <a:pPr lvl="1"/>
            <a:r>
              <a:rPr lang="en-US" err="1"/>
              <a:t>Pretitle</a:t>
            </a:r>
            <a:endParaRPr lang="en-US"/>
          </a:p>
          <a:p>
            <a:pPr lvl="2"/>
            <a:r>
              <a:rPr lang="en-US"/>
              <a:t>Subtitle 1</a:t>
            </a:r>
          </a:p>
          <a:p>
            <a:pPr lvl="3"/>
            <a:r>
              <a:rPr lang="en-US"/>
              <a:t>Subtitle 2</a:t>
            </a:r>
          </a:p>
          <a:p>
            <a:pPr lvl="4"/>
            <a:r>
              <a:rPr lang="en-US"/>
              <a:t>Level 5</a:t>
            </a:r>
          </a:p>
          <a:p>
            <a:pPr lvl="5"/>
            <a:r>
              <a:rPr lang="en-US"/>
              <a:t>Level 6</a:t>
            </a:r>
            <a:endParaRPr lang="sv-SE"/>
          </a:p>
        </p:txBody>
      </p:sp>
      <p:sp>
        <p:nvSpPr>
          <p:cNvPr id="2" name="Date Placeholder 1">
            <a:extLst>
              <a:ext uri="{FF2B5EF4-FFF2-40B4-BE49-F238E27FC236}">
                <a16:creationId xmlns:a16="http://schemas.microsoft.com/office/drawing/2014/main" id="{133B0F31-52E7-E84D-BF4C-CB8AC96D05AA}"/>
              </a:ext>
            </a:extLst>
          </p:cNvPr>
          <p:cNvSpPr>
            <a:spLocks noGrp="1"/>
          </p:cNvSpPr>
          <p:nvPr>
            <p:ph type="dt" sz="half" idx="10"/>
          </p:nvPr>
        </p:nvSpPr>
        <p:spPr>
          <a:xfrm>
            <a:off x="5079533" y="7196081"/>
            <a:ext cx="1017399" cy="253979"/>
          </a:xfrm>
        </p:spPr>
        <p:txBody>
          <a:bodyPr/>
          <a:lstStyle/>
          <a:p>
            <a:r>
              <a:rPr lang="sv-SE"/>
              <a:t>2023-01-01</a:t>
            </a:r>
          </a:p>
        </p:txBody>
      </p:sp>
      <p:sp>
        <p:nvSpPr>
          <p:cNvPr id="4" name="Footer Placeholder 3">
            <a:extLst>
              <a:ext uri="{FF2B5EF4-FFF2-40B4-BE49-F238E27FC236}">
                <a16:creationId xmlns:a16="http://schemas.microsoft.com/office/drawing/2014/main" id="{26A39FE3-1F53-1B45-9163-2EB24EE8EC57}"/>
              </a:ext>
            </a:extLst>
          </p:cNvPr>
          <p:cNvSpPr>
            <a:spLocks noGrp="1"/>
          </p:cNvSpPr>
          <p:nvPr>
            <p:ph type="ftr" sz="quarter" idx="11"/>
          </p:nvPr>
        </p:nvSpPr>
        <p:spPr>
          <a:xfrm>
            <a:off x="1015929" y="7196081"/>
            <a:ext cx="4063604" cy="253979"/>
          </a:xfrm>
        </p:spPr>
        <p:txBody>
          <a:bodyPr/>
          <a:lstStyle/>
          <a:p>
            <a:r>
              <a:rPr lang="en-US"/>
              <a:t>Skolmatsakademin · PPT-mall</a:t>
            </a:r>
            <a:endParaRPr lang="sv-SE"/>
          </a:p>
        </p:txBody>
      </p:sp>
      <p:sp>
        <p:nvSpPr>
          <p:cNvPr id="5" name="Slide Number Placeholder 4">
            <a:extLst>
              <a:ext uri="{FF2B5EF4-FFF2-40B4-BE49-F238E27FC236}">
                <a16:creationId xmlns:a16="http://schemas.microsoft.com/office/drawing/2014/main" id="{2629D637-758F-9946-B33C-62F15791C2D2}"/>
              </a:ext>
            </a:extLst>
          </p:cNvPr>
          <p:cNvSpPr>
            <a:spLocks noGrp="1"/>
          </p:cNvSpPr>
          <p:nvPr>
            <p:ph type="sldNum" sz="quarter" idx="12"/>
          </p:nvPr>
        </p:nvSpPr>
        <p:spPr>
          <a:xfrm>
            <a:off x="254001" y="7196081"/>
            <a:ext cx="761532" cy="253979"/>
          </a:xfrm>
        </p:spPr>
        <p:txBody>
          <a:bodyPr/>
          <a:lstStyle/>
          <a:p>
            <a:fld id="{2066355A-084C-D24E-9AD2-7E4FC41EA627}" type="slidenum">
              <a:rPr lang="sv-SE" smtClean="0"/>
              <a:pPr/>
              <a:t>‹#›</a:t>
            </a:fld>
            <a:endParaRPr lang="sv-SE"/>
          </a:p>
        </p:txBody>
      </p:sp>
      <p:pic>
        <p:nvPicPr>
          <p:cNvPr id="12" name="Picture 11">
            <a:extLst>
              <a:ext uri="{FF2B5EF4-FFF2-40B4-BE49-F238E27FC236}">
                <a16:creationId xmlns:a16="http://schemas.microsoft.com/office/drawing/2014/main" id="{DF4B4040-B10B-5042-BAF0-637773FEA300}"/>
              </a:ext>
            </a:extLst>
          </p:cNvPr>
          <p:cNvPicPr>
            <a:picLocks/>
          </p:cNvPicPr>
          <p:nvPr userDrawn="1"/>
        </p:nvPicPr>
        <p:blipFill>
          <a:blip r:embed="rId2"/>
          <a:stretch>
            <a:fillRect/>
          </a:stretch>
        </p:blipFill>
        <p:spPr>
          <a:xfrm>
            <a:off x="0" y="-423299"/>
            <a:ext cx="12192044" cy="423299"/>
          </a:xfrm>
          <a:prstGeom prst="rect">
            <a:avLst/>
          </a:prstGeom>
        </p:spPr>
      </p:pic>
      <p:pic>
        <p:nvPicPr>
          <p:cNvPr id="13" name="Picture 12">
            <a:extLst>
              <a:ext uri="{FF2B5EF4-FFF2-40B4-BE49-F238E27FC236}">
                <a16:creationId xmlns:a16="http://schemas.microsoft.com/office/drawing/2014/main" id="{039073BD-FEB6-9F47-ACD0-546C7F900E57}"/>
              </a:ext>
            </a:extLst>
          </p:cNvPr>
          <p:cNvPicPr>
            <a:picLocks/>
          </p:cNvPicPr>
          <p:nvPr userDrawn="1"/>
        </p:nvPicPr>
        <p:blipFill>
          <a:blip r:embed="rId3"/>
          <a:stretch>
            <a:fillRect/>
          </a:stretch>
        </p:blipFill>
        <p:spPr>
          <a:xfrm>
            <a:off x="-420844" y="1873"/>
            <a:ext cx="423335" cy="6857441"/>
          </a:xfrm>
          <a:prstGeom prst="rect">
            <a:avLst/>
          </a:prstGeom>
        </p:spPr>
      </p:pic>
      <p:pic>
        <p:nvPicPr>
          <p:cNvPr id="18" name="Picture 17">
            <a:extLst>
              <a:ext uri="{FF2B5EF4-FFF2-40B4-BE49-F238E27FC236}">
                <a16:creationId xmlns:a16="http://schemas.microsoft.com/office/drawing/2014/main" id="{1B4F26DA-AD92-2148-90C2-F0C53DF95829}"/>
              </a:ext>
            </a:extLst>
          </p:cNvPr>
          <p:cNvPicPr>
            <a:picLocks/>
          </p:cNvPicPr>
          <p:nvPr userDrawn="1"/>
        </p:nvPicPr>
        <p:blipFill>
          <a:blip r:embed="rId3"/>
          <a:stretch>
            <a:fillRect/>
          </a:stretch>
        </p:blipFill>
        <p:spPr>
          <a:xfrm flipH="1">
            <a:off x="12194534" y="1873"/>
            <a:ext cx="423335" cy="6857441"/>
          </a:xfrm>
          <a:prstGeom prst="rect">
            <a:avLst/>
          </a:prstGeom>
        </p:spPr>
      </p:pic>
      <p:pic>
        <p:nvPicPr>
          <p:cNvPr id="19" name="Picture 18">
            <a:extLst>
              <a:ext uri="{FF2B5EF4-FFF2-40B4-BE49-F238E27FC236}">
                <a16:creationId xmlns:a16="http://schemas.microsoft.com/office/drawing/2014/main" id="{2E685D58-C035-5E46-BDE9-CCF09A54B417}"/>
              </a:ext>
            </a:extLst>
          </p:cNvPr>
          <p:cNvPicPr>
            <a:picLocks/>
          </p:cNvPicPr>
          <p:nvPr userDrawn="1"/>
        </p:nvPicPr>
        <p:blipFill>
          <a:blip r:embed="rId2"/>
          <a:stretch>
            <a:fillRect/>
          </a:stretch>
        </p:blipFill>
        <p:spPr>
          <a:xfrm flipV="1">
            <a:off x="0" y="6859315"/>
            <a:ext cx="12192044" cy="423299"/>
          </a:xfrm>
          <a:prstGeom prst="rect">
            <a:avLst/>
          </a:prstGeom>
        </p:spPr>
      </p:pic>
      <p:sp>
        <p:nvSpPr>
          <p:cNvPr id="14" name="Text Placeholder 9">
            <a:extLst>
              <a:ext uri="{FF2B5EF4-FFF2-40B4-BE49-F238E27FC236}">
                <a16:creationId xmlns:a16="http://schemas.microsoft.com/office/drawing/2014/main" id="{495CD79B-2A00-3B48-894F-261CC0B2AE43}"/>
              </a:ext>
            </a:extLst>
          </p:cNvPr>
          <p:cNvSpPr txBox="1">
            <a:spLocks/>
          </p:cNvSpPr>
          <p:nvPr userDrawn="1"/>
        </p:nvSpPr>
        <p:spPr>
          <a:xfrm>
            <a:off x="-3471346" y="19516"/>
            <a:ext cx="3048467" cy="3797600"/>
          </a:xfrm>
          <a:prstGeom prst="rect">
            <a:avLst/>
          </a:prstGeom>
          <a:solidFill>
            <a:srgbClr val="FEFEFE"/>
          </a:solidFill>
        </p:spPr>
        <p:txBody>
          <a:bodyPr lIns="253979" tIns="253979" rIns="253979" bIns="253979">
            <a:spAutoFit/>
          </a:bodyPr>
          <a:lstStyle>
            <a:lvl1pPr marL="0" indent="0" algn="l" defTabSz="518419" rtl="0" eaLnBrk="1" latinLnBrk="0" hangingPunct="1">
              <a:lnSpc>
                <a:spcPct val="120000"/>
              </a:lnSpc>
              <a:spcBef>
                <a:spcPts val="1000"/>
              </a:spcBef>
              <a:buFont typeface="Arial"/>
              <a:buNone/>
              <a:defRPr sz="900" kern="1200">
                <a:solidFill>
                  <a:schemeClr val="tx1"/>
                </a:solidFill>
                <a:latin typeface="+mn-lt"/>
                <a:ea typeface="+mn-ea"/>
                <a:cs typeface="+mn-cs"/>
              </a:defRPr>
            </a:lvl1pPr>
            <a:lvl2pPr marL="0" indent="0" algn="l" defTabSz="518419" rtl="0" eaLnBrk="1" latinLnBrk="0" hangingPunct="1">
              <a:lnSpc>
                <a:spcPct val="120000"/>
              </a:lnSpc>
              <a:spcBef>
                <a:spcPts val="1000"/>
              </a:spcBef>
              <a:buFont typeface="Arial"/>
              <a:buNone/>
              <a:defRPr sz="900" b="1" kern="1200" cap="all" baseline="0">
                <a:solidFill>
                  <a:schemeClr val="tx1"/>
                </a:solidFill>
                <a:latin typeface="+mn-lt"/>
                <a:ea typeface="+mn-ea"/>
                <a:cs typeface="+mn-cs"/>
              </a:defRPr>
            </a:lvl2pPr>
            <a:lvl3pPr marL="108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3pPr>
            <a:lvl4pPr marL="252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4pPr>
            <a:lvl5pPr marL="396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5pPr>
            <a:lvl6pPr marL="2851305" indent="-259210" algn="l" defTabSz="518419" rtl="0" eaLnBrk="1" latinLnBrk="0" hangingPunct="1">
              <a:spcBef>
                <a:spcPct val="20000"/>
              </a:spcBef>
              <a:buFont typeface="Arial"/>
              <a:buChar char="•"/>
              <a:defRPr sz="2268" kern="1200">
                <a:solidFill>
                  <a:schemeClr val="tx1"/>
                </a:solidFill>
                <a:latin typeface="+mn-lt"/>
                <a:ea typeface="+mn-ea"/>
                <a:cs typeface="+mn-cs"/>
              </a:defRPr>
            </a:lvl6pPr>
            <a:lvl7pPr marL="3369724" indent="-259210" algn="l" defTabSz="518419" rtl="0" eaLnBrk="1" latinLnBrk="0" hangingPunct="1">
              <a:spcBef>
                <a:spcPct val="20000"/>
              </a:spcBef>
              <a:buFont typeface="Arial"/>
              <a:buChar char="•"/>
              <a:defRPr sz="2268" kern="1200">
                <a:solidFill>
                  <a:schemeClr val="tx1"/>
                </a:solidFill>
                <a:latin typeface="+mn-lt"/>
                <a:ea typeface="+mn-ea"/>
                <a:cs typeface="+mn-cs"/>
              </a:defRPr>
            </a:lvl7pPr>
            <a:lvl8pPr marL="3888143" indent="-259210" algn="l" defTabSz="518419" rtl="0" eaLnBrk="1" latinLnBrk="0" hangingPunct="1">
              <a:spcBef>
                <a:spcPct val="20000"/>
              </a:spcBef>
              <a:buFont typeface="Arial"/>
              <a:buChar char="•"/>
              <a:defRPr sz="2268" kern="1200">
                <a:solidFill>
                  <a:schemeClr val="tx1"/>
                </a:solidFill>
                <a:latin typeface="+mn-lt"/>
                <a:ea typeface="+mn-ea"/>
                <a:cs typeface="+mn-cs"/>
              </a:defRPr>
            </a:lvl8pPr>
            <a:lvl9pPr marL="4406562" indent="-259210" algn="l" defTabSz="518419" rtl="0" eaLnBrk="1" latinLnBrk="0" hangingPunct="1">
              <a:spcBef>
                <a:spcPct val="20000"/>
              </a:spcBef>
              <a:buFont typeface="Arial"/>
              <a:buChar char="•"/>
              <a:defRPr sz="2268" kern="1200">
                <a:solidFill>
                  <a:schemeClr val="tx1"/>
                </a:solidFill>
                <a:latin typeface="+mn-lt"/>
                <a:ea typeface="+mn-ea"/>
                <a:cs typeface="+mn-cs"/>
              </a:defRPr>
            </a:lvl9pPr>
          </a:lstStyle>
          <a:p>
            <a:pPr lvl="1">
              <a:spcBef>
                <a:spcPts val="823"/>
              </a:spcBef>
            </a:pPr>
            <a:r>
              <a:rPr lang="sv-SE" sz="823" b="1" i="0" noProof="0">
                <a:latin typeface="+mn-lt"/>
                <a:ea typeface="+mn-ea"/>
              </a:rPr>
              <a:t>Titelsida</a:t>
            </a:r>
          </a:p>
          <a:p>
            <a:pPr>
              <a:spcBef>
                <a:spcPts val="823"/>
              </a:spcBef>
            </a:pPr>
            <a:r>
              <a:rPr lang="sv-SE" sz="823" b="0" i="0" noProof="0">
                <a:latin typeface="+mn-lt"/>
                <a:ea typeface="+mn-ea"/>
              </a:rPr>
              <a:t>Du byter bakgrund genom att högerklicka på bakgrunden och välja </a:t>
            </a:r>
            <a:r>
              <a:rPr lang="sv-SE" sz="823" b="0" i="0" u="sng" noProof="0">
                <a:latin typeface="+mn-lt"/>
                <a:ea typeface="+mn-ea"/>
              </a:rPr>
              <a:t>Formatera bakgrund</a:t>
            </a:r>
            <a:r>
              <a:rPr lang="sv-SE" sz="823" b="0" i="0" noProof="0">
                <a:latin typeface="+mn-lt"/>
                <a:ea typeface="+mn-ea"/>
              </a:rPr>
              <a:t>.</a:t>
            </a:r>
          </a:p>
          <a:p>
            <a:pPr>
              <a:spcBef>
                <a:spcPts val="823"/>
              </a:spcBef>
            </a:pPr>
            <a:r>
              <a:rPr lang="sv-SE" sz="823" b="0" i="0" noProof="0">
                <a:latin typeface="+mn-lt"/>
                <a:ea typeface="+mn-ea"/>
              </a:rPr>
              <a:t>Byt rubriknivå genom att sätta markören i stycket och använd </a:t>
            </a:r>
            <a:r>
              <a:rPr lang="sv-SE" sz="823" b="0" i="0" u="sng" noProof="0">
                <a:latin typeface="+mn-lt"/>
                <a:ea typeface="+mn-ea"/>
              </a:rPr>
              <a:t>knapparna för ökat och minskat indrag</a:t>
            </a:r>
            <a:r>
              <a:rPr lang="sv-SE" sz="823" b="0" i="0" noProof="0">
                <a:latin typeface="+mn-lt"/>
                <a:ea typeface="+mn-ea"/>
              </a:rPr>
              <a:t>.</a:t>
            </a:r>
          </a:p>
          <a:p>
            <a:pPr>
              <a:spcBef>
                <a:spcPts val="823"/>
              </a:spcBef>
            </a:pPr>
            <a:r>
              <a:rPr lang="sv-SE" sz="823" b="0" i="0" noProof="0">
                <a:latin typeface="+mn-lt"/>
                <a:ea typeface="+mn-ea"/>
              </a:rPr>
              <a:t>Nivå 1: Titel</a:t>
            </a:r>
            <a:br>
              <a:rPr lang="sv-SE" sz="823" b="0" i="0" noProof="0">
                <a:latin typeface="+mn-lt"/>
                <a:ea typeface="+mn-ea"/>
              </a:rPr>
            </a:br>
            <a:r>
              <a:rPr lang="sv-SE" sz="823" b="0" i="0" noProof="0">
                <a:latin typeface="+mn-lt"/>
                <a:ea typeface="+mn-ea"/>
              </a:rPr>
              <a:t>Nivå 2: </a:t>
            </a:r>
            <a:r>
              <a:rPr lang="sv-SE" sz="823" b="0" i="0" noProof="0" err="1">
                <a:latin typeface="+mn-lt"/>
                <a:ea typeface="+mn-ea"/>
              </a:rPr>
              <a:t>Förtitel</a:t>
            </a:r>
            <a:br>
              <a:rPr lang="sv-SE" sz="823" b="0" i="0" noProof="0">
                <a:latin typeface="+mn-lt"/>
                <a:ea typeface="+mn-ea"/>
              </a:rPr>
            </a:br>
            <a:r>
              <a:rPr lang="sv-SE" sz="823" b="0" i="0" noProof="0">
                <a:latin typeface="+mn-lt"/>
                <a:ea typeface="+mn-ea"/>
              </a:rPr>
              <a:t>Nivå 3-4: Eftertitlar</a:t>
            </a:r>
            <a:br>
              <a:rPr lang="sv-SE" sz="823" b="0" i="0" noProof="0">
                <a:latin typeface="+mn-lt"/>
                <a:ea typeface="+mn-ea"/>
              </a:rPr>
            </a:br>
            <a:endParaRPr lang="sv-SE" sz="823" b="0" i="0" noProof="0">
              <a:latin typeface="+mn-lt"/>
              <a:ea typeface="+mn-ea"/>
            </a:endParaRPr>
          </a:p>
          <a:p>
            <a:pPr lvl="1">
              <a:spcBef>
                <a:spcPts val="823"/>
              </a:spcBef>
            </a:pPr>
            <a:r>
              <a:rPr lang="en-GB" sz="823" b="1" i="0" noProof="0">
                <a:latin typeface="+mn-lt"/>
                <a:ea typeface="+mn-ea"/>
              </a:rPr>
              <a:t>Title Slide</a:t>
            </a:r>
          </a:p>
          <a:p>
            <a:pPr>
              <a:spcBef>
                <a:spcPts val="823"/>
              </a:spcBef>
            </a:pPr>
            <a:r>
              <a:rPr lang="en-GB" sz="823" b="0" i="0" noProof="0">
                <a:latin typeface="+mn-lt"/>
                <a:ea typeface="+mn-ea"/>
              </a:rPr>
              <a:t>To change the background, right click on the background and select </a:t>
            </a:r>
            <a:r>
              <a:rPr lang="en-GB" sz="823" b="0" i="0" u="sng" noProof="0">
                <a:latin typeface="+mn-lt"/>
                <a:ea typeface="+mn-ea"/>
              </a:rPr>
              <a:t>Format background</a:t>
            </a:r>
            <a:r>
              <a:rPr lang="en-GB" sz="823" b="0" i="0" noProof="0">
                <a:latin typeface="+mn-lt"/>
                <a:ea typeface="+mn-ea"/>
              </a:rPr>
              <a:t>.</a:t>
            </a:r>
          </a:p>
          <a:p>
            <a:pPr>
              <a:spcBef>
                <a:spcPts val="823"/>
              </a:spcBef>
            </a:pPr>
            <a:r>
              <a:rPr lang="en-GB" sz="823" b="0" i="0" noProof="0">
                <a:latin typeface="+mn-lt"/>
                <a:ea typeface="+mn-ea"/>
              </a:rPr>
              <a:t>To change the heading level, put the marker inside the paragraph and use the </a:t>
            </a:r>
            <a:r>
              <a:rPr lang="en-GB" sz="823" b="0" i="0" u="sng" noProof="0">
                <a:latin typeface="+mn-lt"/>
                <a:ea typeface="+mn-ea"/>
              </a:rPr>
              <a:t>buttons for indents</a:t>
            </a:r>
            <a:r>
              <a:rPr lang="en-GB" sz="823" b="0" i="0" noProof="0">
                <a:latin typeface="+mn-lt"/>
                <a:ea typeface="+mn-ea"/>
              </a:rPr>
              <a:t>.</a:t>
            </a:r>
          </a:p>
          <a:p>
            <a:pPr>
              <a:spcBef>
                <a:spcPts val="823"/>
              </a:spcBef>
            </a:pPr>
            <a:r>
              <a:rPr lang="en-GB" sz="823" b="0" i="0" noProof="0">
                <a:latin typeface="+mn-lt"/>
                <a:ea typeface="+mn-ea"/>
              </a:rPr>
              <a:t>Level 1: Title</a:t>
            </a:r>
            <a:br>
              <a:rPr lang="en-GB" sz="823" b="0" i="0" noProof="0">
                <a:latin typeface="+mn-lt"/>
                <a:ea typeface="+mn-ea"/>
              </a:rPr>
            </a:br>
            <a:r>
              <a:rPr lang="en-GB" sz="823" b="0" i="0" noProof="0">
                <a:latin typeface="+mn-lt"/>
                <a:ea typeface="+mn-ea"/>
              </a:rPr>
              <a:t>Level 2: </a:t>
            </a:r>
            <a:r>
              <a:rPr lang="en-GB" sz="823" b="0" i="0" noProof="0" err="1">
                <a:latin typeface="+mn-lt"/>
                <a:ea typeface="+mn-ea"/>
              </a:rPr>
              <a:t>Pretitle</a:t>
            </a:r>
            <a:br>
              <a:rPr lang="en-GB" sz="823" b="0" i="0" noProof="0">
                <a:latin typeface="+mn-lt"/>
                <a:ea typeface="+mn-ea"/>
              </a:rPr>
            </a:br>
            <a:r>
              <a:rPr lang="en-GB" sz="823" b="0" i="0" noProof="0">
                <a:latin typeface="+mn-lt"/>
                <a:ea typeface="+mn-ea"/>
              </a:rPr>
              <a:t>Level 3–4: Subheading</a:t>
            </a:r>
          </a:p>
        </p:txBody>
      </p:sp>
      <p:sp>
        <p:nvSpPr>
          <p:cNvPr id="6" name="Freeform 1">
            <a:extLst>
              <a:ext uri="{FF2B5EF4-FFF2-40B4-BE49-F238E27FC236}">
                <a16:creationId xmlns:a16="http://schemas.microsoft.com/office/drawing/2014/main" id="{BD416D20-BBCE-7F80-D148-D60FF4B3DFBE}"/>
              </a:ext>
            </a:extLst>
          </p:cNvPr>
          <p:cNvSpPr>
            <a:spLocks noChangeArrowheads="1"/>
          </p:cNvSpPr>
          <p:nvPr userDrawn="1"/>
        </p:nvSpPr>
        <p:spPr bwMode="auto">
          <a:xfrm>
            <a:off x="1650241" y="761585"/>
            <a:ext cx="1270005" cy="1269897"/>
          </a:xfrm>
          <a:custGeom>
            <a:avLst/>
            <a:gdLst>
              <a:gd name="T0" fmla="*/ 2780 w 21000"/>
              <a:gd name="T1" fmla="*/ 7815 h 21000"/>
              <a:gd name="T2" fmla="*/ 4150 w 21000"/>
              <a:gd name="T3" fmla="*/ 7397 h 21000"/>
              <a:gd name="T4" fmla="*/ 4678 w 21000"/>
              <a:gd name="T5" fmla="*/ 5751 h 21000"/>
              <a:gd name="T6" fmla="*/ 4371 w 21000"/>
              <a:gd name="T7" fmla="*/ 5851 h 21000"/>
              <a:gd name="T8" fmla="*/ 5602 w 21000"/>
              <a:gd name="T9" fmla="*/ 4570 h 21000"/>
              <a:gd name="T10" fmla="*/ 5922 w 21000"/>
              <a:gd name="T11" fmla="*/ 4381 h 21000"/>
              <a:gd name="T12" fmla="*/ 9983 w 21000"/>
              <a:gd name="T13" fmla="*/ 4053 h 21000"/>
              <a:gd name="T14" fmla="*/ 8676 w 21000"/>
              <a:gd name="T15" fmla="*/ 4310 h 21000"/>
              <a:gd name="T16" fmla="*/ 11877 w 21000"/>
              <a:gd name="T17" fmla="*/ 4221 h 21000"/>
              <a:gd name="T18" fmla="*/ 12875 w 21000"/>
              <a:gd name="T19" fmla="*/ 2026 h 21000"/>
              <a:gd name="T20" fmla="*/ 10838 w 21000"/>
              <a:gd name="T21" fmla="*/ 4027 h 21000"/>
              <a:gd name="T22" fmla="*/ 14988 w 21000"/>
              <a:gd name="T23" fmla="*/ 5778 h 21000"/>
              <a:gd name="T24" fmla="*/ 14213 w 21000"/>
              <a:gd name="T25" fmla="*/ 4250 h 21000"/>
              <a:gd name="T26" fmla="*/ 15308 w 21000"/>
              <a:gd name="T27" fmla="*/ 6234 h 21000"/>
              <a:gd name="T28" fmla="*/ 16652 w 21000"/>
              <a:gd name="T29" fmla="*/ 4200 h 21000"/>
              <a:gd name="T30" fmla="*/ 16678 w 21000"/>
              <a:gd name="T31" fmla="*/ 7872 h 21000"/>
              <a:gd name="T32" fmla="*/ 18295 w 21000"/>
              <a:gd name="T33" fmla="*/ 7156 h 21000"/>
              <a:gd name="T34" fmla="*/ 4777 w 21000"/>
              <a:gd name="T35" fmla="*/ 13428 h 21000"/>
              <a:gd name="T36" fmla="*/ 2265 w 21000"/>
              <a:gd name="T37" fmla="*/ 13583 h 21000"/>
              <a:gd name="T38" fmla="*/ 4310 w 21000"/>
              <a:gd name="T39" fmla="*/ 13389 h 21000"/>
              <a:gd name="T40" fmla="*/ 4775 w 21000"/>
              <a:gd name="T41" fmla="*/ 15366 h 21000"/>
              <a:gd name="T42" fmla="*/ 4386 w 21000"/>
              <a:gd name="T43" fmla="*/ 15704 h 21000"/>
              <a:gd name="T44" fmla="*/ 6171 w 21000"/>
              <a:gd name="T45" fmla="*/ 15274 h 21000"/>
              <a:gd name="T46" fmla="*/ 6988 w 21000"/>
              <a:gd name="T47" fmla="*/ 17991 h 21000"/>
              <a:gd name="T48" fmla="*/ 7227 w 21000"/>
              <a:gd name="T49" fmla="*/ 16492 h 21000"/>
              <a:gd name="T50" fmla="*/ 10243 w 21000"/>
              <a:gd name="T51" fmla="*/ 18153 h 21000"/>
              <a:gd name="T52" fmla="*/ 9216 w 21000"/>
              <a:gd name="T53" fmla="*/ 17119 h 21000"/>
              <a:gd name="T54" fmla="*/ 9216 w 21000"/>
              <a:gd name="T55" fmla="*/ 17119 h 21000"/>
              <a:gd name="T56" fmla="*/ 11339 w 21000"/>
              <a:gd name="T57" fmla="*/ 17878 h 21000"/>
              <a:gd name="T58" fmla="*/ 12583 w 21000"/>
              <a:gd name="T59" fmla="*/ 19049 h 21000"/>
              <a:gd name="T60" fmla="*/ 14801 w 21000"/>
              <a:gd name="T61" fmla="*/ 17607 h 21000"/>
              <a:gd name="T62" fmla="*/ 13463 w 21000"/>
              <a:gd name="T63" fmla="*/ 17056 h 21000"/>
              <a:gd name="T64" fmla="*/ 16040 w 21000"/>
              <a:gd name="T65" fmla="*/ 17392 h 21000"/>
              <a:gd name="T66" fmla="*/ 17240 w 21000"/>
              <a:gd name="T67" fmla="*/ 16101 h 21000"/>
              <a:gd name="T68" fmla="*/ 16720 w 21000"/>
              <a:gd name="T69" fmla="*/ 12360 h 21000"/>
              <a:gd name="T70" fmla="*/ 18059 w 21000"/>
              <a:gd name="T71" fmla="*/ 15027 h 21000"/>
              <a:gd name="T72" fmla="*/ 20999 w 21000"/>
              <a:gd name="T73" fmla="*/ 10500 h 21000"/>
              <a:gd name="T74" fmla="*/ 20621 w 21000"/>
              <a:gd name="T75" fmla="*/ 10500 h 21000"/>
              <a:gd name="T76" fmla="*/ 10500 w 21000"/>
              <a:gd name="T77" fmla="*/ 15699 h 21000"/>
              <a:gd name="T78" fmla="*/ 6476 w 21000"/>
              <a:gd name="T79" fmla="*/ 7849 h 21000"/>
              <a:gd name="T80" fmla="*/ 13153 w 21000"/>
              <a:gd name="T81" fmla="*/ 8298 h 21000"/>
              <a:gd name="T82" fmla="*/ 13565 w 21000"/>
              <a:gd name="T83" fmla="*/ 10306 h 21000"/>
              <a:gd name="T84" fmla="*/ 5827 w 21000"/>
              <a:gd name="T85" fmla="*/ 9316 h 21000"/>
              <a:gd name="T86" fmla="*/ 5680 w 21000"/>
              <a:gd name="T87" fmla="*/ 10500 h 21000"/>
              <a:gd name="T88" fmla="*/ 8970 w 21000"/>
              <a:gd name="T89" fmla="*/ 15069 h 21000"/>
              <a:gd name="T90" fmla="*/ 9072 w 21000"/>
              <a:gd name="T91" fmla="*/ 12646 h 21000"/>
              <a:gd name="T92" fmla="*/ 6016 w 21000"/>
              <a:gd name="T93" fmla="*/ 12266 h 21000"/>
              <a:gd name="T94" fmla="*/ 13951 w 21000"/>
              <a:gd name="T95" fmla="*/ 10500 h 21000"/>
              <a:gd name="T96" fmla="*/ 10500 w 21000"/>
              <a:gd name="T97" fmla="*/ 15318 h 21000"/>
              <a:gd name="T98" fmla="*/ 10622 w 21000"/>
              <a:gd name="T99" fmla="*/ 12838 h 21000"/>
              <a:gd name="T100" fmla="*/ 12856 w 21000"/>
              <a:gd name="T101" fmla="*/ 12323 h 21000"/>
              <a:gd name="T102" fmla="*/ 12137 w 21000"/>
              <a:gd name="T103" fmla="*/ 13470 h 21000"/>
              <a:gd name="T104" fmla="*/ 17791 w 21000"/>
              <a:gd name="T105" fmla="*/ 9201 h 21000"/>
              <a:gd name="T106" fmla="*/ 2717 w 21000"/>
              <a:gd name="T107" fmla="*/ 10492 h 210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1000" h="21000">
                <a:moveTo>
                  <a:pt x="2341" y="7179"/>
                </a:moveTo>
                <a:lnTo>
                  <a:pt x="2341" y="7179"/>
                </a:lnTo>
                <a:cubicBezTo>
                  <a:pt x="2491" y="6812"/>
                  <a:pt x="2840" y="6526"/>
                  <a:pt x="3294" y="6704"/>
                </a:cubicBezTo>
                <a:cubicBezTo>
                  <a:pt x="3158" y="7040"/>
                  <a:pt x="3158" y="7040"/>
                  <a:pt x="3158" y="7040"/>
                </a:cubicBezTo>
                <a:cubicBezTo>
                  <a:pt x="2943" y="6954"/>
                  <a:pt x="2748" y="7043"/>
                  <a:pt x="2641" y="7305"/>
                </a:cubicBezTo>
                <a:cubicBezTo>
                  <a:pt x="2533" y="7570"/>
                  <a:pt x="2625" y="7752"/>
                  <a:pt x="2780" y="7815"/>
                </a:cubicBezTo>
                <a:cubicBezTo>
                  <a:pt x="3302" y="8027"/>
                  <a:pt x="3391" y="6688"/>
                  <a:pt x="4266" y="7045"/>
                </a:cubicBezTo>
                <a:cubicBezTo>
                  <a:pt x="4628" y="7192"/>
                  <a:pt x="4793" y="7594"/>
                  <a:pt x="4588" y="8090"/>
                </a:cubicBezTo>
                <a:cubicBezTo>
                  <a:pt x="4402" y="8552"/>
                  <a:pt x="3977" y="8767"/>
                  <a:pt x="3559" y="8597"/>
                </a:cubicBezTo>
                <a:cubicBezTo>
                  <a:pt x="3693" y="8274"/>
                  <a:pt x="3693" y="8274"/>
                  <a:pt x="3693" y="8274"/>
                </a:cubicBezTo>
                <a:cubicBezTo>
                  <a:pt x="3916" y="8361"/>
                  <a:pt x="4166" y="8250"/>
                  <a:pt x="4289" y="7954"/>
                </a:cubicBezTo>
                <a:cubicBezTo>
                  <a:pt x="4394" y="7696"/>
                  <a:pt x="4347" y="7476"/>
                  <a:pt x="4150" y="7397"/>
                </a:cubicBezTo>
                <a:cubicBezTo>
                  <a:pt x="3567" y="7158"/>
                  <a:pt x="3523" y="8502"/>
                  <a:pt x="2651" y="8145"/>
                </a:cubicBezTo>
                <a:cubicBezTo>
                  <a:pt x="2323" y="8011"/>
                  <a:pt x="2155" y="7633"/>
                  <a:pt x="2341" y="7179"/>
                </a:cubicBezTo>
                <a:close/>
                <a:moveTo>
                  <a:pt x="5323" y="6675"/>
                </a:moveTo>
                <a:lnTo>
                  <a:pt x="5323" y="6675"/>
                </a:lnTo>
                <a:cubicBezTo>
                  <a:pt x="4751" y="6195"/>
                  <a:pt x="4751" y="6195"/>
                  <a:pt x="4751" y="6195"/>
                </a:cubicBezTo>
                <a:cubicBezTo>
                  <a:pt x="4678" y="5751"/>
                  <a:pt x="4678" y="5751"/>
                  <a:pt x="4678" y="5751"/>
                </a:cubicBezTo>
                <a:cubicBezTo>
                  <a:pt x="5938" y="5943"/>
                  <a:pt x="5938" y="5943"/>
                  <a:pt x="5938" y="5943"/>
                </a:cubicBezTo>
                <a:cubicBezTo>
                  <a:pt x="6216" y="5612"/>
                  <a:pt x="6216" y="5612"/>
                  <a:pt x="6216" y="5612"/>
                </a:cubicBezTo>
                <a:cubicBezTo>
                  <a:pt x="4615" y="5384"/>
                  <a:pt x="4615" y="5384"/>
                  <a:pt x="4615" y="5384"/>
                </a:cubicBezTo>
                <a:cubicBezTo>
                  <a:pt x="4402" y="4134"/>
                  <a:pt x="4402" y="4134"/>
                  <a:pt x="4402" y="4134"/>
                </a:cubicBezTo>
                <a:cubicBezTo>
                  <a:pt x="4119" y="4473"/>
                  <a:pt x="4119" y="4473"/>
                  <a:pt x="4119" y="4473"/>
                </a:cubicBezTo>
                <a:cubicBezTo>
                  <a:pt x="4371" y="5851"/>
                  <a:pt x="4371" y="5851"/>
                  <a:pt x="4371" y="5851"/>
                </a:cubicBezTo>
                <a:cubicBezTo>
                  <a:pt x="4357" y="5864"/>
                  <a:pt x="4357" y="5864"/>
                  <a:pt x="4357" y="5864"/>
                </a:cubicBezTo>
                <a:cubicBezTo>
                  <a:pt x="3533" y="5171"/>
                  <a:pt x="3533" y="5171"/>
                  <a:pt x="3533" y="5171"/>
                </a:cubicBezTo>
                <a:cubicBezTo>
                  <a:pt x="3300" y="5447"/>
                  <a:pt x="3300" y="5447"/>
                  <a:pt x="3300" y="5447"/>
                </a:cubicBezTo>
                <a:cubicBezTo>
                  <a:pt x="5092" y="6951"/>
                  <a:pt x="5092" y="6951"/>
                  <a:pt x="5092" y="6951"/>
                </a:cubicBezTo>
                <a:lnTo>
                  <a:pt x="5323" y="6675"/>
                </a:lnTo>
                <a:close/>
                <a:moveTo>
                  <a:pt x="5602" y="4570"/>
                </a:moveTo>
                <a:lnTo>
                  <a:pt x="5602" y="4570"/>
                </a:lnTo>
                <a:cubicBezTo>
                  <a:pt x="5253" y="3977"/>
                  <a:pt x="5434" y="3263"/>
                  <a:pt x="6035" y="2908"/>
                </a:cubicBezTo>
                <a:cubicBezTo>
                  <a:pt x="6641" y="2551"/>
                  <a:pt x="7353" y="2748"/>
                  <a:pt x="7696" y="3336"/>
                </a:cubicBezTo>
                <a:cubicBezTo>
                  <a:pt x="8046" y="3930"/>
                  <a:pt x="7870" y="4644"/>
                  <a:pt x="7263" y="4998"/>
                </a:cubicBezTo>
                <a:cubicBezTo>
                  <a:pt x="6662" y="5355"/>
                  <a:pt x="5953" y="5169"/>
                  <a:pt x="5602" y="4570"/>
                </a:cubicBezTo>
                <a:close/>
                <a:moveTo>
                  <a:pt x="5922" y="4381"/>
                </a:moveTo>
                <a:lnTo>
                  <a:pt x="5922" y="4381"/>
                </a:lnTo>
                <a:cubicBezTo>
                  <a:pt x="6177" y="4814"/>
                  <a:pt x="6673" y="4953"/>
                  <a:pt x="7093" y="4704"/>
                </a:cubicBezTo>
                <a:cubicBezTo>
                  <a:pt x="7515" y="4455"/>
                  <a:pt x="7633" y="3956"/>
                  <a:pt x="7379" y="3523"/>
                </a:cubicBezTo>
                <a:cubicBezTo>
                  <a:pt x="7127" y="3097"/>
                  <a:pt x="6631" y="2953"/>
                  <a:pt x="6208" y="3202"/>
                </a:cubicBezTo>
                <a:cubicBezTo>
                  <a:pt x="5788" y="3449"/>
                  <a:pt x="5673" y="3956"/>
                  <a:pt x="5922" y="4381"/>
                </a:cubicBezTo>
                <a:close/>
                <a:moveTo>
                  <a:pt x="9983" y="4053"/>
                </a:moveTo>
                <a:lnTo>
                  <a:pt x="9983" y="4053"/>
                </a:lnTo>
                <a:cubicBezTo>
                  <a:pt x="9922" y="3738"/>
                  <a:pt x="9922" y="3738"/>
                  <a:pt x="9922" y="3738"/>
                </a:cubicBezTo>
                <a:cubicBezTo>
                  <a:pt x="8967" y="3924"/>
                  <a:pt x="8967" y="3924"/>
                  <a:pt x="8967" y="3924"/>
                </a:cubicBezTo>
                <a:cubicBezTo>
                  <a:pt x="8581" y="1945"/>
                  <a:pt x="8581" y="1945"/>
                  <a:pt x="8581" y="1945"/>
                </a:cubicBezTo>
                <a:cubicBezTo>
                  <a:pt x="8227" y="2013"/>
                  <a:pt x="8227" y="2013"/>
                  <a:pt x="8227" y="2013"/>
                </a:cubicBezTo>
                <a:cubicBezTo>
                  <a:pt x="8676" y="4310"/>
                  <a:pt x="8676" y="4310"/>
                  <a:pt x="8676" y="4310"/>
                </a:cubicBezTo>
                <a:lnTo>
                  <a:pt x="9983" y="4053"/>
                </a:lnTo>
                <a:close/>
                <a:moveTo>
                  <a:pt x="11132" y="2439"/>
                </a:moveTo>
                <a:lnTo>
                  <a:pt x="11132" y="2439"/>
                </a:lnTo>
                <a:cubicBezTo>
                  <a:pt x="11150" y="2441"/>
                  <a:pt x="11150" y="2441"/>
                  <a:pt x="11150" y="2441"/>
                </a:cubicBezTo>
                <a:cubicBezTo>
                  <a:pt x="11536" y="4158"/>
                  <a:pt x="11536" y="4158"/>
                  <a:pt x="11536" y="4158"/>
                </a:cubicBezTo>
                <a:cubicBezTo>
                  <a:pt x="11877" y="4221"/>
                  <a:pt x="11877" y="4221"/>
                  <a:pt x="11877" y="4221"/>
                </a:cubicBezTo>
                <a:cubicBezTo>
                  <a:pt x="12788" y="2761"/>
                  <a:pt x="12788" y="2761"/>
                  <a:pt x="12788" y="2761"/>
                </a:cubicBezTo>
                <a:cubicBezTo>
                  <a:pt x="12809" y="2764"/>
                  <a:pt x="12809" y="2764"/>
                  <a:pt x="12809" y="2764"/>
                </a:cubicBezTo>
                <a:cubicBezTo>
                  <a:pt x="12518" y="4339"/>
                  <a:pt x="12518" y="4339"/>
                  <a:pt x="12518" y="4339"/>
                </a:cubicBezTo>
                <a:cubicBezTo>
                  <a:pt x="12859" y="4402"/>
                  <a:pt x="12859" y="4402"/>
                  <a:pt x="12859" y="4402"/>
                </a:cubicBezTo>
                <a:cubicBezTo>
                  <a:pt x="13284" y="2103"/>
                  <a:pt x="13284" y="2103"/>
                  <a:pt x="13284" y="2103"/>
                </a:cubicBezTo>
                <a:cubicBezTo>
                  <a:pt x="12875" y="2026"/>
                  <a:pt x="12875" y="2026"/>
                  <a:pt x="12875" y="2026"/>
                </a:cubicBezTo>
                <a:cubicBezTo>
                  <a:pt x="11806" y="3746"/>
                  <a:pt x="11806" y="3746"/>
                  <a:pt x="11806" y="3746"/>
                </a:cubicBezTo>
                <a:cubicBezTo>
                  <a:pt x="11785" y="3741"/>
                  <a:pt x="11785" y="3741"/>
                  <a:pt x="11785" y="3741"/>
                </a:cubicBezTo>
                <a:cubicBezTo>
                  <a:pt x="11334" y="1740"/>
                  <a:pt x="11334" y="1740"/>
                  <a:pt x="11334" y="1740"/>
                </a:cubicBezTo>
                <a:cubicBezTo>
                  <a:pt x="10922" y="1664"/>
                  <a:pt x="10922" y="1664"/>
                  <a:pt x="10922" y="1664"/>
                </a:cubicBezTo>
                <a:cubicBezTo>
                  <a:pt x="10497" y="3964"/>
                  <a:pt x="10497" y="3964"/>
                  <a:pt x="10497" y="3964"/>
                </a:cubicBezTo>
                <a:cubicBezTo>
                  <a:pt x="10838" y="4027"/>
                  <a:pt x="10838" y="4027"/>
                  <a:pt x="10838" y="4027"/>
                </a:cubicBezTo>
                <a:lnTo>
                  <a:pt x="11132" y="2439"/>
                </a:lnTo>
                <a:close/>
                <a:moveTo>
                  <a:pt x="13195" y="4567"/>
                </a:moveTo>
                <a:lnTo>
                  <a:pt x="13195" y="4567"/>
                </a:lnTo>
                <a:cubicBezTo>
                  <a:pt x="15219" y="3113"/>
                  <a:pt x="15219" y="3113"/>
                  <a:pt x="15219" y="3113"/>
                </a:cubicBezTo>
                <a:cubicBezTo>
                  <a:pt x="15581" y="3357"/>
                  <a:pt x="15581" y="3357"/>
                  <a:pt x="15581" y="3357"/>
                </a:cubicBezTo>
                <a:cubicBezTo>
                  <a:pt x="14988" y="5778"/>
                  <a:pt x="14988" y="5778"/>
                  <a:pt x="14988" y="5778"/>
                </a:cubicBezTo>
                <a:cubicBezTo>
                  <a:pt x="14673" y="5565"/>
                  <a:pt x="14673" y="5565"/>
                  <a:pt x="14673" y="5565"/>
                </a:cubicBezTo>
                <a:cubicBezTo>
                  <a:pt x="14807" y="5043"/>
                  <a:pt x="14807" y="5043"/>
                  <a:pt x="14807" y="5043"/>
                </a:cubicBezTo>
                <a:cubicBezTo>
                  <a:pt x="13938" y="4457"/>
                  <a:pt x="13938" y="4457"/>
                  <a:pt x="13938" y="4457"/>
                </a:cubicBezTo>
                <a:cubicBezTo>
                  <a:pt x="13502" y="4775"/>
                  <a:pt x="13502" y="4775"/>
                  <a:pt x="13502" y="4775"/>
                </a:cubicBezTo>
                <a:lnTo>
                  <a:pt x="13195" y="4567"/>
                </a:lnTo>
                <a:close/>
                <a:moveTo>
                  <a:pt x="14213" y="4250"/>
                </a:moveTo>
                <a:lnTo>
                  <a:pt x="14213" y="4250"/>
                </a:lnTo>
                <a:cubicBezTo>
                  <a:pt x="14893" y="4712"/>
                  <a:pt x="14893" y="4712"/>
                  <a:pt x="14893" y="4712"/>
                </a:cubicBezTo>
                <a:cubicBezTo>
                  <a:pt x="15179" y="3573"/>
                  <a:pt x="15179" y="3573"/>
                  <a:pt x="15179" y="3573"/>
                </a:cubicBezTo>
                <a:cubicBezTo>
                  <a:pt x="15161" y="3562"/>
                  <a:pt x="15161" y="3562"/>
                  <a:pt x="15161" y="3562"/>
                </a:cubicBezTo>
                <a:lnTo>
                  <a:pt x="14213" y="4250"/>
                </a:lnTo>
                <a:close/>
                <a:moveTo>
                  <a:pt x="15308" y="6234"/>
                </a:moveTo>
                <a:lnTo>
                  <a:pt x="15308" y="6234"/>
                </a:lnTo>
                <a:cubicBezTo>
                  <a:pt x="15536" y="6507"/>
                  <a:pt x="15536" y="6507"/>
                  <a:pt x="15536" y="6507"/>
                </a:cubicBezTo>
                <a:cubicBezTo>
                  <a:pt x="17080" y="5211"/>
                  <a:pt x="17080" y="5211"/>
                  <a:pt x="17080" y="5211"/>
                </a:cubicBezTo>
                <a:cubicBezTo>
                  <a:pt x="17526" y="5741"/>
                  <a:pt x="17526" y="5741"/>
                  <a:pt x="17526" y="5741"/>
                </a:cubicBezTo>
                <a:cubicBezTo>
                  <a:pt x="17770" y="5533"/>
                  <a:pt x="17770" y="5533"/>
                  <a:pt x="17770" y="5533"/>
                </a:cubicBezTo>
                <a:cubicBezTo>
                  <a:pt x="16652" y="4200"/>
                  <a:pt x="16652" y="4200"/>
                  <a:pt x="16652" y="4200"/>
                </a:cubicBezTo>
                <a:cubicBezTo>
                  <a:pt x="16408" y="4407"/>
                  <a:pt x="16408" y="4407"/>
                  <a:pt x="16408" y="4407"/>
                </a:cubicBezTo>
                <a:cubicBezTo>
                  <a:pt x="16851" y="4938"/>
                  <a:pt x="16851" y="4938"/>
                  <a:pt x="16851" y="4938"/>
                </a:cubicBezTo>
                <a:lnTo>
                  <a:pt x="15308" y="6234"/>
                </a:lnTo>
                <a:close/>
                <a:moveTo>
                  <a:pt x="17169" y="8164"/>
                </a:moveTo>
                <a:lnTo>
                  <a:pt x="17169" y="8164"/>
                </a:lnTo>
                <a:cubicBezTo>
                  <a:pt x="16975" y="8248"/>
                  <a:pt x="16786" y="8127"/>
                  <a:pt x="16678" y="7872"/>
                </a:cubicBezTo>
                <a:cubicBezTo>
                  <a:pt x="16550" y="7576"/>
                  <a:pt x="16647" y="7321"/>
                  <a:pt x="16867" y="7224"/>
                </a:cubicBezTo>
                <a:cubicBezTo>
                  <a:pt x="16731" y="6901"/>
                  <a:pt x="16731" y="6901"/>
                  <a:pt x="16731" y="6901"/>
                </a:cubicBezTo>
                <a:cubicBezTo>
                  <a:pt x="16316" y="7080"/>
                  <a:pt x="16172" y="7531"/>
                  <a:pt x="16368" y="7990"/>
                </a:cubicBezTo>
                <a:cubicBezTo>
                  <a:pt x="16578" y="8484"/>
                  <a:pt x="16980" y="8647"/>
                  <a:pt x="17340" y="8494"/>
                </a:cubicBezTo>
                <a:cubicBezTo>
                  <a:pt x="18209" y="8122"/>
                  <a:pt x="17316" y="7116"/>
                  <a:pt x="17836" y="6896"/>
                </a:cubicBezTo>
                <a:cubicBezTo>
                  <a:pt x="17988" y="6830"/>
                  <a:pt x="18182" y="6891"/>
                  <a:pt x="18295" y="7156"/>
                </a:cubicBezTo>
                <a:cubicBezTo>
                  <a:pt x="18405" y="7416"/>
                  <a:pt x="18332" y="7615"/>
                  <a:pt x="18122" y="7707"/>
                </a:cubicBezTo>
                <a:cubicBezTo>
                  <a:pt x="18264" y="8040"/>
                  <a:pt x="18264" y="8040"/>
                  <a:pt x="18264" y="8040"/>
                </a:cubicBezTo>
                <a:cubicBezTo>
                  <a:pt x="18710" y="7843"/>
                  <a:pt x="18749" y="7395"/>
                  <a:pt x="18594" y="7030"/>
                </a:cubicBezTo>
                <a:cubicBezTo>
                  <a:pt x="18400" y="6578"/>
                  <a:pt x="18014" y="6431"/>
                  <a:pt x="17689" y="6570"/>
                </a:cubicBezTo>
                <a:cubicBezTo>
                  <a:pt x="16823" y="6940"/>
                  <a:pt x="17749" y="7917"/>
                  <a:pt x="17169" y="8164"/>
                </a:cubicBezTo>
                <a:close/>
                <a:moveTo>
                  <a:pt x="4777" y="13428"/>
                </a:moveTo>
                <a:lnTo>
                  <a:pt x="4777" y="13428"/>
                </a:lnTo>
                <a:cubicBezTo>
                  <a:pt x="3029" y="15206"/>
                  <a:pt x="3029" y="15206"/>
                  <a:pt x="3029" y="15206"/>
                </a:cubicBezTo>
                <a:cubicBezTo>
                  <a:pt x="2866" y="14862"/>
                  <a:pt x="2866" y="14862"/>
                  <a:pt x="2866" y="14862"/>
                </a:cubicBezTo>
                <a:cubicBezTo>
                  <a:pt x="3250" y="14481"/>
                  <a:pt x="3250" y="14481"/>
                  <a:pt x="3250" y="14481"/>
                </a:cubicBezTo>
                <a:cubicBezTo>
                  <a:pt x="2803" y="13533"/>
                  <a:pt x="2803" y="13533"/>
                  <a:pt x="2803" y="13533"/>
                </a:cubicBezTo>
                <a:cubicBezTo>
                  <a:pt x="2265" y="13583"/>
                  <a:pt x="2265" y="13583"/>
                  <a:pt x="2265" y="13583"/>
                </a:cubicBezTo>
                <a:cubicBezTo>
                  <a:pt x="2108" y="13250"/>
                  <a:pt x="2108" y="13250"/>
                  <a:pt x="2108" y="13250"/>
                </a:cubicBezTo>
                <a:cubicBezTo>
                  <a:pt x="4591" y="13032"/>
                  <a:pt x="4591" y="13032"/>
                  <a:pt x="4591" y="13032"/>
                </a:cubicBezTo>
                <a:lnTo>
                  <a:pt x="4777" y="13428"/>
                </a:lnTo>
                <a:close/>
                <a:moveTo>
                  <a:pt x="4321" y="13410"/>
                </a:moveTo>
                <a:lnTo>
                  <a:pt x="4321" y="13410"/>
                </a:lnTo>
                <a:cubicBezTo>
                  <a:pt x="4310" y="13389"/>
                  <a:pt x="4310" y="13389"/>
                  <a:pt x="4310" y="13389"/>
                </a:cubicBezTo>
                <a:cubicBezTo>
                  <a:pt x="3145" y="13497"/>
                  <a:pt x="3145" y="13497"/>
                  <a:pt x="3145" y="13497"/>
                </a:cubicBezTo>
                <a:cubicBezTo>
                  <a:pt x="3494" y="14240"/>
                  <a:pt x="3494" y="14240"/>
                  <a:pt x="3494" y="14240"/>
                </a:cubicBezTo>
                <a:lnTo>
                  <a:pt x="4321" y="13410"/>
                </a:lnTo>
                <a:close/>
                <a:moveTo>
                  <a:pt x="6171" y="15274"/>
                </a:moveTo>
                <a:lnTo>
                  <a:pt x="6171" y="15274"/>
                </a:lnTo>
                <a:cubicBezTo>
                  <a:pt x="4775" y="15366"/>
                  <a:pt x="4775" y="15366"/>
                  <a:pt x="4775" y="15366"/>
                </a:cubicBezTo>
                <a:cubicBezTo>
                  <a:pt x="4762" y="15350"/>
                  <a:pt x="4762" y="15350"/>
                  <a:pt x="4762" y="15350"/>
                </a:cubicBezTo>
                <a:cubicBezTo>
                  <a:pt x="5547" y="14612"/>
                  <a:pt x="5547" y="14612"/>
                  <a:pt x="5547" y="14612"/>
                </a:cubicBezTo>
                <a:cubicBezTo>
                  <a:pt x="5300" y="14350"/>
                  <a:pt x="5300" y="14350"/>
                  <a:pt x="5300" y="14350"/>
                </a:cubicBezTo>
                <a:cubicBezTo>
                  <a:pt x="3599" y="15951"/>
                  <a:pt x="3599" y="15951"/>
                  <a:pt x="3599" y="15951"/>
                </a:cubicBezTo>
                <a:cubicBezTo>
                  <a:pt x="3846" y="16214"/>
                  <a:pt x="3846" y="16214"/>
                  <a:pt x="3846" y="16214"/>
                </a:cubicBezTo>
                <a:cubicBezTo>
                  <a:pt x="4386" y="15704"/>
                  <a:pt x="4386" y="15704"/>
                  <a:pt x="4386" y="15704"/>
                </a:cubicBezTo>
                <a:cubicBezTo>
                  <a:pt x="4838" y="15681"/>
                  <a:pt x="4838" y="15681"/>
                  <a:pt x="4838" y="15681"/>
                </a:cubicBezTo>
                <a:cubicBezTo>
                  <a:pt x="4502" y="16912"/>
                  <a:pt x="4502" y="16912"/>
                  <a:pt x="4502" y="16912"/>
                </a:cubicBezTo>
                <a:cubicBezTo>
                  <a:pt x="4796" y="17224"/>
                  <a:pt x="4796" y="17224"/>
                  <a:pt x="4796" y="17224"/>
                </a:cubicBezTo>
                <a:cubicBezTo>
                  <a:pt x="5211" y="15660"/>
                  <a:pt x="5211" y="15660"/>
                  <a:pt x="5211" y="15660"/>
                </a:cubicBezTo>
                <a:cubicBezTo>
                  <a:pt x="6476" y="15597"/>
                  <a:pt x="6476" y="15597"/>
                  <a:pt x="6476" y="15597"/>
                </a:cubicBezTo>
                <a:lnTo>
                  <a:pt x="6171" y="15274"/>
                </a:lnTo>
                <a:close/>
                <a:moveTo>
                  <a:pt x="7221" y="16030"/>
                </a:moveTo>
                <a:lnTo>
                  <a:pt x="7221" y="16030"/>
                </a:lnTo>
                <a:cubicBezTo>
                  <a:pt x="7605" y="16240"/>
                  <a:pt x="7605" y="16240"/>
                  <a:pt x="7605" y="16240"/>
                </a:cubicBezTo>
                <a:cubicBezTo>
                  <a:pt x="7237" y="18705"/>
                  <a:pt x="7237" y="18705"/>
                  <a:pt x="7237" y="18705"/>
                </a:cubicBezTo>
                <a:cubicBezTo>
                  <a:pt x="6904" y="18524"/>
                  <a:pt x="6904" y="18524"/>
                  <a:pt x="6904" y="18524"/>
                </a:cubicBezTo>
                <a:cubicBezTo>
                  <a:pt x="6988" y="17991"/>
                  <a:pt x="6988" y="17991"/>
                  <a:pt x="6988" y="17991"/>
                </a:cubicBezTo>
                <a:cubicBezTo>
                  <a:pt x="6069" y="17487"/>
                  <a:pt x="6069" y="17487"/>
                  <a:pt x="6069" y="17487"/>
                </a:cubicBezTo>
                <a:cubicBezTo>
                  <a:pt x="5665" y="17841"/>
                  <a:pt x="5665" y="17841"/>
                  <a:pt x="5665" y="17841"/>
                </a:cubicBezTo>
                <a:cubicBezTo>
                  <a:pt x="5342" y="17665"/>
                  <a:pt x="5342" y="17665"/>
                  <a:pt x="5342" y="17665"/>
                </a:cubicBezTo>
                <a:lnTo>
                  <a:pt x="7221" y="16030"/>
                </a:lnTo>
                <a:close/>
                <a:moveTo>
                  <a:pt x="7227" y="16492"/>
                </a:moveTo>
                <a:lnTo>
                  <a:pt x="7227" y="16492"/>
                </a:lnTo>
                <a:cubicBezTo>
                  <a:pt x="7206" y="16481"/>
                  <a:pt x="7206" y="16481"/>
                  <a:pt x="7206" y="16481"/>
                </a:cubicBezTo>
                <a:cubicBezTo>
                  <a:pt x="6324" y="17256"/>
                  <a:pt x="6324" y="17256"/>
                  <a:pt x="6324" y="17256"/>
                </a:cubicBezTo>
                <a:cubicBezTo>
                  <a:pt x="7045" y="17652"/>
                  <a:pt x="7045" y="17652"/>
                  <a:pt x="7045" y="17652"/>
                </a:cubicBezTo>
                <a:lnTo>
                  <a:pt x="7227" y="16492"/>
                </a:lnTo>
                <a:close/>
                <a:moveTo>
                  <a:pt x="10243" y="18153"/>
                </a:moveTo>
                <a:lnTo>
                  <a:pt x="10243" y="18153"/>
                </a:lnTo>
                <a:cubicBezTo>
                  <a:pt x="10122" y="18867"/>
                  <a:pt x="9618" y="19238"/>
                  <a:pt x="8888" y="19114"/>
                </a:cubicBezTo>
                <a:cubicBezTo>
                  <a:pt x="8158" y="18991"/>
                  <a:pt x="8158" y="18991"/>
                  <a:pt x="8158" y="18991"/>
                </a:cubicBezTo>
                <a:cubicBezTo>
                  <a:pt x="8547" y="16686"/>
                  <a:pt x="8547" y="16686"/>
                  <a:pt x="8547" y="16686"/>
                </a:cubicBezTo>
                <a:cubicBezTo>
                  <a:pt x="9274" y="16809"/>
                  <a:pt x="9274" y="16809"/>
                  <a:pt x="9274" y="16809"/>
                </a:cubicBezTo>
                <a:cubicBezTo>
                  <a:pt x="10006" y="16933"/>
                  <a:pt x="10356" y="17481"/>
                  <a:pt x="10243" y="18153"/>
                </a:cubicBezTo>
                <a:close/>
                <a:moveTo>
                  <a:pt x="9216" y="17119"/>
                </a:moveTo>
                <a:lnTo>
                  <a:pt x="9216" y="17119"/>
                </a:lnTo>
                <a:cubicBezTo>
                  <a:pt x="8849" y="17059"/>
                  <a:pt x="8849" y="17059"/>
                  <a:pt x="8849" y="17059"/>
                </a:cubicBezTo>
                <a:cubicBezTo>
                  <a:pt x="8565" y="18741"/>
                  <a:pt x="8565" y="18741"/>
                  <a:pt x="8565" y="18741"/>
                </a:cubicBezTo>
                <a:cubicBezTo>
                  <a:pt x="8933" y="18804"/>
                  <a:pt x="8933" y="18804"/>
                  <a:pt x="8933" y="18804"/>
                </a:cubicBezTo>
                <a:cubicBezTo>
                  <a:pt x="9405" y="18883"/>
                  <a:pt x="9789" y="18652"/>
                  <a:pt x="9883" y="18093"/>
                </a:cubicBezTo>
                <a:cubicBezTo>
                  <a:pt x="9972" y="17555"/>
                  <a:pt x="9694" y="17201"/>
                  <a:pt x="9216" y="17119"/>
                </a:cubicBezTo>
                <a:close/>
                <a:moveTo>
                  <a:pt x="11494" y="18894"/>
                </a:moveTo>
                <a:lnTo>
                  <a:pt x="11494" y="18894"/>
                </a:lnTo>
                <a:cubicBezTo>
                  <a:pt x="11386" y="18188"/>
                  <a:pt x="11386" y="18188"/>
                  <a:pt x="11386" y="18188"/>
                </a:cubicBezTo>
                <a:cubicBezTo>
                  <a:pt x="12252" y="18056"/>
                  <a:pt x="12252" y="18056"/>
                  <a:pt x="12252" y="18056"/>
                </a:cubicBezTo>
                <a:cubicBezTo>
                  <a:pt x="12205" y="17747"/>
                  <a:pt x="12205" y="17747"/>
                  <a:pt x="12205" y="17747"/>
                </a:cubicBezTo>
                <a:cubicBezTo>
                  <a:pt x="11339" y="17878"/>
                  <a:pt x="11339" y="17878"/>
                  <a:pt x="11339" y="17878"/>
                </a:cubicBezTo>
                <a:cubicBezTo>
                  <a:pt x="11239" y="17206"/>
                  <a:pt x="11239" y="17206"/>
                  <a:pt x="11239" y="17206"/>
                </a:cubicBezTo>
                <a:cubicBezTo>
                  <a:pt x="12250" y="17054"/>
                  <a:pt x="12250" y="17054"/>
                  <a:pt x="12250" y="17054"/>
                </a:cubicBezTo>
                <a:cubicBezTo>
                  <a:pt x="12203" y="16741"/>
                  <a:pt x="12203" y="16741"/>
                  <a:pt x="12203" y="16741"/>
                </a:cubicBezTo>
                <a:cubicBezTo>
                  <a:pt x="10838" y="16946"/>
                  <a:pt x="10838" y="16946"/>
                  <a:pt x="10838" y="16946"/>
                </a:cubicBezTo>
                <a:cubicBezTo>
                  <a:pt x="11184" y="19259"/>
                  <a:pt x="11184" y="19259"/>
                  <a:pt x="11184" y="19259"/>
                </a:cubicBezTo>
                <a:cubicBezTo>
                  <a:pt x="12583" y="19049"/>
                  <a:pt x="12583" y="19049"/>
                  <a:pt x="12583" y="19049"/>
                </a:cubicBezTo>
                <a:cubicBezTo>
                  <a:pt x="12536" y="18736"/>
                  <a:pt x="12536" y="18736"/>
                  <a:pt x="12536" y="18736"/>
                </a:cubicBezTo>
                <a:lnTo>
                  <a:pt x="11494" y="18894"/>
                </a:lnTo>
                <a:close/>
                <a:moveTo>
                  <a:pt x="14478" y="15605"/>
                </a:moveTo>
                <a:lnTo>
                  <a:pt x="14478" y="15605"/>
                </a:lnTo>
                <a:cubicBezTo>
                  <a:pt x="14817" y="17597"/>
                  <a:pt x="14817" y="17597"/>
                  <a:pt x="14817" y="17597"/>
                </a:cubicBezTo>
                <a:cubicBezTo>
                  <a:pt x="14801" y="17607"/>
                  <a:pt x="14801" y="17607"/>
                  <a:pt x="14801" y="17607"/>
                </a:cubicBezTo>
                <a:cubicBezTo>
                  <a:pt x="13137" y="16410"/>
                  <a:pt x="13137" y="16410"/>
                  <a:pt x="13137" y="16410"/>
                </a:cubicBezTo>
                <a:cubicBezTo>
                  <a:pt x="12777" y="16628"/>
                  <a:pt x="12777" y="16628"/>
                  <a:pt x="12777" y="16628"/>
                </a:cubicBezTo>
                <a:cubicBezTo>
                  <a:pt x="13982" y="18631"/>
                  <a:pt x="13982" y="18631"/>
                  <a:pt x="13982" y="18631"/>
                </a:cubicBezTo>
                <a:cubicBezTo>
                  <a:pt x="14279" y="18453"/>
                  <a:pt x="14279" y="18453"/>
                  <a:pt x="14279" y="18453"/>
                </a:cubicBezTo>
                <a:cubicBezTo>
                  <a:pt x="13447" y="17067"/>
                  <a:pt x="13447" y="17067"/>
                  <a:pt x="13447" y="17067"/>
                </a:cubicBezTo>
                <a:cubicBezTo>
                  <a:pt x="13463" y="17056"/>
                  <a:pt x="13463" y="17056"/>
                  <a:pt x="13463" y="17056"/>
                </a:cubicBezTo>
                <a:cubicBezTo>
                  <a:pt x="14891" y="18085"/>
                  <a:pt x="14891" y="18085"/>
                  <a:pt x="14891" y="18085"/>
                </a:cubicBezTo>
                <a:cubicBezTo>
                  <a:pt x="15187" y="17907"/>
                  <a:pt x="15187" y="17907"/>
                  <a:pt x="15187" y="17907"/>
                </a:cubicBezTo>
                <a:cubicBezTo>
                  <a:pt x="14904" y="16211"/>
                  <a:pt x="14904" y="16211"/>
                  <a:pt x="14904" y="16211"/>
                </a:cubicBezTo>
                <a:cubicBezTo>
                  <a:pt x="14919" y="16200"/>
                  <a:pt x="14919" y="16200"/>
                  <a:pt x="14919" y="16200"/>
                </a:cubicBezTo>
                <a:cubicBezTo>
                  <a:pt x="15744" y="17571"/>
                  <a:pt x="15744" y="17571"/>
                  <a:pt x="15744" y="17571"/>
                </a:cubicBezTo>
                <a:cubicBezTo>
                  <a:pt x="16040" y="17392"/>
                  <a:pt x="16040" y="17392"/>
                  <a:pt x="16040" y="17392"/>
                </a:cubicBezTo>
                <a:cubicBezTo>
                  <a:pt x="14835" y="15389"/>
                  <a:pt x="14835" y="15389"/>
                  <a:pt x="14835" y="15389"/>
                </a:cubicBezTo>
                <a:lnTo>
                  <a:pt x="14478" y="15605"/>
                </a:lnTo>
                <a:close/>
                <a:moveTo>
                  <a:pt x="15237" y="14841"/>
                </a:moveTo>
                <a:lnTo>
                  <a:pt x="15237" y="14841"/>
                </a:lnTo>
                <a:cubicBezTo>
                  <a:pt x="17004" y="16371"/>
                  <a:pt x="17004" y="16371"/>
                  <a:pt x="17004" y="16371"/>
                </a:cubicBezTo>
                <a:cubicBezTo>
                  <a:pt x="17240" y="16101"/>
                  <a:pt x="17240" y="16101"/>
                  <a:pt x="17240" y="16101"/>
                </a:cubicBezTo>
                <a:cubicBezTo>
                  <a:pt x="15473" y="14568"/>
                  <a:pt x="15473" y="14568"/>
                  <a:pt x="15473" y="14568"/>
                </a:cubicBezTo>
                <a:lnTo>
                  <a:pt x="15237" y="14841"/>
                </a:lnTo>
                <a:close/>
                <a:moveTo>
                  <a:pt x="18678" y="13694"/>
                </a:moveTo>
                <a:lnTo>
                  <a:pt x="18678" y="13694"/>
                </a:lnTo>
                <a:cubicBezTo>
                  <a:pt x="18841" y="13344"/>
                  <a:pt x="18841" y="13344"/>
                  <a:pt x="18841" y="13344"/>
                </a:cubicBezTo>
                <a:cubicBezTo>
                  <a:pt x="16720" y="12360"/>
                  <a:pt x="16720" y="12360"/>
                  <a:pt x="16720" y="12360"/>
                </a:cubicBezTo>
                <a:cubicBezTo>
                  <a:pt x="16573" y="12675"/>
                  <a:pt x="16573" y="12675"/>
                  <a:pt x="16573" y="12675"/>
                </a:cubicBezTo>
                <a:cubicBezTo>
                  <a:pt x="18143" y="13405"/>
                  <a:pt x="18143" y="13405"/>
                  <a:pt x="18143" y="13405"/>
                </a:cubicBezTo>
                <a:cubicBezTo>
                  <a:pt x="18135" y="13423"/>
                  <a:pt x="18135" y="13423"/>
                  <a:pt x="18135" y="13423"/>
                </a:cubicBezTo>
                <a:cubicBezTo>
                  <a:pt x="16098" y="13696"/>
                  <a:pt x="16098" y="13696"/>
                  <a:pt x="16098" y="13696"/>
                </a:cubicBezTo>
                <a:cubicBezTo>
                  <a:pt x="15938" y="14043"/>
                  <a:pt x="15938" y="14043"/>
                  <a:pt x="15938" y="14043"/>
                </a:cubicBezTo>
                <a:cubicBezTo>
                  <a:pt x="18059" y="15027"/>
                  <a:pt x="18059" y="15027"/>
                  <a:pt x="18059" y="15027"/>
                </a:cubicBezTo>
                <a:cubicBezTo>
                  <a:pt x="18209" y="14707"/>
                  <a:pt x="18209" y="14707"/>
                  <a:pt x="18209" y="14707"/>
                </a:cubicBezTo>
                <a:cubicBezTo>
                  <a:pt x="16639" y="13980"/>
                  <a:pt x="16639" y="13980"/>
                  <a:pt x="16639" y="13980"/>
                </a:cubicBezTo>
                <a:cubicBezTo>
                  <a:pt x="16647" y="13961"/>
                  <a:pt x="16647" y="13961"/>
                  <a:pt x="16647" y="13961"/>
                </a:cubicBezTo>
                <a:lnTo>
                  <a:pt x="18678" y="13694"/>
                </a:lnTo>
                <a:close/>
                <a:moveTo>
                  <a:pt x="20999" y="10500"/>
                </a:moveTo>
                <a:lnTo>
                  <a:pt x="20999" y="10500"/>
                </a:lnTo>
                <a:cubicBezTo>
                  <a:pt x="20999" y="16290"/>
                  <a:pt x="16290" y="20999"/>
                  <a:pt x="10500" y="20999"/>
                </a:cubicBezTo>
                <a:cubicBezTo>
                  <a:pt x="4709" y="20999"/>
                  <a:pt x="0" y="16290"/>
                  <a:pt x="0" y="10500"/>
                </a:cubicBezTo>
                <a:cubicBezTo>
                  <a:pt x="0" y="4709"/>
                  <a:pt x="4709" y="0"/>
                  <a:pt x="10500" y="0"/>
                </a:cubicBezTo>
                <a:cubicBezTo>
                  <a:pt x="16290" y="0"/>
                  <a:pt x="20999" y="4709"/>
                  <a:pt x="20999" y="10500"/>
                </a:cubicBezTo>
                <a:close/>
                <a:moveTo>
                  <a:pt x="20621" y="10500"/>
                </a:moveTo>
                <a:lnTo>
                  <a:pt x="20621" y="10500"/>
                </a:lnTo>
                <a:cubicBezTo>
                  <a:pt x="20621" y="4919"/>
                  <a:pt x="16080" y="378"/>
                  <a:pt x="10500" y="378"/>
                </a:cubicBezTo>
                <a:cubicBezTo>
                  <a:pt x="4919" y="378"/>
                  <a:pt x="378" y="4919"/>
                  <a:pt x="378" y="10500"/>
                </a:cubicBezTo>
                <a:cubicBezTo>
                  <a:pt x="378" y="16080"/>
                  <a:pt x="4919" y="20621"/>
                  <a:pt x="10500" y="20621"/>
                </a:cubicBezTo>
                <a:cubicBezTo>
                  <a:pt x="16080" y="20621"/>
                  <a:pt x="20621" y="16080"/>
                  <a:pt x="20621" y="10500"/>
                </a:cubicBezTo>
                <a:close/>
                <a:moveTo>
                  <a:pt x="10500" y="15699"/>
                </a:moveTo>
                <a:lnTo>
                  <a:pt x="10500" y="15699"/>
                </a:lnTo>
                <a:cubicBezTo>
                  <a:pt x="7633" y="15699"/>
                  <a:pt x="5300" y="13365"/>
                  <a:pt x="5300" y="10500"/>
                </a:cubicBezTo>
                <a:cubicBezTo>
                  <a:pt x="5300" y="7633"/>
                  <a:pt x="7633" y="5300"/>
                  <a:pt x="10500" y="5300"/>
                </a:cubicBezTo>
                <a:cubicBezTo>
                  <a:pt x="13365" y="5300"/>
                  <a:pt x="15699" y="7633"/>
                  <a:pt x="15699" y="10500"/>
                </a:cubicBezTo>
                <a:cubicBezTo>
                  <a:pt x="15699" y="13365"/>
                  <a:pt x="13365" y="15699"/>
                  <a:pt x="10500" y="15699"/>
                </a:cubicBezTo>
                <a:close/>
                <a:moveTo>
                  <a:pt x="6476" y="7849"/>
                </a:moveTo>
                <a:lnTo>
                  <a:pt x="6476" y="7849"/>
                </a:lnTo>
                <a:cubicBezTo>
                  <a:pt x="9702" y="11074"/>
                  <a:pt x="9702" y="11074"/>
                  <a:pt x="9702" y="11074"/>
                </a:cubicBezTo>
                <a:cubicBezTo>
                  <a:pt x="10059" y="10455"/>
                  <a:pt x="10525" y="9896"/>
                  <a:pt x="11092" y="9424"/>
                </a:cubicBezTo>
                <a:cubicBezTo>
                  <a:pt x="10604" y="8828"/>
                  <a:pt x="10311" y="8067"/>
                  <a:pt x="10311" y="7240"/>
                </a:cubicBezTo>
                <a:cubicBezTo>
                  <a:pt x="10311" y="7048"/>
                  <a:pt x="10311" y="7048"/>
                  <a:pt x="10311" y="7048"/>
                </a:cubicBezTo>
                <a:cubicBezTo>
                  <a:pt x="10500" y="7048"/>
                  <a:pt x="10500" y="7048"/>
                  <a:pt x="10500" y="7048"/>
                </a:cubicBezTo>
                <a:cubicBezTo>
                  <a:pt x="11565" y="7048"/>
                  <a:pt x="12518" y="7534"/>
                  <a:pt x="13153" y="8298"/>
                </a:cubicBezTo>
                <a:cubicBezTo>
                  <a:pt x="13631" y="8145"/>
                  <a:pt x="14127" y="8053"/>
                  <a:pt x="14633" y="8022"/>
                </a:cubicBezTo>
                <a:cubicBezTo>
                  <a:pt x="13788" y="6620"/>
                  <a:pt x="12252" y="5680"/>
                  <a:pt x="10500" y="5680"/>
                </a:cubicBezTo>
                <a:cubicBezTo>
                  <a:pt x="8820" y="5680"/>
                  <a:pt x="7339" y="6544"/>
                  <a:pt x="6476" y="7849"/>
                </a:cubicBezTo>
                <a:close/>
                <a:moveTo>
                  <a:pt x="10693" y="7434"/>
                </a:moveTo>
                <a:lnTo>
                  <a:pt x="10693" y="7434"/>
                </a:lnTo>
                <a:cubicBezTo>
                  <a:pt x="10790" y="8972"/>
                  <a:pt x="12027" y="10209"/>
                  <a:pt x="13565" y="10306"/>
                </a:cubicBezTo>
                <a:cubicBezTo>
                  <a:pt x="13468" y="8765"/>
                  <a:pt x="12234" y="7531"/>
                  <a:pt x="10693" y="7434"/>
                </a:cubicBezTo>
                <a:close/>
                <a:moveTo>
                  <a:pt x="5827" y="9316"/>
                </a:moveTo>
                <a:lnTo>
                  <a:pt x="5827" y="9316"/>
                </a:lnTo>
                <a:cubicBezTo>
                  <a:pt x="7408" y="9316"/>
                  <a:pt x="7408" y="9316"/>
                  <a:pt x="7408" y="9316"/>
                </a:cubicBezTo>
                <a:cubicBezTo>
                  <a:pt x="6274" y="8185"/>
                  <a:pt x="6274" y="8185"/>
                  <a:pt x="6274" y="8185"/>
                </a:cubicBezTo>
                <a:cubicBezTo>
                  <a:pt x="6079" y="8536"/>
                  <a:pt x="5927" y="8917"/>
                  <a:pt x="5827" y="9316"/>
                </a:cubicBezTo>
                <a:close/>
                <a:moveTo>
                  <a:pt x="5688" y="10790"/>
                </a:moveTo>
                <a:lnTo>
                  <a:pt x="5688" y="10790"/>
                </a:lnTo>
                <a:cubicBezTo>
                  <a:pt x="8883" y="10790"/>
                  <a:pt x="8883" y="10790"/>
                  <a:pt x="8883" y="10790"/>
                </a:cubicBezTo>
                <a:cubicBezTo>
                  <a:pt x="7786" y="9697"/>
                  <a:pt x="7786" y="9697"/>
                  <a:pt x="7786" y="9697"/>
                </a:cubicBezTo>
                <a:cubicBezTo>
                  <a:pt x="5749" y="9697"/>
                  <a:pt x="5749" y="9697"/>
                  <a:pt x="5749" y="9697"/>
                </a:cubicBezTo>
                <a:cubicBezTo>
                  <a:pt x="5704" y="9957"/>
                  <a:pt x="5680" y="10227"/>
                  <a:pt x="5680" y="10500"/>
                </a:cubicBezTo>
                <a:cubicBezTo>
                  <a:pt x="5680" y="10596"/>
                  <a:pt x="5683" y="10693"/>
                  <a:pt x="5688" y="10790"/>
                </a:cubicBezTo>
                <a:close/>
                <a:moveTo>
                  <a:pt x="8970" y="15069"/>
                </a:moveTo>
                <a:lnTo>
                  <a:pt x="8970" y="15069"/>
                </a:lnTo>
                <a:cubicBezTo>
                  <a:pt x="8920" y="14757"/>
                  <a:pt x="8896" y="14439"/>
                  <a:pt x="8896" y="14121"/>
                </a:cubicBezTo>
                <a:cubicBezTo>
                  <a:pt x="7324" y="14121"/>
                  <a:pt x="7324" y="14121"/>
                  <a:pt x="7324" y="14121"/>
                </a:cubicBezTo>
                <a:cubicBezTo>
                  <a:pt x="7799" y="14539"/>
                  <a:pt x="8355" y="14864"/>
                  <a:pt x="8970" y="15069"/>
                </a:cubicBezTo>
                <a:close/>
                <a:moveTo>
                  <a:pt x="9072" y="12646"/>
                </a:moveTo>
                <a:lnTo>
                  <a:pt x="9072" y="12646"/>
                </a:lnTo>
                <a:cubicBezTo>
                  <a:pt x="6184" y="12646"/>
                  <a:pt x="6184" y="12646"/>
                  <a:pt x="6184" y="12646"/>
                </a:cubicBezTo>
                <a:cubicBezTo>
                  <a:pt x="6384" y="13045"/>
                  <a:pt x="6639" y="13415"/>
                  <a:pt x="6935" y="13741"/>
                </a:cubicBezTo>
                <a:cubicBezTo>
                  <a:pt x="8907" y="13741"/>
                  <a:pt x="8907" y="13741"/>
                  <a:pt x="8907" y="13741"/>
                </a:cubicBezTo>
                <a:cubicBezTo>
                  <a:pt x="8928" y="13368"/>
                  <a:pt x="8985" y="13001"/>
                  <a:pt x="9072" y="12646"/>
                </a:cubicBezTo>
                <a:close/>
                <a:moveTo>
                  <a:pt x="9177" y="12266"/>
                </a:moveTo>
                <a:lnTo>
                  <a:pt x="9177" y="12266"/>
                </a:lnTo>
                <a:cubicBezTo>
                  <a:pt x="9269" y="11977"/>
                  <a:pt x="9382" y="11696"/>
                  <a:pt x="9516" y="11423"/>
                </a:cubicBezTo>
                <a:cubicBezTo>
                  <a:pt x="9261" y="11171"/>
                  <a:pt x="9261" y="11171"/>
                  <a:pt x="9261" y="11171"/>
                </a:cubicBezTo>
                <a:cubicBezTo>
                  <a:pt x="5728" y="11171"/>
                  <a:pt x="5728" y="11171"/>
                  <a:pt x="5728" y="11171"/>
                </a:cubicBezTo>
                <a:cubicBezTo>
                  <a:pt x="5780" y="11552"/>
                  <a:pt x="5880" y="11919"/>
                  <a:pt x="6016" y="12266"/>
                </a:cubicBezTo>
                <a:lnTo>
                  <a:pt x="9177" y="12266"/>
                </a:lnTo>
                <a:close/>
                <a:moveTo>
                  <a:pt x="15318" y="10500"/>
                </a:moveTo>
                <a:lnTo>
                  <a:pt x="15318" y="10500"/>
                </a:lnTo>
                <a:cubicBezTo>
                  <a:pt x="15318" y="9744"/>
                  <a:pt x="15145" y="9030"/>
                  <a:pt x="14833" y="8392"/>
                </a:cubicBezTo>
                <a:cubicBezTo>
                  <a:pt x="14342" y="8408"/>
                  <a:pt x="13859" y="8481"/>
                  <a:pt x="13389" y="8618"/>
                </a:cubicBezTo>
                <a:cubicBezTo>
                  <a:pt x="13743" y="9161"/>
                  <a:pt x="13951" y="9807"/>
                  <a:pt x="13951" y="10500"/>
                </a:cubicBezTo>
                <a:cubicBezTo>
                  <a:pt x="13951" y="10688"/>
                  <a:pt x="13951" y="10688"/>
                  <a:pt x="13951" y="10688"/>
                </a:cubicBezTo>
                <a:cubicBezTo>
                  <a:pt x="13759" y="10688"/>
                  <a:pt x="13759" y="10688"/>
                  <a:pt x="13759" y="10688"/>
                </a:cubicBezTo>
                <a:cubicBezTo>
                  <a:pt x="12822" y="10688"/>
                  <a:pt x="11972" y="10314"/>
                  <a:pt x="11349" y="9702"/>
                </a:cubicBezTo>
                <a:cubicBezTo>
                  <a:pt x="10027" y="10796"/>
                  <a:pt x="9274" y="12394"/>
                  <a:pt x="9274" y="14114"/>
                </a:cubicBezTo>
                <a:cubicBezTo>
                  <a:pt x="9274" y="14476"/>
                  <a:pt x="9308" y="14835"/>
                  <a:pt x="9376" y="15185"/>
                </a:cubicBezTo>
                <a:cubicBezTo>
                  <a:pt x="9736" y="15271"/>
                  <a:pt x="10111" y="15318"/>
                  <a:pt x="10500" y="15318"/>
                </a:cubicBezTo>
                <a:cubicBezTo>
                  <a:pt x="13158" y="15318"/>
                  <a:pt x="15318" y="13158"/>
                  <a:pt x="15318" y="10500"/>
                </a:cubicBezTo>
                <a:close/>
                <a:moveTo>
                  <a:pt x="13226" y="12239"/>
                </a:moveTo>
                <a:lnTo>
                  <a:pt x="13226" y="12239"/>
                </a:lnTo>
                <a:cubicBezTo>
                  <a:pt x="13392" y="12959"/>
                  <a:pt x="12940" y="13675"/>
                  <a:pt x="12224" y="13841"/>
                </a:cubicBezTo>
                <a:cubicBezTo>
                  <a:pt x="12124" y="13864"/>
                  <a:pt x="12021" y="13875"/>
                  <a:pt x="11924" y="13875"/>
                </a:cubicBezTo>
                <a:cubicBezTo>
                  <a:pt x="11315" y="13875"/>
                  <a:pt x="10764" y="13455"/>
                  <a:pt x="10622" y="12838"/>
                </a:cubicBezTo>
                <a:cubicBezTo>
                  <a:pt x="10541" y="12489"/>
                  <a:pt x="10601" y="12132"/>
                  <a:pt x="10793" y="11830"/>
                </a:cubicBezTo>
                <a:cubicBezTo>
                  <a:pt x="10982" y="11528"/>
                  <a:pt x="11276" y="11315"/>
                  <a:pt x="11625" y="11237"/>
                </a:cubicBezTo>
                <a:cubicBezTo>
                  <a:pt x="11972" y="11158"/>
                  <a:pt x="12331" y="11216"/>
                  <a:pt x="12633" y="11407"/>
                </a:cubicBezTo>
                <a:cubicBezTo>
                  <a:pt x="12935" y="11596"/>
                  <a:pt x="13145" y="11893"/>
                  <a:pt x="13226" y="12239"/>
                </a:cubicBezTo>
                <a:close/>
                <a:moveTo>
                  <a:pt x="12856" y="12323"/>
                </a:moveTo>
                <a:lnTo>
                  <a:pt x="12856" y="12323"/>
                </a:lnTo>
                <a:cubicBezTo>
                  <a:pt x="12798" y="12074"/>
                  <a:pt x="12649" y="11864"/>
                  <a:pt x="12431" y="11727"/>
                </a:cubicBezTo>
                <a:cubicBezTo>
                  <a:pt x="12279" y="11630"/>
                  <a:pt x="12103" y="11580"/>
                  <a:pt x="11927" y="11580"/>
                </a:cubicBezTo>
                <a:cubicBezTo>
                  <a:pt x="11853" y="11580"/>
                  <a:pt x="11783" y="11588"/>
                  <a:pt x="11709" y="11607"/>
                </a:cubicBezTo>
                <a:cubicBezTo>
                  <a:pt x="11460" y="11662"/>
                  <a:pt x="11247" y="11814"/>
                  <a:pt x="11113" y="12029"/>
                </a:cubicBezTo>
                <a:cubicBezTo>
                  <a:pt x="10977" y="12247"/>
                  <a:pt x="10935" y="12504"/>
                  <a:pt x="10990" y="12754"/>
                </a:cubicBezTo>
                <a:cubicBezTo>
                  <a:pt x="11108" y="13268"/>
                  <a:pt x="11622" y="13589"/>
                  <a:pt x="12137" y="13470"/>
                </a:cubicBezTo>
                <a:cubicBezTo>
                  <a:pt x="12651" y="13352"/>
                  <a:pt x="12974" y="12838"/>
                  <a:pt x="12856" y="12323"/>
                </a:cubicBezTo>
                <a:close/>
                <a:moveTo>
                  <a:pt x="18132" y="12014"/>
                </a:moveTo>
                <a:lnTo>
                  <a:pt x="18132" y="12014"/>
                </a:lnTo>
                <a:cubicBezTo>
                  <a:pt x="18232" y="11515"/>
                  <a:pt x="18282" y="11003"/>
                  <a:pt x="18282" y="10492"/>
                </a:cubicBezTo>
                <a:cubicBezTo>
                  <a:pt x="18282" y="10038"/>
                  <a:pt x="18243" y="9581"/>
                  <a:pt x="18164" y="9135"/>
                </a:cubicBezTo>
                <a:cubicBezTo>
                  <a:pt x="17791" y="9201"/>
                  <a:pt x="17791" y="9201"/>
                  <a:pt x="17791" y="9201"/>
                </a:cubicBezTo>
                <a:cubicBezTo>
                  <a:pt x="17865" y="9626"/>
                  <a:pt x="17904" y="10059"/>
                  <a:pt x="17904" y="10492"/>
                </a:cubicBezTo>
                <a:cubicBezTo>
                  <a:pt x="17904" y="10977"/>
                  <a:pt x="17854" y="11465"/>
                  <a:pt x="17760" y="11940"/>
                </a:cubicBezTo>
                <a:lnTo>
                  <a:pt x="18132" y="12014"/>
                </a:lnTo>
                <a:close/>
                <a:moveTo>
                  <a:pt x="2835" y="9135"/>
                </a:moveTo>
                <a:lnTo>
                  <a:pt x="2835" y="9135"/>
                </a:lnTo>
                <a:cubicBezTo>
                  <a:pt x="2756" y="9581"/>
                  <a:pt x="2717" y="10038"/>
                  <a:pt x="2717" y="10492"/>
                </a:cubicBezTo>
                <a:cubicBezTo>
                  <a:pt x="2717" y="11003"/>
                  <a:pt x="2767" y="11515"/>
                  <a:pt x="2866" y="12014"/>
                </a:cubicBezTo>
                <a:cubicBezTo>
                  <a:pt x="3239" y="11940"/>
                  <a:pt x="3239" y="11940"/>
                  <a:pt x="3239" y="11940"/>
                </a:cubicBezTo>
                <a:cubicBezTo>
                  <a:pt x="3145" y="11465"/>
                  <a:pt x="3095" y="10977"/>
                  <a:pt x="3095" y="10492"/>
                </a:cubicBezTo>
                <a:cubicBezTo>
                  <a:pt x="3095" y="10059"/>
                  <a:pt x="3134" y="9626"/>
                  <a:pt x="3208" y="9201"/>
                </a:cubicBezTo>
                <a:lnTo>
                  <a:pt x="2835" y="9135"/>
                </a:lnTo>
                <a:close/>
              </a:path>
            </a:pathLst>
          </a:custGeom>
          <a:solidFill>
            <a:schemeClr val="accent6"/>
          </a:solidFill>
          <a:ln>
            <a:noFill/>
          </a:ln>
          <a:effectLst/>
        </p:spPr>
        <p:txBody>
          <a:bodyPr wrap="none" anchor="ctr"/>
          <a:lstStyle/>
          <a:p>
            <a:endParaRPr lang="sv-SE" sz="2116"/>
          </a:p>
        </p:txBody>
      </p:sp>
    </p:spTree>
    <p:extLst>
      <p:ext uri="{BB962C8B-B14F-4D97-AF65-F5344CB8AC3E}">
        <p14:creationId xmlns:p14="http://schemas.microsoft.com/office/powerpoint/2010/main" val="2358682745"/>
      </p:ext>
    </p:extLst>
  </p:cSld>
  <p:clrMapOvr>
    <a:masterClrMapping/>
  </p:clrMapOvr>
  <p:extLst>
    <p:ext uri="{DCECCB84-F9BA-43D5-87BE-67443E8EF086}">
      <p15:sldGuideLst xmlns:p15="http://schemas.microsoft.com/office/powerpoint/2012/main">
        <p15:guide id="1" pos="6123">
          <p15:clr>
            <a:srgbClr val="FBAE40"/>
          </p15:clr>
        </p15:guide>
        <p15:guide id="2" orient="horz" pos="408">
          <p15:clr>
            <a:srgbClr val="FBAE40"/>
          </p15:clr>
        </p15:guide>
        <p15:guide id="3" pos="884">
          <p15:clr>
            <a:srgbClr val="FBAE40"/>
          </p15:clr>
        </p15:guide>
        <p15:guide id="4" pos="5647">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IMG-L_M">
    <p:spTree>
      <p:nvGrpSpPr>
        <p:cNvPr id="1" name=""/>
        <p:cNvGrpSpPr/>
        <p:nvPr/>
      </p:nvGrpSpPr>
      <p:grpSpPr>
        <a:xfrm>
          <a:off x="0" y="0"/>
          <a:ext cx="0" cy="0"/>
          <a:chOff x="0" y="0"/>
          <a:chExt cx="0" cy="0"/>
        </a:xfrm>
      </p:grpSpPr>
      <p:sp>
        <p:nvSpPr>
          <p:cNvPr id="9" name="Picture Placeholder 2">
            <a:extLst>
              <a:ext uri="{FF2B5EF4-FFF2-40B4-BE49-F238E27FC236}">
                <a16:creationId xmlns:a16="http://schemas.microsoft.com/office/drawing/2014/main" id="{46436075-CDF0-484E-8A0F-6CAEBE5A0319}"/>
              </a:ext>
            </a:extLst>
          </p:cNvPr>
          <p:cNvSpPr>
            <a:spLocks noGrp="1"/>
          </p:cNvSpPr>
          <p:nvPr>
            <p:ph type="pic" sz="quarter" idx="30" hasCustomPrompt="1"/>
          </p:nvPr>
        </p:nvSpPr>
        <p:spPr>
          <a:xfrm>
            <a:off x="1867" y="1"/>
            <a:ext cx="6095067" cy="6858000"/>
          </a:xfrm>
          <a:solidFill>
            <a:schemeClr val="tx1">
              <a:lumMod val="75000"/>
              <a:lumOff val="25000"/>
            </a:schemeClr>
          </a:solidFill>
        </p:spPr>
        <p:txBody>
          <a:bodyPr anchor="ctr" anchorCtr="0"/>
          <a:lstStyle>
            <a:lvl1pPr marL="0" indent="0" algn="ctr">
              <a:spcBef>
                <a:spcPts val="0"/>
              </a:spcBef>
              <a:buNone/>
              <a:defRPr sz="1176" b="0" i="0">
                <a:solidFill>
                  <a:schemeClr val="bg1">
                    <a:lumMod val="50000"/>
                  </a:schemeClr>
                </a:solidFill>
                <a:latin typeface="+mn-lt"/>
                <a:ea typeface="+mn-ea"/>
              </a:defRPr>
            </a:lvl1pPr>
          </a:lstStyle>
          <a:p>
            <a:r>
              <a:rPr lang="sv-SE"/>
              <a:t>ⓘ</a:t>
            </a:r>
            <a:br>
              <a:rPr lang="sv-SE"/>
            </a:br>
            <a:r>
              <a:rPr lang="sv-SE"/>
              <a:t>LÄGG TILL BILD: </a:t>
            </a:r>
            <a:br>
              <a:rPr lang="sv-SE"/>
            </a:br>
            <a:r>
              <a:rPr lang="sv-SE"/>
              <a:t>Klicka på ikonen eller dra in en bild på sidan.</a:t>
            </a:r>
            <a:br>
              <a:rPr lang="sv-SE"/>
            </a:br>
            <a:br>
              <a:rPr lang="sv-SE"/>
            </a:br>
            <a:br>
              <a:rPr lang="sv-SE"/>
            </a:br>
            <a:br>
              <a:rPr lang="sv-SE"/>
            </a:br>
            <a:br>
              <a:rPr lang="sv-SE"/>
            </a:br>
            <a:r>
              <a:rPr lang="sv-SE"/>
              <a:t>ADD IMAGE: </a:t>
            </a:r>
            <a:br>
              <a:rPr lang="sv-SE"/>
            </a:br>
            <a:r>
              <a:rPr lang="sv-SE" err="1"/>
              <a:t>Click</a:t>
            </a:r>
            <a:r>
              <a:rPr lang="sv-SE"/>
              <a:t> the </a:t>
            </a:r>
            <a:r>
              <a:rPr lang="sv-SE" err="1"/>
              <a:t>icon</a:t>
            </a:r>
            <a:r>
              <a:rPr lang="sv-SE"/>
              <a:t> or drag an image </a:t>
            </a:r>
            <a:r>
              <a:rPr lang="sv-SE" err="1"/>
              <a:t>onto</a:t>
            </a:r>
            <a:r>
              <a:rPr lang="sv-SE"/>
              <a:t> the </a:t>
            </a:r>
            <a:r>
              <a:rPr lang="sv-SE" err="1"/>
              <a:t>slide</a:t>
            </a:r>
            <a:r>
              <a:rPr lang="sv-SE"/>
              <a:t>.</a:t>
            </a:r>
            <a:br>
              <a:rPr lang="sv-SE"/>
            </a:br>
            <a:endParaRPr lang="sv-SE"/>
          </a:p>
        </p:txBody>
      </p:sp>
      <p:sp>
        <p:nvSpPr>
          <p:cNvPr id="2" name="Title 1">
            <a:extLst>
              <a:ext uri="{FF2B5EF4-FFF2-40B4-BE49-F238E27FC236}">
                <a16:creationId xmlns:a16="http://schemas.microsoft.com/office/drawing/2014/main" id="{8DA43E18-D929-CD43-BB12-47BD8DBAD8A6}"/>
              </a:ext>
            </a:extLst>
          </p:cNvPr>
          <p:cNvSpPr>
            <a:spLocks noGrp="1"/>
          </p:cNvSpPr>
          <p:nvPr>
            <p:ph type="title"/>
          </p:nvPr>
        </p:nvSpPr>
        <p:spPr>
          <a:xfrm>
            <a:off x="7112467" y="1142378"/>
            <a:ext cx="4064000" cy="761938"/>
          </a:xfrm>
        </p:spPr>
        <p:txBody>
          <a:bodyPr/>
          <a:lstStyle>
            <a:lvl1pPr>
              <a:defRPr sz="3645"/>
            </a:lvl1pPr>
          </a:lstStyle>
          <a:p>
            <a:r>
              <a:rPr lang="en-US"/>
              <a:t>Click to edit Master title style</a:t>
            </a:r>
            <a:endParaRPr lang="sv-SE"/>
          </a:p>
        </p:txBody>
      </p:sp>
      <p:sp>
        <p:nvSpPr>
          <p:cNvPr id="3" name="Date Placeholder 2">
            <a:extLst>
              <a:ext uri="{FF2B5EF4-FFF2-40B4-BE49-F238E27FC236}">
                <a16:creationId xmlns:a16="http://schemas.microsoft.com/office/drawing/2014/main" id="{EFE3E3EB-E653-C04E-BF48-2731DFAB47A1}"/>
              </a:ext>
            </a:extLst>
          </p:cNvPr>
          <p:cNvSpPr>
            <a:spLocks noGrp="1"/>
          </p:cNvSpPr>
          <p:nvPr>
            <p:ph type="dt" sz="half" idx="10"/>
          </p:nvPr>
        </p:nvSpPr>
        <p:spPr/>
        <p:txBody>
          <a:bodyPr/>
          <a:lstStyle>
            <a:lvl1pPr>
              <a:defRPr>
                <a:solidFill>
                  <a:schemeClr val="bg1"/>
                </a:solidFill>
              </a:defRPr>
            </a:lvl1pPr>
          </a:lstStyle>
          <a:p>
            <a:r>
              <a:rPr lang="sv-SE"/>
              <a:t>2023-01-01</a:t>
            </a:r>
          </a:p>
        </p:txBody>
      </p:sp>
      <p:sp>
        <p:nvSpPr>
          <p:cNvPr id="4" name="Footer Placeholder 3">
            <a:extLst>
              <a:ext uri="{FF2B5EF4-FFF2-40B4-BE49-F238E27FC236}">
                <a16:creationId xmlns:a16="http://schemas.microsoft.com/office/drawing/2014/main" id="{B82B3C4A-2BF9-B742-BB03-F9788C58836E}"/>
              </a:ext>
            </a:extLst>
          </p:cNvPr>
          <p:cNvSpPr>
            <a:spLocks noGrp="1"/>
          </p:cNvSpPr>
          <p:nvPr>
            <p:ph type="ftr" sz="quarter" idx="11"/>
          </p:nvPr>
        </p:nvSpPr>
        <p:spPr/>
        <p:txBody>
          <a:bodyPr/>
          <a:lstStyle>
            <a:lvl1pPr>
              <a:defRPr>
                <a:solidFill>
                  <a:schemeClr val="bg1"/>
                </a:solidFill>
              </a:defRPr>
            </a:lvl1pPr>
          </a:lstStyle>
          <a:p>
            <a:r>
              <a:rPr lang="en-US"/>
              <a:t>Skolmatsakademin · PPT-mall</a:t>
            </a:r>
            <a:endParaRPr lang="sv-SE"/>
          </a:p>
        </p:txBody>
      </p:sp>
      <p:sp>
        <p:nvSpPr>
          <p:cNvPr id="5" name="Slide Number Placeholder 4">
            <a:extLst>
              <a:ext uri="{FF2B5EF4-FFF2-40B4-BE49-F238E27FC236}">
                <a16:creationId xmlns:a16="http://schemas.microsoft.com/office/drawing/2014/main" id="{D5F4501F-0A6C-EC45-973E-F01984BA2FF1}"/>
              </a:ext>
            </a:extLst>
          </p:cNvPr>
          <p:cNvSpPr>
            <a:spLocks noGrp="1"/>
          </p:cNvSpPr>
          <p:nvPr>
            <p:ph type="sldNum" sz="quarter" idx="12"/>
          </p:nvPr>
        </p:nvSpPr>
        <p:spPr/>
        <p:txBody>
          <a:bodyPr/>
          <a:lstStyle>
            <a:lvl1pPr>
              <a:defRPr>
                <a:solidFill>
                  <a:schemeClr val="bg1"/>
                </a:solidFill>
              </a:defRPr>
            </a:lvl1pPr>
          </a:lstStyle>
          <a:p>
            <a:fld id="{2066355A-084C-D24E-9AD2-7E4FC41EA627}" type="slidenum">
              <a:rPr lang="sv-SE" smtClean="0"/>
              <a:pPr/>
              <a:t>‹#›</a:t>
            </a:fld>
            <a:endParaRPr lang="sv-SE"/>
          </a:p>
        </p:txBody>
      </p:sp>
      <p:sp>
        <p:nvSpPr>
          <p:cNvPr id="8" name="Text Placeholder 8">
            <a:extLst>
              <a:ext uri="{FF2B5EF4-FFF2-40B4-BE49-F238E27FC236}">
                <a16:creationId xmlns:a16="http://schemas.microsoft.com/office/drawing/2014/main" id="{FAE0A903-BA2B-2B45-92C3-52143C151941}"/>
              </a:ext>
            </a:extLst>
          </p:cNvPr>
          <p:cNvSpPr>
            <a:spLocks noGrp="1"/>
          </p:cNvSpPr>
          <p:nvPr>
            <p:ph type="body" sz="quarter" idx="1"/>
          </p:nvPr>
        </p:nvSpPr>
        <p:spPr>
          <a:xfrm>
            <a:off x="7112468" y="2327690"/>
            <a:ext cx="4064000" cy="3387934"/>
          </a:xfrm>
        </p:spPr>
        <p:txBody>
          <a:bodyPr/>
          <a:lstStyle>
            <a:lvl1pPr marL="211644" indent="-211644">
              <a:defRPr sz="1646"/>
            </a:lvl1pPr>
            <a:lvl2pPr marL="507946" indent="-211644">
              <a:defRPr sz="1646"/>
            </a:lvl2pPr>
            <a:lvl3pPr marL="761918" indent="-211644">
              <a:defRPr sz="1646"/>
            </a:lvl3pPr>
            <a:lvl4pPr marL="1015891" indent="-211644">
              <a:defRPr sz="1646"/>
            </a:lvl4pPr>
            <a:lvl5pPr marL="1269864" indent="-211644">
              <a:defRPr sz="1646"/>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10" name="Text Placeholder 9">
            <a:extLst>
              <a:ext uri="{FF2B5EF4-FFF2-40B4-BE49-F238E27FC236}">
                <a16:creationId xmlns:a16="http://schemas.microsoft.com/office/drawing/2014/main" id="{C772A97C-91EF-4E43-8A9A-F504F5D54E13}"/>
              </a:ext>
            </a:extLst>
          </p:cNvPr>
          <p:cNvSpPr txBox="1">
            <a:spLocks/>
          </p:cNvSpPr>
          <p:nvPr userDrawn="1"/>
        </p:nvSpPr>
        <p:spPr>
          <a:xfrm>
            <a:off x="-3471346" y="19515"/>
            <a:ext cx="3048467" cy="2019549"/>
          </a:xfrm>
          <a:prstGeom prst="rect">
            <a:avLst/>
          </a:prstGeom>
          <a:solidFill>
            <a:srgbClr val="FEFEFE"/>
          </a:solidFill>
        </p:spPr>
        <p:txBody>
          <a:bodyPr lIns="253979" tIns="253979" rIns="253979" bIns="253979">
            <a:spAutoFit/>
          </a:bodyPr>
          <a:lstStyle>
            <a:lvl1pPr marL="0" indent="0" algn="l" defTabSz="518419" rtl="0" eaLnBrk="1" latinLnBrk="0" hangingPunct="1">
              <a:lnSpc>
                <a:spcPct val="120000"/>
              </a:lnSpc>
              <a:spcBef>
                <a:spcPts val="1000"/>
              </a:spcBef>
              <a:buFont typeface="Arial"/>
              <a:buNone/>
              <a:defRPr sz="900" kern="1200">
                <a:solidFill>
                  <a:schemeClr val="tx1"/>
                </a:solidFill>
                <a:latin typeface="+mn-lt"/>
                <a:ea typeface="+mn-ea"/>
                <a:cs typeface="+mn-cs"/>
              </a:defRPr>
            </a:lvl1pPr>
            <a:lvl2pPr marL="0" indent="0" algn="l" defTabSz="518419" rtl="0" eaLnBrk="1" latinLnBrk="0" hangingPunct="1">
              <a:lnSpc>
                <a:spcPct val="120000"/>
              </a:lnSpc>
              <a:spcBef>
                <a:spcPts val="1000"/>
              </a:spcBef>
              <a:buFont typeface="Arial"/>
              <a:buNone/>
              <a:defRPr sz="900" b="1" kern="1200" cap="all" baseline="0">
                <a:solidFill>
                  <a:schemeClr val="tx1"/>
                </a:solidFill>
                <a:latin typeface="+mn-lt"/>
                <a:ea typeface="+mn-ea"/>
                <a:cs typeface="+mn-cs"/>
              </a:defRPr>
            </a:lvl2pPr>
            <a:lvl3pPr marL="108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3pPr>
            <a:lvl4pPr marL="252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4pPr>
            <a:lvl5pPr marL="396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5pPr>
            <a:lvl6pPr marL="2851305" indent="-259210" algn="l" defTabSz="518419" rtl="0" eaLnBrk="1" latinLnBrk="0" hangingPunct="1">
              <a:spcBef>
                <a:spcPct val="20000"/>
              </a:spcBef>
              <a:buFont typeface="Arial"/>
              <a:buChar char="•"/>
              <a:defRPr sz="2268" kern="1200">
                <a:solidFill>
                  <a:schemeClr val="tx1"/>
                </a:solidFill>
                <a:latin typeface="+mn-lt"/>
                <a:ea typeface="+mn-ea"/>
                <a:cs typeface="+mn-cs"/>
              </a:defRPr>
            </a:lvl6pPr>
            <a:lvl7pPr marL="3369724" indent="-259210" algn="l" defTabSz="518419" rtl="0" eaLnBrk="1" latinLnBrk="0" hangingPunct="1">
              <a:spcBef>
                <a:spcPct val="20000"/>
              </a:spcBef>
              <a:buFont typeface="Arial"/>
              <a:buChar char="•"/>
              <a:defRPr sz="2268" kern="1200">
                <a:solidFill>
                  <a:schemeClr val="tx1"/>
                </a:solidFill>
                <a:latin typeface="+mn-lt"/>
                <a:ea typeface="+mn-ea"/>
                <a:cs typeface="+mn-cs"/>
              </a:defRPr>
            </a:lvl7pPr>
            <a:lvl8pPr marL="3888143" indent="-259210" algn="l" defTabSz="518419" rtl="0" eaLnBrk="1" latinLnBrk="0" hangingPunct="1">
              <a:spcBef>
                <a:spcPct val="20000"/>
              </a:spcBef>
              <a:buFont typeface="Arial"/>
              <a:buChar char="•"/>
              <a:defRPr sz="2268" kern="1200">
                <a:solidFill>
                  <a:schemeClr val="tx1"/>
                </a:solidFill>
                <a:latin typeface="+mn-lt"/>
                <a:ea typeface="+mn-ea"/>
                <a:cs typeface="+mn-cs"/>
              </a:defRPr>
            </a:lvl8pPr>
            <a:lvl9pPr marL="4406562" indent="-259210" algn="l" defTabSz="518419" rtl="0" eaLnBrk="1" latinLnBrk="0" hangingPunct="1">
              <a:spcBef>
                <a:spcPct val="20000"/>
              </a:spcBef>
              <a:buFont typeface="Arial"/>
              <a:buChar char="•"/>
              <a:defRPr sz="2268" kern="1200">
                <a:solidFill>
                  <a:schemeClr val="tx1"/>
                </a:solidFill>
                <a:latin typeface="+mn-lt"/>
                <a:ea typeface="+mn-ea"/>
                <a:cs typeface="+mn-cs"/>
              </a:defRPr>
            </a:lvl9pPr>
          </a:lstStyle>
          <a:p>
            <a:pPr lvl="1">
              <a:spcBef>
                <a:spcPts val="823"/>
              </a:spcBef>
            </a:pPr>
            <a:r>
              <a:rPr lang="sv-SE" sz="823" b="1" i="0" noProof="0">
                <a:latin typeface="+mn-lt"/>
                <a:ea typeface="+mn-ea"/>
              </a:rPr>
              <a:t>Textsida</a:t>
            </a:r>
          </a:p>
          <a:p>
            <a:pPr>
              <a:spcBef>
                <a:spcPts val="823"/>
              </a:spcBef>
            </a:pPr>
            <a:r>
              <a:rPr lang="sv-SE" sz="823" b="0" i="0" noProof="0">
                <a:latin typeface="+mn-lt"/>
                <a:ea typeface="+mn-ea"/>
              </a:rPr>
              <a:t>Anpassa huvudtextrutans höjd baserat på rubrikens höjd. Använd stödlinjerna för korrekt placering.</a:t>
            </a:r>
            <a:br>
              <a:rPr lang="sv-SE" sz="823" b="0" i="0" noProof="0">
                <a:latin typeface="+mn-lt"/>
                <a:ea typeface="+mn-ea"/>
              </a:rPr>
            </a:br>
            <a:endParaRPr lang="sv-SE" sz="823" b="0" i="0" noProof="0">
              <a:latin typeface="+mn-lt"/>
              <a:ea typeface="+mn-ea"/>
            </a:endParaRPr>
          </a:p>
          <a:p>
            <a:pPr lvl="1">
              <a:spcBef>
                <a:spcPts val="823"/>
              </a:spcBef>
            </a:pPr>
            <a:r>
              <a:rPr lang="en-GB" sz="823" b="1" i="0" noProof="0">
                <a:latin typeface="+mn-lt"/>
                <a:ea typeface="+mn-ea"/>
              </a:rPr>
              <a:t>Text slide</a:t>
            </a:r>
          </a:p>
          <a:p>
            <a:pPr>
              <a:spcBef>
                <a:spcPts val="823"/>
              </a:spcBef>
            </a:pPr>
            <a:r>
              <a:rPr lang="en-GB" sz="823" b="0" i="0" noProof="0">
                <a:latin typeface="+mn-lt"/>
                <a:ea typeface="+mn-ea"/>
              </a:rPr>
              <a:t>Adjust the height of the main text frame based on the height of the heading. Use the guides to find the correct placement.</a:t>
            </a:r>
          </a:p>
        </p:txBody>
      </p:sp>
    </p:spTree>
    <p:extLst>
      <p:ext uri="{BB962C8B-B14F-4D97-AF65-F5344CB8AC3E}">
        <p14:creationId xmlns:p14="http://schemas.microsoft.com/office/powerpoint/2010/main" val="4194295052"/>
      </p:ext>
    </p:extLst>
  </p:cSld>
  <p:clrMapOvr>
    <a:masterClrMapping/>
  </p:clrMapOvr>
  <p:extLst>
    <p:ext uri="{DCECCB84-F9BA-43D5-87BE-67443E8EF086}">
      <p15:sldGuideLst xmlns:p15="http://schemas.microsoft.com/office/powerpoint/2012/main">
        <p15:guide id="1" pos="5987">
          <p15:clr>
            <a:srgbClr val="FBAE40"/>
          </p15:clr>
        </p15:guide>
        <p15:guide id="2" pos="3810">
          <p15:clr>
            <a:srgbClr val="FBAE40"/>
          </p15:clr>
        </p15:guide>
        <p15:guide id="3" pos="544">
          <p15:clr>
            <a:srgbClr val="FBAE40"/>
          </p15:clr>
        </p15:guide>
        <p15:guide id="4" orient="horz" pos="1474">
          <p15:clr>
            <a:srgbClr val="FBAE40"/>
          </p15:clr>
        </p15:guide>
        <p15:guide id="5" orient="horz" pos="1247">
          <p15:clr>
            <a:srgbClr val="FBAE40"/>
          </p15:clr>
        </p15:guide>
        <p15:guide id="6" orient="horz" pos="1021">
          <p15:clr>
            <a:srgbClr val="FBAE40"/>
          </p15:clr>
        </p15:guide>
        <p15:guide id="7" pos="2721">
          <p15:clr>
            <a:srgbClr val="FBAE40"/>
          </p15:clr>
        </p15:guide>
        <p15:guide id="8" pos="2177">
          <p15:clr>
            <a:srgbClr val="FBAE40"/>
          </p15:clr>
        </p15:guide>
        <p15:guide id="9" pos="4354">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Preheading_IMG-R">
    <p:spTree>
      <p:nvGrpSpPr>
        <p:cNvPr id="1" name=""/>
        <p:cNvGrpSpPr/>
        <p:nvPr/>
      </p:nvGrpSpPr>
      <p:grpSpPr>
        <a:xfrm>
          <a:off x="0" y="0"/>
          <a:ext cx="0" cy="0"/>
          <a:chOff x="0" y="0"/>
          <a:chExt cx="0" cy="0"/>
        </a:xfrm>
      </p:grpSpPr>
      <p:sp>
        <p:nvSpPr>
          <p:cNvPr id="18" name="Picture Placeholder 2">
            <a:extLst>
              <a:ext uri="{FF2B5EF4-FFF2-40B4-BE49-F238E27FC236}">
                <a16:creationId xmlns:a16="http://schemas.microsoft.com/office/drawing/2014/main" id="{FEA959C6-1A5A-9342-8209-E8F3AEEC578F}"/>
              </a:ext>
            </a:extLst>
          </p:cNvPr>
          <p:cNvSpPr>
            <a:spLocks noGrp="1"/>
          </p:cNvSpPr>
          <p:nvPr>
            <p:ph type="pic" sz="quarter" idx="30" hasCustomPrompt="1"/>
          </p:nvPr>
        </p:nvSpPr>
        <p:spPr>
          <a:xfrm>
            <a:off x="6096934" y="1"/>
            <a:ext cx="6095067" cy="6858000"/>
          </a:xfrm>
          <a:solidFill>
            <a:schemeClr val="tx1">
              <a:lumMod val="75000"/>
              <a:lumOff val="25000"/>
            </a:schemeClr>
          </a:solidFill>
        </p:spPr>
        <p:txBody>
          <a:bodyPr anchor="ctr" anchorCtr="0"/>
          <a:lstStyle>
            <a:lvl1pPr marL="0" indent="0" algn="ctr">
              <a:spcBef>
                <a:spcPts val="0"/>
              </a:spcBef>
              <a:buNone/>
              <a:defRPr sz="1176" b="0" i="0">
                <a:solidFill>
                  <a:schemeClr val="bg1">
                    <a:lumMod val="50000"/>
                  </a:schemeClr>
                </a:solidFill>
                <a:latin typeface="+mn-lt"/>
                <a:ea typeface="+mn-ea"/>
              </a:defRPr>
            </a:lvl1pPr>
          </a:lstStyle>
          <a:p>
            <a:r>
              <a:rPr lang="sv-SE"/>
              <a:t>ⓘ</a:t>
            </a:r>
            <a:br>
              <a:rPr lang="sv-SE"/>
            </a:br>
            <a:r>
              <a:rPr lang="sv-SE"/>
              <a:t>LÄGG TILL BILD: </a:t>
            </a:r>
            <a:br>
              <a:rPr lang="sv-SE"/>
            </a:br>
            <a:r>
              <a:rPr lang="sv-SE"/>
              <a:t>Klicka på ikonen eller dra in en bild på sidan.</a:t>
            </a:r>
            <a:br>
              <a:rPr lang="sv-SE"/>
            </a:br>
            <a:br>
              <a:rPr lang="sv-SE"/>
            </a:br>
            <a:br>
              <a:rPr lang="sv-SE"/>
            </a:br>
            <a:br>
              <a:rPr lang="sv-SE"/>
            </a:br>
            <a:br>
              <a:rPr lang="sv-SE"/>
            </a:br>
            <a:r>
              <a:rPr lang="sv-SE"/>
              <a:t>ADD IMAGE: </a:t>
            </a:r>
            <a:br>
              <a:rPr lang="sv-SE"/>
            </a:br>
            <a:r>
              <a:rPr lang="sv-SE" err="1"/>
              <a:t>Click</a:t>
            </a:r>
            <a:r>
              <a:rPr lang="sv-SE"/>
              <a:t> the </a:t>
            </a:r>
            <a:r>
              <a:rPr lang="sv-SE" err="1"/>
              <a:t>icon</a:t>
            </a:r>
            <a:r>
              <a:rPr lang="sv-SE"/>
              <a:t> or drag an image </a:t>
            </a:r>
            <a:r>
              <a:rPr lang="sv-SE" err="1"/>
              <a:t>onto</a:t>
            </a:r>
            <a:r>
              <a:rPr lang="sv-SE"/>
              <a:t> the </a:t>
            </a:r>
            <a:r>
              <a:rPr lang="sv-SE" err="1"/>
              <a:t>slide</a:t>
            </a:r>
            <a:r>
              <a:rPr lang="sv-SE"/>
              <a:t>.</a:t>
            </a:r>
            <a:br>
              <a:rPr lang="sv-SE"/>
            </a:br>
            <a:endParaRPr lang="sv-SE"/>
          </a:p>
        </p:txBody>
      </p:sp>
      <p:sp>
        <p:nvSpPr>
          <p:cNvPr id="2" name="Title 1">
            <a:extLst>
              <a:ext uri="{FF2B5EF4-FFF2-40B4-BE49-F238E27FC236}">
                <a16:creationId xmlns:a16="http://schemas.microsoft.com/office/drawing/2014/main" id="{8DA43E18-D929-CD43-BB12-47BD8DBAD8A6}"/>
              </a:ext>
            </a:extLst>
          </p:cNvPr>
          <p:cNvSpPr>
            <a:spLocks noGrp="1"/>
          </p:cNvSpPr>
          <p:nvPr>
            <p:ph type="title"/>
          </p:nvPr>
        </p:nvSpPr>
        <p:spPr>
          <a:xfrm>
            <a:off x="1015535" y="1566103"/>
            <a:ext cx="4064000" cy="1185236"/>
          </a:xfrm>
        </p:spPr>
        <p:txBody>
          <a:bodyPr/>
          <a:lstStyle>
            <a:lvl1pPr>
              <a:defRPr sz="3645"/>
            </a:lvl1pPr>
          </a:lstStyle>
          <a:p>
            <a:r>
              <a:rPr lang="en-US"/>
              <a:t>Click to edit Master title style</a:t>
            </a:r>
            <a:endParaRPr lang="sv-SE"/>
          </a:p>
        </p:txBody>
      </p:sp>
      <p:sp>
        <p:nvSpPr>
          <p:cNvPr id="3" name="Date Placeholder 2">
            <a:extLst>
              <a:ext uri="{FF2B5EF4-FFF2-40B4-BE49-F238E27FC236}">
                <a16:creationId xmlns:a16="http://schemas.microsoft.com/office/drawing/2014/main" id="{EFE3E3EB-E653-C04E-BF48-2731DFAB47A1}"/>
              </a:ext>
            </a:extLst>
          </p:cNvPr>
          <p:cNvSpPr>
            <a:spLocks noGrp="1"/>
          </p:cNvSpPr>
          <p:nvPr>
            <p:ph type="dt" sz="half" idx="10"/>
          </p:nvPr>
        </p:nvSpPr>
        <p:spPr/>
        <p:txBody>
          <a:bodyPr/>
          <a:lstStyle/>
          <a:p>
            <a:r>
              <a:rPr lang="sv-SE"/>
              <a:t>2023-01-01</a:t>
            </a:r>
          </a:p>
        </p:txBody>
      </p:sp>
      <p:sp>
        <p:nvSpPr>
          <p:cNvPr id="4" name="Footer Placeholder 3">
            <a:extLst>
              <a:ext uri="{FF2B5EF4-FFF2-40B4-BE49-F238E27FC236}">
                <a16:creationId xmlns:a16="http://schemas.microsoft.com/office/drawing/2014/main" id="{B82B3C4A-2BF9-B742-BB03-F9788C58836E}"/>
              </a:ext>
            </a:extLst>
          </p:cNvPr>
          <p:cNvSpPr>
            <a:spLocks noGrp="1"/>
          </p:cNvSpPr>
          <p:nvPr>
            <p:ph type="ftr" sz="quarter" idx="11"/>
          </p:nvPr>
        </p:nvSpPr>
        <p:spPr/>
        <p:txBody>
          <a:bodyPr/>
          <a:lstStyle/>
          <a:p>
            <a:r>
              <a:rPr lang="en-US"/>
              <a:t>Skolmatsakademin · PPT-mall</a:t>
            </a:r>
            <a:endParaRPr lang="sv-SE"/>
          </a:p>
        </p:txBody>
      </p:sp>
      <p:sp>
        <p:nvSpPr>
          <p:cNvPr id="5" name="Slide Number Placeholder 4">
            <a:extLst>
              <a:ext uri="{FF2B5EF4-FFF2-40B4-BE49-F238E27FC236}">
                <a16:creationId xmlns:a16="http://schemas.microsoft.com/office/drawing/2014/main" id="{D5F4501F-0A6C-EC45-973E-F01984BA2FF1}"/>
              </a:ext>
            </a:extLst>
          </p:cNvPr>
          <p:cNvSpPr>
            <a:spLocks noGrp="1"/>
          </p:cNvSpPr>
          <p:nvPr>
            <p:ph type="sldNum" sz="quarter" idx="12"/>
          </p:nvPr>
        </p:nvSpPr>
        <p:spPr/>
        <p:txBody>
          <a:bodyPr/>
          <a:lstStyle/>
          <a:p>
            <a:fld id="{2066355A-084C-D24E-9AD2-7E4FC41EA627}" type="slidenum">
              <a:rPr lang="sv-SE" smtClean="0"/>
              <a:pPr/>
              <a:t>‹#›</a:t>
            </a:fld>
            <a:endParaRPr lang="sv-SE"/>
          </a:p>
        </p:txBody>
      </p:sp>
      <p:sp>
        <p:nvSpPr>
          <p:cNvPr id="19" name="Text Placeholder 11">
            <a:extLst>
              <a:ext uri="{FF2B5EF4-FFF2-40B4-BE49-F238E27FC236}">
                <a16:creationId xmlns:a16="http://schemas.microsoft.com/office/drawing/2014/main" id="{51807823-D26D-6E41-8A9E-CC359D3ECDB0}"/>
              </a:ext>
            </a:extLst>
          </p:cNvPr>
          <p:cNvSpPr>
            <a:spLocks noGrp="1"/>
          </p:cNvSpPr>
          <p:nvPr>
            <p:ph type="body" sz="quarter" idx="2" hasCustomPrompt="1"/>
          </p:nvPr>
        </p:nvSpPr>
        <p:spPr>
          <a:xfrm>
            <a:off x="1017401" y="1142378"/>
            <a:ext cx="4062134" cy="423725"/>
          </a:xfrm>
        </p:spPr>
        <p:txBody>
          <a:bodyPr/>
          <a:lstStyle>
            <a:lvl1pPr marL="0" indent="0">
              <a:lnSpc>
                <a:spcPct val="100000"/>
              </a:lnSpc>
              <a:spcBef>
                <a:spcPts val="0"/>
              </a:spcBef>
              <a:buNone/>
              <a:defRPr sz="1411" b="1" cap="all" spc="71" baseline="0">
                <a:latin typeface="+mn-lt"/>
              </a:defRPr>
            </a:lvl1pPr>
            <a:lvl2pPr marL="0" indent="0">
              <a:lnSpc>
                <a:spcPct val="100000"/>
              </a:lnSpc>
              <a:spcBef>
                <a:spcPts val="0"/>
              </a:spcBef>
              <a:buNone/>
              <a:defRPr sz="1411" cap="all" spc="71" baseline="0">
                <a:latin typeface="+mj-lt"/>
              </a:defRPr>
            </a:lvl2pPr>
            <a:lvl3pPr marL="0" indent="0">
              <a:lnSpc>
                <a:spcPct val="100000"/>
              </a:lnSpc>
              <a:spcBef>
                <a:spcPts val="0"/>
              </a:spcBef>
              <a:buNone/>
              <a:defRPr sz="1411" cap="all" spc="71" baseline="0">
                <a:latin typeface="+mj-lt"/>
              </a:defRPr>
            </a:lvl3pPr>
            <a:lvl4pPr marL="0" indent="0">
              <a:lnSpc>
                <a:spcPct val="100000"/>
              </a:lnSpc>
              <a:spcBef>
                <a:spcPts val="0"/>
              </a:spcBef>
              <a:buNone/>
              <a:defRPr sz="1411" cap="all" spc="71" baseline="0">
                <a:latin typeface="+mj-lt"/>
              </a:defRPr>
            </a:lvl4pPr>
            <a:lvl5pPr marL="0" indent="0">
              <a:lnSpc>
                <a:spcPct val="100000"/>
              </a:lnSpc>
              <a:spcBef>
                <a:spcPts val="0"/>
              </a:spcBef>
              <a:buNone/>
              <a:defRPr sz="1411" cap="all" spc="71" baseline="0">
                <a:latin typeface="+mj-lt"/>
              </a:defRPr>
            </a:lvl5pPr>
          </a:lstStyle>
          <a:p>
            <a:pPr lvl="0"/>
            <a:r>
              <a:rPr lang="en-US" err="1"/>
              <a:t>Preheading</a:t>
            </a:r>
            <a:endParaRPr lang="sv-SE"/>
          </a:p>
        </p:txBody>
      </p:sp>
      <p:sp>
        <p:nvSpPr>
          <p:cNvPr id="10" name="Text Placeholder 8">
            <a:extLst>
              <a:ext uri="{FF2B5EF4-FFF2-40B4-BE49-F238E27FC236}">
                <a16:creationId xmlns:a16="http://schemas.microsoft.com/office/drawing/2014/main" id="{B92F9B94-FEF4-5844-8DC1-34CC0DC58012}"/>
              </a:ext>
            </a:extLst>
          </p:cNvPr>
          <p:cNvSpPr>
            <a:spLocks noGrp="1"/>
          </p:cNvSpPr>
          <p:nvPr>
            <p:ph type="body" sz="quarter" idx="1"/>
          </p:nvPr>
        </p:nvSpPr>
        <p:spPr>
          <a:xfrm>
            <a:off x="1015532" y="2751338"/>
            <a:ext cx="4064002" cy="2964284"/>
          </a:xfrm>
        </p:spPr>
        <p:txBody>
          <a:bodyPr/>
          <a:lstStyle>
            <a:lvl1pPr marL="211644" indent="-211644">
              <a:defRPr sz="1646"/>
            </a:lvl1pPr>
            <a:lvl2pPr marL="507946" indent="-211644">
              <a:defRPr sz="1646"/>
            </a:lvl2pPr>
            <a:lvl3pPr marL="761918" indent="-211644">
              <a:defRPr sz="1646"/>
            </a:lvl3pPr>
            <a:lvl4pPr marL="1015891" indent="-211644">
              <a:defRPr sz="1646"/>
            </a:lvl4pPr>
            <a:lvl5pPr marL="1269864" indent="-211644">
              <a:defRPr sz="1646"/>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12" name="Text Placeholder 9">
            <a:extLst>
              <a:ext uri="{FF2B5EF4-FFF2-40B4-BE49-F238E27FC236}">
                <a16:creationId xmlns:a16="http://schemas.microsoft.com/office/drawing/2014/main" id="{3B34BA8D-BEDB-A248-AB8A-46DE92AC1327}"/>
              </a:ext>
            </a:extLst>
          </p:cNvPr>
          <p:cNvSpPr txBox="1">
            <a:spLocks/>
          </p:cNvSpPr>
          <p:nvPr userDrawn="1"/>
        </p:nvSpPr>
        <p:spPr>
          <a:xfrm>
            <a:off x="-3471346" y="19515"/>
            <a:ext cx="3048467" cy="2019549"/>
          </a:xfrm>
          <a:prstGeom prst="rect">
            <a:avLst/>
          </a:prstGeom>
          <a:solidFill>
            <a:srgbClr val="FEFEFE"/>
          </a:solidFill>
        </p:spPr>
        <p:txBody>
          <a:bodyPr lIns="253979" tIns="253979" rIns="253979" bIns="253979">
            <a:spAutoFit/>
          </a:bodyPr>
          <a:lstStyle>
            <a:lvl1pPr marL="0" indent="0" algn="l" defTabSz="518419" rtl="0" eaLnBrk="1" latinLnBrk="0" hangingPunct="1">
              <a:lnSpc>
                <a:spcPct val="120000"/>
              </a:lnSpc>
              <a:spcBef>
                <a:spcPts val="1000"/>
              </a:spcBef>
              <a:buFont typeface="Arial"/>
              <a:buNone/>
              <a:defRPr sz="900" kern="1200">
                <a:solidFill>
                  <a:schemeClr val="tx1"/>
                </a:solidFill>
                <a:latin typeface="+mn-lt"/>
                <a:ea typeface="+mn-ea"/>
                <a:cs typeface="+mn-cs"/>
              </a:defRPr>
            </a:lvl1pPr>
            <a:lvl2pPr marL="0" indent="0" algn="l" defTabSz="518419" rtl="0" eaLnBrk="1" latinLnBrk="0" hangingPunct="1">
              <a:lnSpc>
                <a:spcPct val="120000"/>
              </a:lnSpc>
              <a:spcBef>
                <a:spcPts val="1000"/>
              </a:spcBef>
              <a:buFont typeface="Arial"/>
              <a:buNone/>
              <a:defRPr sz="900" b="1" kern="1200" cap="all" baseline="0">
                <a:solidFill>
                  <a:schemeClr val="tx1"/>
                </a:solidFill>
                <a:latin typeface="+mn-lt"/>
                <a:ea typeface="+mn-ea"/>
                <a:cs typeface="+mn-cs"/>
              </a:defRPr>
            </a:lvl2pPr>
            <a:lvl3pPr marL="108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3pPr>
            <a:lvl4pPr marL="252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4pPr>
            <a:lvl5pPr marL="396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5pPr>
            <a:lvl6pPr marL="2851305" indent="-259210" algn="l" defTabSz="518419" rtl="0" eaLnBrk="1" latinLnBrk="0" hangingPunct="1">
              <a:spcBef>
                <a:spcPct val="20000"/>
              </a:spcBef>
              <a:buFont typeface="Arial"/>
              <a:buChar char="•"/>
              <a:defRPr sz="2268" kern="1200">
                <a:solidFill>
                  <a:schemeClr val="tx1"/>
                </a:solidFill>
                <a:latin typeface="+mn-lt"/>
                <a:ea typeface="+mn-ea"/>
                <a:cs typeface="+mn-cs"/>
              </a:defRPr>
            </a:lvl6pPr>
            <a:lvl7pPr marL="3369724" indent="-259210" algn="l" defTabSz="518419" rtl="0" eaLnBrk="1" latinLnBrk="0" hangingPunct="1">
              <a:spcBef>
                <a:spcPct val="20000"/>
              </a:spcBef>
              <a:buFont typeface="Arial"/>
              <a:buChar char="•"/>
              <a:defRPr sz="2268" kern="1200">
                <a:solidFill>
                  <a:schemeClr val="tx1"/>
                </a:solidFill>
                <a:latin typeface="+mn-lt"/>
                <a:ea typeface="+mn-ea"/>
                <a:cs typeface="+mn-cs"/>
              </a:defRPr>
            </a:lvl7pPr>
            <a:lvl8pPr marL="3888143" indent="-259210" algn="l" defTabSz="518419" rtl="0" eaLnBrk="1" latinLnBrk="0" hangingPunct="1">
              <a:spcBef>
                <a:spcPct val="20000"/>
              </a:spcBef>
              <a:buFont typeface="Arial"/>
              <a:buChar char="•"/>
              <a:defRPr sz="2268" kern="1200">
                <a:solidFill>
                  <a:schemeClr val="tx1"/>
                </a:solidFill>
                <a:latin typeface="+mn-lt"/>
                <a:ea typeface="+mn-ea"/>
                <a:cs typeface="+mn-cs"/>
              </a:defRPr>
            </a:lvl8pPr>
            <a:lvl9pPr marL="4406562" indent="-259210" algn="l" defTabSz="518419" rtl="0" eaLnBrk="1" latinLnBrk="0" hangingPunct="1">
              <a:spcBef>
                <a:spcPct val="20000"/>
              </a:spcBef>
              <a:buFont typeface="Arial"/>
              <a:buChar char="•"/>
              <a:defRPr sz="2268" kern="1200">
                <a:solidFill>
                  <a:schemeClr val="tx1"/>
                </a:solidFill>
                <a:latin typeface="+mn-lt"/>
                <a:ea typeface="+mn-ea"/>
                <a:cs typeface="+mn-cs"/>
              </a:defRPr>
            </a:lvl9pPr>
          </a:lstStyle>
          <a:p>
            <a:pPr lvl="1">
              <a:spcBef>
                <a:spcPts val="823"/>
              </a:spcBef>
            </a:pPr>
            <a:r>
              <a:rPr lang="sv-SE" sz="823" b="1" i="0" noProof="0">
                <a:latin typeface="+mn-lt"/>
                <a:ea typeface="+mn-ea"/>
              </a:rPr>
              <a:t>Textsida</a:t>
            </a:r>
          </a:p>
          <a:p>
            <a:pPr>
              <a:spcBef>
                <a:spcPts val="823"/>
              </a:spcBef>
            </a:pPr>
            <a:r>
              <a:rPr lang="sv-SE" sz="823" b="0" i="0" noProof="0">
                <a:latin typeface="+mn-lt"/>
                <a:ea typeface="+mn-ea"/>
              </a:rPr>
              <a:t>Anpassa huvudtextrutans höjd baserat på rubrikens höjd. Använd stödlinjerna för korrekt placering.</a:t>
            </a:r>
            <a:br>
              <a:rPr lang="sv-SE" sz="823" b="0" i="0" noProof="0">
                <a:latin typeface="+mn-lt"/>
                <a:ea typeface="+mn-ea"/>
              </a:rPr>
            </a:br>
            <a:endParaRPr lang="sv-SE" sz="823" b="0" i="0" noProof="0">
              <a:latin typeface="+mn-lt"/>
              <a:ea typeface="+mn-ea"/>
            </a:endParaRPr>
          </a:p>
          <a:p>
            <a:pPr lvl="1">
              <a:spcBef>
                <a:spcPts val="823"/>
              </a:spcBef>
            </a:pPr>
            <a:r>
              <a:rPr lang="en-GB" sz="823" b="1" i="0" noProof="0">
                <a:latin typeface="+mn-lt"/>
                <a:ea typeface="+mn-ea"/>
              </a:rPr>
              <a:t>Text slide</a:t>
            </a:r>
          </a:p>
          <a:p>
            <a:pPr>
              <a:spcBef>
                <a:spcPts val="823"/>
              </a:spcBef>
            </a:pPr>
            <a:r>
              <a:rPr lang="en-GB" sz="823" b="0" i="0" noProof="0">
                <a:latin typeface="+mn-lt"/>
                <a:ea typeface="+mn-ea"/>
              </a:rPr>
              <a:t>Adjust the height of the main text frame based on the height of the heading. Use the guides to find the correct placement.</a:t>
            </a:r>
          </a:p>
        </p:txBody>
      </p:sp>
    </p:spTree>
    <p:extLst>
      <p:ext uri="{BB962C8B-B14F-4D97-AF65-F5344CB8AC3E}">
        <p14:creationId xmlns:p14="http://schemas.microsoft.com/office/powerpoint/2010/main" val="1736269540"/>
      </p:ext>
    </p:extLst>
  </p:cSld>
  <p:clrMapOvr>
    <a:masterClrMapping/>
  </p:clrMapOvr>
  <p:extLst>
    <p:ext uri="{DCECCB84-F9BA-43D5-87BE-67443E8EF086}">
      <p15:sldGuideLst xmlns:p15="http://schemas.microsoft.com/office/powerpoint/2012/main">
        <p15:guide id="1" pos="544">
          <p15:clr>
            <a:srgbClr val="FBAE40"/>
          </p15:clr>
        </p15:guide>
        <p15:guide id="2" pos="2721">
          <p15:clr>
            <a:srgbClr val="FBAE40"/>
          </p15:clr>
        </p15:guide>
        <p15:guide id="3" pos="5987">
          <p15:clr>
            <a:srgbClr val="FBAE40"/>
          </p15:clr>
        </p15:guide>
        <p15:guide id="4" orient="horz" pos="1701">
          <p15:clr>
            <a:srgbClr val="FBAE40"/>
          </p15:clr>
        </p15:guide>
        <p15:guide id="5" orient="horz" pos="1474">
          <p15:clr>
            <a:srgbClr val="FBAE40"/>
          </p15:clr>
        </p15:guide>
        <p15:guide id="6" orient="horz" pos="1247">
          <p15:clr>
            <a:srgbClr val="FBAE40"/>
          </p15:clr>
        </p15:guide>
        <p15:guide id="7" orient="horz" pos="839">
          <p15:clr>
            <a:srgbClr val="FBAE40"/>
          </p15:clr>
        </p15:guide>
        <p15:guide id="8" pos="3810">
          <p15:clr>
            <a:srgbClr val="FBAE40"/>
          </p15:clr>
        </p15:guide>
        <p15:guide id="9" pos="2177">
          <p15:clr>
            <a:srgbClr val="FBAE40"/>
          </p15:clr>
        </p15:guide>
        <p15:guide id="10" pos="4354">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Preheading_IMG-L">
    <p:spTree>
      <p:nvGrpSpPr>
        <p:cNvPr id="1" name=""/>
        <p:cNvGrpSpPr/>
        <p:nvPr/>
      </p:nvGrpSpPr>
      <p:grpSpPr>
        <a:xfrm>
          <a:off x="0" y="0"/>
          <a:ext cx="0" cy="0"/>
          <a:chOff x="0" y="0"/>
          <a:chExt cx="0" cy="0"/>
        </a:xfrm>
      </p:grpSpPr>
      <p:sp>
        <p:nvSpPr>
          <p:cNvPr id="10" name="Picture Placeholder 2">
            <a:extLst>
              <a:ext uri="{FF2B5EF4-FFF2-40B4-BE49-F238E27FC236}">
                <a16:creationId xmlns:a16="http://schemas.microsoft.com/office/drawing/2014/main" id="{89EA29BC-6A65-A449-8AFC-F3F31E647C68}"/>
              </a:ext>
            </a:extLst>
          </p:cNvPr>
          <p:cNvSpPr>
            <a:spLocks noGrp="1"/>
          </p:cNvSpPr>
          <p:nvPr>
            <p:ph type="pic" sz="quarter" idx="30" hasCustomPrompt="1"/>
          </p:nvPr>
        </p:nvSpPr>
        <p:spPr>
          <a:xfrm>
            <a:off x="1867" y="1"/>
            <a:ext cx="6095067" cy="6858000"/>
          </a:xfrm>
          <a:solidFill>
            <a:schemeClr val="tx1">
              <a:lumMod val="75000"/>
              <a:lumOff val="25000"/>
            </a:schemeClr>
          </a:solidFill>
        </p:spPr>
        <p:txBody>
          <a:bodyPr anchor="ctr" anchorCtr="0"/>
          <a:lstStyle>
            <a:lvl1pPr marL="0" indent="0" algn="ctr">
              <a:spcBef>
                <a:spcPts val="0"/>
              </a:spcBef>
              <a:buNone/>
              <a:defRPr sz="1176" b="0" i="0">
                <a:solidFill>
                  <a:schemeClr val="bg1">
                    <a:lumMod val="50000"/>
                  </a:schemeClr>
                </a:solidFill>
                <a:latin typeface="+mn-lt"/>
                <a:ea typeface="+mn-ea"/>
              </a:defRPr>
            </a:lvl1pPr>
          </a:lstStyle>
          <a:p>
            <a:r>
              <a:rPr lang="sv-SE"/>
              <a:t>ⓘ</a:t>
            </a:r>
            <a:br>
              <a:rPr lang="sv-SE"/>
            </a:br>
            <a:r>
              <a:rPr lang="sv-SE"/>
              <a:t>LÄGG TILL BILD: </a:t>
            </a:r>
            <a:br>
              <a:rPr lang="sv-SE"/>
            </a:br>
            <a:r>
              <a:rPr lang="sv-SE"/>
              <a:t>Klicka på ikonen eller dra in en bild på sidan.</a:t>
            </a:r>
            <a:br>
              <a:rPr lang="sv-SE"/>
            </a:br>
            <a:br>
              <a:rPr lang="sv-SE"/>
            </a:br>
            <a:br>
              <a:rPr lang="sv-SE"/>
            </a:br>
            <a:br>
              <a:rPr lang="sv-SE"/>
            </a:br>
            <a:br>
              <a:rPr lang="sv-SE"/>
            </a:br>
            <a:r>
              <a:rPr lang="sv-SE"/>
              <a:t>ADD IMAGE: </a:t>
            </a:r>
            <a:br>
              <a:rPr lang="sv-SE"/>
            </a:br>
            <a:r>
              <a:rPr lang="sv-SE" err="1"/>
              <a:t>Click</a:t>
            </a:r>
            <a:r>
              <a:rPr lang="sv-SE"/>
              <a:t> the </a:t>
            </a:r>
            <a:r>
              <a:rPr lang="sv-SE" err="1"/>
              <a:t>icon</a:t>
            </a:r>
            <a:r>
              <a:rPr lang="sv-SE"/>
              <a:t> or drag an image </a:t>
            </a:r>
            <a:r>
              <a:rPr lang="sv-SE" err="1"/>
              <a:t>onto</a:t>
            </a:r>
            <a:r>
              <a:rPr lang="sv-SE"/>
              <a:t> the </a:t>
            </a:r>
            <a:r>
              <a:rPr lang="sv-SE" err="1"/>
              <a:t>slide</a:t>
            </a:r>
            <a:r>
              <a:rPr lang="sv-SE"/>
              <a:t>.</a:t>
            </a:r>
            <a:br>
              <a:rPr lang="sv-SE"/>
            </a:br>
            <a:endParaRPr lang="sv-SE"/>
          </a:p>
        </p:txBody>
      </p:sp>
      <p:sp>
        <p:nvSpPr>
          <p:cNvPr id="2" name="Title 1">
            <a:extLst>
              <a:ext uri="{FF2B5EF4-FFF2-40B4-BE49-F238E27FC236}">
                <a16:creationId xmlns:a16="http://schemas.microsoft.com/office/drawing/2014/main" id="{8DA43E18-D929-CD43-BB12-47BD8DBAD8A6}"/>
              </a:ext>
            </a:extLst>
          </p:cNvPr>
          <p:cNvSpPr>
            <a:spLocks noGrp="1"/>
          </p:cNvSpPr>
          <p:nvPr>
            <p:ph type="title"/>
          </p:nvPr>
        </p:nvSpPr>
        <p:spPr>
          <a:xfrm>
            <a:off x="7112468" y="1566122"/>
            <a:ext cx="4064000" cy="719608"/>
          </a:xfrm>
        </p:spPr>
        <p:txBody>
          <a:bodyPr/>
          <a:lstStyle>
            <a:lvl1pPr>
              <a:defRPr sz="3645"/>
            </a:lvl1pPr>
          </a:lstStyle>
          <a:p>
            <a:r>
              <a:rPr lang="en-US"/>
              <a:t>Click to edit Master title style</a:t>
            </a:r>
            <a:endParaRPr lang="sv-SE"/>
          </a:p>
        </p:txBody>
      </p:sp>
      <p:sp>
        <p:nvSpPr>
          <p:cNvPr id="3" name="Date Placeholder 2">
            <a:extLst>
              <a:ext uri="{FF2B5EF4-FFF2-40B4-BE49-F238E27FC236}">
                <a16:creationId xmlns:a16="http://schemas.microsoft.com/office/drawing/2014/main" id="{EFE3E3EB-E653-C04E-BF48-2731DFAB47A1}"/>
              </a:ext>
            </a:extLst>
          </p:cNvPr>
          <p:cNvSpPr>
            <a:spLocks noGrp="1"/>
          </p:cNvSpPr>
          <p:nvPr>
            <p:ph type="dt" sz="half" idx="10"/>
          </p:nvPr>
        </p:nvSpPr>
        <p:spPr/>
        <p:txBody>
          <a:bodyPr/>
          <a:lstStyle>
            <a:lvl1pPr>
              <a:defRPr>
                <a:solidFill>
                  <a:schemeClr val="bg1"/>
                </a:solidFill>
              </a:defRPr>
            </a:lvl1pPr>
          </a:lstStyle>
          <a:p>
            <a:r>
              <a:rPr lang="sv-SE"/>
              <a:t>2023-01-01</a:t>
            </a:r>
          </a:p>
        </p:txBody>
      </p:sp>
      <p:sp>
        <p:nvSpPr>
          <p:cNvPr id="4" name="Footer Placeholder 3">
            <a:extLst>
              <a:ext uri="{FF2B5EF4-FFF2-40B4-BE49-F238E27FC236}">
                <a16:creationId xmlns:a16="http://schemas.microsoft.com/office/drawing/2014/main" id="{B82B3C4A-2BF9-B742-BB03-F9788C58836E}"/>
              </a:ext>
            </a:extLst>
          </p:cNvPr>
          <p:cNvSpPr>
            <a:spLocks noGrp="1"/>
          </p:cNvSpPr>
          <p:nvPr>
            <p:ph type="ftr" sz="quarter" idx="11"/>
          </p:nvPr>
        </p:nvSpPr>
        <p:spPr/>
        <p:txBody>
          <a:bodyPr/>
          <a:lstStyle>
            <a:lvl1pPr>
              <a:defRPr>
                <a:solidFill>
                  <a:schemeClr val="bg1"/>
                </a:solidFill>
              </a:defRPr>
            </a:lvl1pPr>
          </a:lstStyle>
          <a:p>
            <a:r>
              <a:rPr lang="en-US"/>
              <a:t>Skolmatsakademin · PPT-mall</a:t>
            </a:r>
            <a:endParaRPr lang="sv-SE"/>
          </a:p>
        </p:txBody>
      </p:sp>
      <p:sp>
        <p:nvSpPr>
          <p:cNvPr id="5" name="Slide Number Placeholder 4">
            <a:extLst>
              <a:ext uri="{FF2B5EF4-FFF2-40B4-BE49-F238E27FC236}">
                <a16:creationId xmlns:a16="http://schemas.microsoft.com/office/drawing/2014/main" id="{D5F4501F-0A6C-EC45-973E-F01984BA2FF1}"/>
              </a:ext>
            </a:extLst>
          </p:cNvPr>
          <p:cNvSpPr>
            <a:spLocks noGrp="1"/>
          </p:cNvSpPr>
          <p:nvPr>
            <p:ph type="sldNum" sz="quarter" idx="12"/>
          </p:nvPr>
        </p:nvSpPr>
        <p:spPr/>
        <p:txBody>
          <a:bodyPr/>
          <a:lstStyle>
            <a:lvl1pPr>
              <a:defRPr>
                <a:solidFill>
                  <a:schemeClr val="bg1"/>
                </a:solidFill>
              </a:defRPr>
            </a:lvl1pPr>
          </a:lstStyle>
          <a:p>
            <a:fld id="{2066355A-084C-D24E-9AD2-7E4FC41EA627}" type="slidenum">
              <a:rPr lang="sv-SE" smtClean="0"/>
              <a:pPr/>
              <a:t>‹#›</a:t>
            </a:fld>
            <a:endParaRPr lang="sv-SE"/>
          </a:p>
        </p:txBody>
      </p:sp>
      <p:sp>
        <p:nvSpPr>
          <p:cNvPr id="13" name="Text Placeholder 11">
            <a:extLst>
              <a:ext uri="{FF2B5EF4-FFF2-40B4-BE49-F238E27FC236}">
                <a16:creationId xmlns:a16="http://schemas.microsoft.com/office/drawing/2014/main" id="{4E5D7851-A253-E24B-A56D-27D78951337E}"/>
              </a:ext>
            </a:extLst>
          </p:cNvPr>
          <p:cNvSpPr>
            <a:spLocks noGrp="1"/>
          </p:cNvSpPr>
          <p:nvPr>
            <p:ph type="body" sz="quarter" idx="2" hasCustomPrompt="1"/>
          </p:nvPr>
        </p:nvSpPr>
        <p:spPr>
          <a:xfrm>
            <a:off x="7112467" y="1142398"/>
            <a:ext cx="4063999" cy="423725"/>
          </a:xfrm>
        </p:spPr>
        <p:txBody>
          <a:bodyPr/>
          <a:lstStyle>
            <a:lvl1pPr marL="0" indent="0">
              <a:lnSpc>
                <a:spcPct val="100000"/>
              </a:lnSpc>
              <a:spcBef>
                <a:spcPts val="0"/>
              </a:spcBef>
              <a:buNone/>
              <a:defRPr sz="1411" b="1" cap="all" spc="71" baseline="0">
                <a:latin typeface="+mn-lt"/>
              </a:defRPr>
            </a:lvl1pPr>
            <a:lvl2pPr marL="0" indent="0">
              <a:lnSpc>
                <a:spcPct val="100000"/>
              </a:lnSpc>
              <a:spcBef>
                <a:spcPts val="0"/>
              </a:spcBef>
              <a:buNone/>
              <a:defRPr sz="1411" cap="all" spc="71" baseline="0">
                <a:latin typeface="+mj-lt"/>
              </a:defRPr>
            </a:lvl2pPr>
            <a:lvl3pPr marL="0" indent="0">
              <a:lnSpc>
                <a:spcPct val="100000"/>
              </a:lnSpc>
              <a:spcBef>
                <a:spcPts val="0"/>
              </a:spcBef>
              <a:buNone/>
              <a:defRPr sz="1411" cap="all" spc="71" baseline="0">
                <a:latin typeface="+mj-lt"/>
              </a:defRPr>
            </a:lvl3pPr>
            <a:lvl4pPr marL="0" indent="0">
              <a:lnSpc>
                <a:spcPct val="100000"/>
              </a:lnSpc>
              <a:spcBef>
                <a:spcPts val="0"/>
              </a:spcBef>
              <a:buNone/>
              <a:defRPr sz="1411" cap="all" spc="71" baseline="0">
                <a:latin typeface="+mj-lt"/>
              </a:defRPr>
            </a:lvl4pPr>
            <a:lvl5pPr marL="0" indent="0">
              <a:lnSpc>
                <a:spcPct val="100000"/>
              </a:lnSpc>
              <a:spcBef>
                <a:spcPts val="0"/>
              </a:spcBef>
              <a:buNone/>
              <a:defRPr sz="1411" cap="all" spc="71" baseline="0">
                <a:latin typeface="+mj-lt"/>
              </a:defRPr>
            </a:lvl5pPr>
          </a:lstStyle>
          <a:p>
            <a:pPr lvl="0"/>
            <a:r>
              <a:rPr lang="en-US" err="1"/>
              <a:t>Preheading</a:t>
            </a:r>
            <a:endParaRPr lang="sv-SE"/>
          </a:p>
        </p:txBody>
      </p:sp>
      <p:sp>
        <p:nvSpPr>
          <p:cNvPr id="9" name="Text Placeholder 8">
            <a:extLst>
              <a:ext uri="{FF2B5EF4-FFF2-40B4-BE49-F238E27FC236}">
                <a16:creationId xmlns:a16="http://schemas.microsoft.com/office/drawing/2014/main" id="{D3F24A51-3F49-CC4A-B2DB-1BDAB5AC7214}"/>
              </a:ext>
            </a:extLst>
          </p:cNvPr>
          <p:cNvSpPr>
            <a:spLocks noGrp="1"/>
          </p:cNvSpPr>
          <p:nvPr>
            <p:ph type="body" sz="quarter" idx="1"/>
          </p:nvPr>
        </p:nvSpPr>
        <p:spPr>
          <a:xfrm>
            <a:off x="7112468" y="2751360"/>
            <a:ext cx="4064000" cy="2964263"/>
          </a:xfrm>
        </p:spPr>
        <p:txBody>
          <a:bodyPr/>
          <a:lstStyle>
            <a:lvl1pPr marL="211644" indent="-211644">
              <a:defRPr sz="1646"/>
            </a:lvl1pPr>
            <a:lvl2pPr marL="507946" indent="-211644">
              <a:defRPr sz="1646"/>
            </a:lvl2pPr>
            <a:lvl3pPr marL="761918" indent="-211644">
              <a:defRPr sz="1646"/>
            </a:lvl3pPr>
            <a:lvl4pPr marL="1015891" indent="-211644">
              <a:defRPr sz="1646"/>
            </a:lvl4pPr>
            <a:lvl5pPr marL="1269864" indent="-211644">
              <a:defRPr sz="1646"/>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11" name="Text Placeholder 9">
            <a:extLst>
              <a:ext uri="{FF2B5EF4-FFF2-40B4-BE49-F238E27FC236}">
                <a16:creationId xmlns:a16="http://schemas.microsoft.com/office/drawing/2014/main" id="{F918D196-23D7-7B49-9CA0-7542F20D8C2F}"/>
              </a:ext>
            </a:extLst>
          </p:cNvPr>
          <p:cNvSpPr txBox="1">
            <a:spLocks/>
          </p:cNvSpPr>
          <p:nvPr userDrawn="1"/>
        </p:nvSpPr>
        <p:spPr>
          <a:xfrm>
            <a:off x="-3471346" y="19515"/>
            <a:ext cx="3048467" cy="2019549"/>
          </a:xfrm>
          <a:prstGeom prst="rect">
            <a:avLst/>
          </a:prstGeom>
          <a:solidFill>
            <a:srgbClr val="FEFEFE"/>
          </a:solidFill>
        </p:spPr>
        <p:txBody>
          <a:bodyPr lIns="253979" tIns="253979" rIns="253979" bIns="253979">
            <a:spAutoFit/>
          </a:bodyPr>
          <a:lstStyle>
            <a:lvl1pPr marL="0" indent="0" algn="l" defTabSz="518419" rtl="0" eaLnBrk="1" latinLnBrk="0" hangingPunct="1">
              <a:lnSpc>
                <a:spcPct val="120000"/>
              </a:lnSpc>
              <a:spcBef>
                <a:spcPts val="1000"/>
              </a:spcBef>
              <a:buFont typeface="Arial"/>
              <a:buNone/>
              <a:defRPr sz="900" kern="1200">
                <a:solidFill>
                  <a:schemeClr val="tx1"/>
                </a:solidFill>
                <a:latin typeface="+mn-lt"/>
                <a:ea typeface="+mn-ea"/>
                <a:cs typeface="+mn-cs"/>
              </a:defRPr>
            </a:lvl1pPr>
            <a:lvl2pPr marL="0" indent="0" algn="l" defTabSz="518419" rtl="0" eaLnBrk="1" latinLnBrk="0" hangingPunct="1">
              <a:lnSpc>
                <a:spcPct val="120000"/>
              </a:lnSpc>
              <a:spcBef>
                <a:spcPts val="1000"/>
              </a:spcBef>
              <a:buFont typeface="Arial"/>
              <a:buNone/>
              <a:defRPr sz="900" b="1" kern="1200" cap="all" baseline="0">
                <a:solidFill>
                  <a:schemeClr val="tx1"/>
                </a:solidFill>
                <a:latin typeface="+mn-lt"/>
                <a:ea typeface="+mn-ea"/>
                <a:cs typeface="+mn-cs"/>
              </a:defRPr>
            </a:lvl2pPr>
            <a:lvl3pPr marL="108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3pPr>
            <a:lvl4pPr marL="252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4pPr>
            <a:lvl5pPr marL="396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5pPr>
            <a:lvl6pPr marL="2851305" indent="-259210" algn="l" defTabSz="518419" rtl="0" eaLnBrk="1" latinLnBrk="0" hangingPunct="1">
              <a:spcBef>
                <a:spcPct val="20000"/>
              </a:spcBef>
              <a:buFont typeface="Arial"/>
              <a:buChar char="•"/>
              <a:defRPr sz="2268" kern="1200">
                <a:solidFill>
                  <a:schemeClr val="tx1"/>
                </a:solidFill>
                <a:latin typeface="+mn-lt"/>
                <a:ea typeface="+mn-ea"/>
                <a:cs typeface="+mn-cs"/>
              </a:defRPr>
            </a:lvl6pPr>
            <a:lvl7pPr marL="3369724" indent="-259210" algn="l" defTabSz="518419" rtl="0" eaLnBrk="1" latinLnBrk="0" hangingPunct="1">
              <a:spcBef>
                <a:spcPct val="20000"/>
              </a:spcBef>
              <a:buFont typeface="Arial"/>
              <a:buChar char="•"/>
              <a:defRPr sz="2268" kern="1200">
                <a:solidFill>
                  <a:schemeClr val="tx1"/>
                </a:solidFill>
                <a:latin typeface="+mn-lt"/>
                <a:ea typeface="+mn-ea"/>
                <a:cs typeface="+mn-cs"/>
              </a:defRPr>
            </a:lvl7pPr>
            <a:lvl8pPr marL="3888143" indent="-259210" algn="l" defTabSz="518419" rtl="0" eaLnBrk="1" latinLnBrk="0" hangingPunct="1">
              <a:spcBef>
                <a:spcPct val="20000"/>
              </a:spcBef>
              <a:buFont typeface="Arial"/>
              <a:buChar char="•"/>
              <a:defRPr sz="2268" kern="1200">
                <a:solidFill>
                  <a:schemeClr val="tx1"/>
                </a:solidFill>
                <a:latin typeface="+mn-lt"/>
                <a:ea typeface="+mn-ea"/>
                <a:cs typeface="+mn-cs"/>
              </a:defRPr>
            </a:lvl8pPr>
            <a:lvl9pPr marL="4406562" indent="-259210" algn="l" defTabSz="518419" rtl="0" eaLnBrk="1" latinLnBrk="0" hangingPunct="1">
              <a:spcBef>
                <a:spcPct val="20000"/>
              </a:spcBef>
              <a:buFont typeface="Arial"/>
              <a:buChar char="•"/>
              <a:defRPr sz="2268" kern="1200">
                <a:solidFill>
                  <a:schemeClr val="tx1"/>
                </a:solidFill>
                <a:latin typeface="+mn-lt"/>
                <a:ea typeface="+mn-ea"/>
                <a:cs typeface="+mn-cs"/>
              </a:defRPr>
            </a:lvl9pPr>
          </a:lstStyle>
          <a:p>
            <a:pPr lvl="1">
              <a:spcBef>
                <a:spcPts val="823"/>
              </a:spcBef>
            </a:pPr>
            <a:r>
              <a:rPr lang="sv-SE" sz="823" b="1" i="0" noProof="0">
                <a:latin typeface="+mn-lt"/>
                <a:ea typeface="+mn-ea"/>
              </a:rPr>
              <a:t>Textsida</a:t>
            </a:r>
          </a:p>
          <a:p>
            <a:pPr>
              <a:spcBef>
                <a:spcPts val="823"/>
              </a:spcBef>
            </a:pPr>
            <a:r>
              <a:rPr lang="sv-SE" sz="823" b="0" i="0" noProof="0">
                <a:latin typeface="+mn-lt"/>
                <a:ea typeface="+mn-ea"/>
              </a:rPr>
              <a:t>Anpassa huvudtextrutans höjd baserat på rubrikens höjd. Använd stödlinjerna för korrekt placering.</a:t>
            </a:r>
            <a:br>
              <a:rPr lang="sv-SE" sz="823" b="0" i="0" noProof="0">
                <a:latin typeface="+mn-lt"/>
                <a:ea typeface="+mn-ea"/>
              </a:rPr>
            </a:br>
            <a:endParaRPr lang="sv-SE" sz="823" b="0" i="0" noProof="0">
              <a:latin typeface="+mn-lt"/>
              <a:ea typeface="+mn-ea"/>
            </a:endParaRPr>
          </a:p>
          <a:p>
            <a:pPr lvl="1">
              <a:spcBef>
                <a:spcPts val="823"/>
              </a:spcBef>
            </a:pPr>
            <a:r>
              <a:rPr lang="en-GB" sz="823" b="1" i="0" noProof="0">
                <a:latin typeface="+mn-lt"/>
                <a:ea typeface="+mn-ea"/>
              </a:rPr>
              <a:t>Text slide</a:t>
            </a:r>
          </a:p>
          <a:p>
            <a:pPr>
              <a:spcBef>
                <a:spcPts val="823"/>
              </a:spcBef>
            </a:pPr>
            <a:r>
              <a:rPr lang="en-GB" sz="823" b="0" i="0" noProof="0">
                <a:latin typeface="+mn-lt"/>
                <a:ea typeface="+mn-ea"/>
              </a:rPr>
              <a:t>Adjust the height of the main text frame based on the height of the heading. Use the guides to find the correct placement.</a:t>
            </a:r>
          </a:p>
        </p:txBody>
      </p:sp>
    </p:spTree>
    <p:extLst>
      <p:ext uri="{BB962C8B-B14F-4D97-AF65-F5344CB8AC3E}">
        <p14:creationId xmlns:p14="http://schemas.microsoft.com/office/powerpoint/2010/main" val="2558261405"/>
      </p:ext>
    </p:extLst>
  </p:cSld>
  <p:clrMapOvr>
    <a:masterClrMapping/>
  </p:clrMapOvr>
  <p:extLst>
    <p:ext uri="{DCECCB84-F9BA-43D5-87BE-67443E8EF086}">
      <p15:sldGuideLst xmlns:p15="http://schemas.microsoft.com/office/powerpoint/2012/main">
        <p15:guide id="1" pos="5987">
          <p15:clr>
            <a:srgbClr val="FBAE40"/>
          </p15:clr>
        </p15:guide>
        <p15:guide id="2" pos="3810">
          <p15:clr>
            <a:srgbClr val="FBAE40"/>
          </p15:clr>
        </p15:guide>
        <p15:guide id="3" pos="544">
          <p15:clr>
            <a:srgbClr val="FBAE40"/>
          </p15:clr>
        </p15:guide>
        <p15:guide id="4" orient="horz" pos="1701">
          <p15:clr>
            <a:srgbClr val="FBAE40"/>
          </p15:clr>
        </p15:guide>
        <p15:guide id="5" orient="horz" pos="1474">
          <p15:clr>
            <a:srgbClr val="FBAE40"/>
          </p15:clr>
        </p15:guide>
        <p15:guide id="6" orient="horz" pos="1225">
          <p15:clr>
            <a:srgbClr val="FBAE40"/>
          </p15:clr>
        </p15:guide>
        <p15:guide id="7" orient="horz" pos="839">
          <p15:clr>
            <a:srgbClr val="FBAE40"/>
          </p15:clr>
        </p15:guide>
        <p15:guide id="8" pos="4354">
          <p15:clr>
            <a:srgbClr val="FBAE40"/>
          </p15:clr>
        </p15:guide>
        <p15:guide id="9" pos="2721">
          <p15:clr>
            <a:srgbClr val="FBAE40"/>
          </p15:clr>
        </p15:guide>
        <p15:guide id="10" pos="2177">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B2003E-DBE6-8945-8FC7-E1FC42DC4326}"/>
              </a:ext>
            </a:extLst>
          </p:cNvPr>
          <p:cNvSpPr>
            <a:spLocks noGrp="1"/>
          </p:cNvSpPr>
          <p:nvPr>
            <p:ph type="title"/>
          </p:nvPr>
        </p:nvSpPr>
        <p:spPr>
          <a:xfrm>
            <a:off x="1015533" y="1142379"/>
            <a:ext cx="3048467" cy="677278"/>
          </a:xfrm>
        </p:spPr>
        <p:txBody>
          <a:bodyPr anchor="t" anchorCtr="0"/>
          <a:lstStyle>
            <a:lvl1pPr>
              <a:defRPr sz="3057"/>
            </a:lvl1pPr>
          </a:lstStyle>
          <a:p>
            <a:r>
              <a:rPr lang="en-US"/>
              <a:t>Click to edit Master title style</a:t>
            </a:r>
            <a:endParaRPr lang="sv-SE"/>
          </a:p>
        </p:txBody>
      </p:sp>
      <p:sp>
        <p:nvSpPr>
          <p:cNvPr id="3" name="Content Placeholder 2">
            <a:extLst>
              <a:ext uri="{FF2B5EF4-FFF2-40B4-BE49-F238E27FC236}">
                <a16:creationId xmlns:a16="http://schemas.microsoft.com/office/drawing/2014/main" id="{A72F707D-3715-0049-9D96-CEE439F9D812}"/>
              </a:ext>
            </a:extLst>
          </p:cNvPr>
          <p:cNvSpPr>
            <a:spLocks noGrp="1"/>
          </p:cNvSpPr>
          <p:nvPr>
            <p:ph idx="1"/>
          </p:nvPr>
        </p:nvSpPr>
        <p:spPr>
          <a:xfrm>
            <a:off x="5079534" y="1142379"/>
            <a:ext cx="6096933" cy="4573244"/>
          </a:xfrm>
        </p:spPr>
        <p:txBody>
          <a:bodyPr/>
          <a:lstStyle>
            <a:lvl1pPr>
              <a:defRPr sz="1881"/>
            </a:lvl1pPr>
            <a:lvl2pPr>
              <a:defRPr sz="1881"/>
            </a:lvl2pPr>
            <a:lvl3pPr>
              <a:defRPr sz="1881"/>
            </a:lvl3pPr>
            <a:lvl4pPr>
              <a:defRPr sz="1881"/>
            </a:lvl4pPr>
            <a:lvl5pPr>
              <a:defRPr sz="1881"/>
            </a:lvl5pPr>
            <a:lvl6pPr>
              <a:defRPr sz="2352"/>
            </a:lvl6pPr>
            <a:lvl7pPr>
              <a:defRPr sz="2352"/>
            </a:lvl7pPr>
            <a:lvl8pPr>
              <a:defRPr sz="2352"/>
            </a:lvl8pPr>
            <a:lvl9pPr>
              <a:defRPr sz="235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Text Placeholder 3">
            <a:extLst>
              <a:ext uri="{FF2B5EF4-FFF2-40B4-BE49-F238E27FC236}">
                <a16:creationId xmlns:a16="http://schemas.microsoft.com/office/drawing/2014/main" id="{2E1F546E-6323-5D4D-A84F-4A4C3B6F1A91}"/>
              </a:ext>
            </a:extLst>
          </p:cNvPr>
          <p:cNvSpPr>
            <a:spLocks noGrp="1"/>
          </p:cNvSpPr>
          <p:nvPr>
            <p:ph type="body" sz="half" idx="2" hasCustomPrompt="1"/>
          </p:nvPr>
        </p:nvSpPr>
        <p:spPr>
          <a:xfrm>
            <a:off x="1015533" y="2159692"/>
            <a:ext cx="3048467" cy="3555931"/>
          </a:xfrm>
        </p:spPr>
        <p:txBody>
          <a:bodyPr/>
          <a:lstStyle>
            <a:lvl1pPr marL="211644" indent="-211644">
              <a:buFont typeface="Arial" panose="020B0604020202020204" pitchFamily="34" charset="0"/>
              <a:buChar char="•"/>
              <a:defRPr sz="1646"/>
            </a:lvl1pPr>
            <a:lvl2pPr marL="507946" indent="-211644">
              <a:buFont typeface="Arial" panose="020B0604020202020204" pitchFamily="34" charset="0"/>
              <a:buChar char="–"/>
              <a:defRPr sz="1646"/>
            </a:lvl2pPr>
            <a:lvl3pPr marL="761918" indent="-211644">
              <a:buFont typeface="Arial" panose="020B0604020202020204" pitchFamily="34" charset="0"/>
              <a:buChar char="•"/>
              <a:defRPr sz="1646"/>
            </a:lvl3pPr>
            <a:lvl4pPr marL="1015891" indent="-211644">
              <a:buFont typeface="Arial" panose="020B0604020202020204" pitchFamily="34" charset="0"/>
              <a:buChar char="–"/>
              <a:defRPr sz="1646"/>
            </a:lvl4pPr>
            <a:lvl5pPr marL="1269864" indent="-211644">
              <a:buFont typeface="Arial" panose="020B0604020202020204" pitchFamily="34" charset="0"/>
              <a:buChar char="•"/>
              <a:defRPr sz="1646"/>
            </a:lvl5pPr>
            <a:lvl6pPr marL="2687879" indent="0">
              <a:buNone/>
              <a:defRPr sz="1176"/>
            </a:lvl6pPr>
            <a:lvl7pPr marL="3225455" indent="0">
              <a:buNone/>
              <a:defRPr sz="1176"/>
            </a:lvl7pPr>
            <a:lvl8pPr marL="3763030" indent="0">
              <a:buNone/>
              <a:defRPr sz="1176"/>
            </a:lvl8pPr>
            <a:lvl9pPr marL="4300606" indent="0">
              <a:buNone/>
              <a:defRPr sz="1176"/>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Date Placeholder 4">
            <a:extLst>
              <a:ext uri="{FF2B5EF4-FFF2-40B4-BE49-F238E27FC236}">
                <a16:creationId xmlns:a16="http://schemas.microsoft.com/office/drawing/2014/main" id="{F01F1AB3-504A-A14C-8EFA-562C0A0108EA}"/>
              </a:ext>
            </a:extLst>
          </p:cNvPr>
          <p:cNvSpPr>
            <a:spLocks noGrp="1"/>
          </p:cNvSpPr>
          <p:nvPr>
            <p:ph type="dt" sz="half" idx="10"/>
          </p:nvPr>
        </p:nvSpPr>
        <p:spPr/>
        <p:txBody>
          <a:bodyPr/>
          <a:lstStyle/>
          <a:p>
            <a:r>
              <a:rPr lang="sv-SE"/>
              <a:t>2023-01-01</a:t>
            </a:r>
          </a:p>
        </p:txBody>
      </p:sp>
      <p:sp>
        <p:nvSpPr>
          <p:cNvPr id="6" name="Footer Placeholder 5">
            <a:extLst>
              <a:ext uri="{FF2B5EF4-FFF2-40B4-BE49-F238E27FC236}">
                <a16:creationId xmlns:a16="http://schemas.microsoft.com/office/drawing/2014/main" id="{9B034ABF-7091-AF4D-B4F6-86A2C86472BF}"/>
              </a:ext>
            </a:extLst>
          </p:cNvPr>
          <p:cNvSpPr>
            <a:spLocks noGrp="1"/>
          </p:cNvSpPr>
          <p:nvPr>
            <p:ph type="ftr" sz="quarter" idx="11"/>
          </p:nvPr>
        </p:nvSpPr>
        <p:spPr/>
        <p:txBody>
          <a:bodyPr/>
          <a:lstStyle/>
          <a:p>
            <a:r>
              <a:rPr lang="en-US"/>
              <a:t>Skolmatsakademin · PPT-mall</a:t>
            </a:r>
            <a:endParaRPr lang="sv-SE"/>
          </a:p>
        </p:txBody>
      </p:sp>
      <p:sp>
        <p:nvSpPr>
          <p:cNvPr id="7" name="Slide Number Placeholder 6">
            <a:extLst>
              <a:ext uri="{FF2B5EF4-FFF2-40B4-BE49-F238E27FC236}">
                <a16:creationId xmlns:a16="http://schemas.microsoft.com/office/drawing/2014/main" id="{773AEF53-7755-7841-87A8-8FC1FEEA44D5}"/>
              </a:ext>
            </a:extLst>
          </p:cNvPr>
          <p:cNvSpPr>
            <a:spLocks noGrp="1"/>
          </p:cNvSpPr>
          <p:nvPr>
            <p:ph type="sldNum" sz="quarter" idx="12"/>
          </p:nvPr>
        </p:nvSpPr>
        <p:spPr/>
        <p:txBody>
          <a:bodyPr/>
          <a:lstStyle/>
          <a:p>
            <a:fld id="{2066355A-084C-D24E-9AD2-7E4FC41EA627}" type="slidenum">
              <a:rPr lang="sv-SE" smtClean="0"/>
              <a:pPr/>
              <a:t>‹#›</a:t>
            </a:fld>
            <a:endParaRPr lang="sv-SE"/>
          </a:p>
        </p:txBody>
      </p:sp>
      <p:sp>
        <p:nvSpPr>
          <p:cNvPr id="8" name="Text Placeholder 9">
            <a:extLst>
              <a:ext uri="{FF2B5EF4-FFF2-40B4-BE49-F238E27FC236}">
                <a16:creationId xmlns:a16="http://schemas.microsoft.com/office/drawing/2014/main" id="{1D3FA2D4-EE74-E24A-B6E1-88DD6593C4D1}"/>
              </a:ext>
            </a:extLst>
          </p:cNvPr>
          <p:cNvSpPr txBox="1">
            <a:spLocks/>
          </p:cNvSpPr>
          <p:nvPr userDrawn="1"/>
        </p:nvSpPr>
        <p:spPr>
          <a:xfrm>
            <a:off x="-3471346" y="19515"/>
            <a:ext cx="3048467" cy="2019549"/>
          </a:xfrm>
          <a:prstGeom prst="rect">
            <a:avLst/>
          </a:prstGeom>
          <a:solidFill>
            <a:srgbClr val="FEFEFE"/>
          </a:solidFill>
        </p:spPr>
        <p:txBody>
          <a:bodyPr lIns="253979" tIns="253979" rIns="253979" bIns="253979">
            <a:spAutoFit/>
          </a:bodyPr>
          <a:lstStyle>
            <a:lvl1pPr marL="0" indent="0" algn="l" defTabSz="518419" rtl="0" eaLnBrk="1" latinLnBrk="0" hangingPunct="1">
              <a:lnSpc>
                <a:spcPct val="120000"/>
              </a:lnSpc>
              <a:spcBef>
                <a:spcPts val="1000"/>
              </a:spcBef>
              <a:buFont typeface="Arial"/>
              <a:buNone/>
              <a:defRPr sz="900" kern="1200">
                <a:solidFill>
                  <a:schemeClr val="tx1"/>
                </a:solidFill>
                <a:latin typeface="+mn-lt"/>
                <a:ea typeface="+mn-ea"/>
                <a:cs typeface="+mn-cs"/>
              </a:defRPr>
            </a:lvl1pPr>
            <a:lvl2pPr marL="0" indent="0" algn="l" defTabSz="518419" rtl="0" eaLnBrk="1" latinLnBrk="0" hangingPunct="1">
              <a:lnSpc>
                <a:spcPct val="120000"/>
              </a:lnSpc>
              <a:spcBef>
                <a:spcPts val="1000"/>
              </a:spcBef>
              <a:buFont typeface="Arial"/>
              <a:buNone/>
              <a:defRPr sz="900" b="1" kern="1200" cap="all" baseline="0">
                <a:solidFill>
                  <a:schemeClr val="tx1"/>
                </a:solidFill>
                <a:latin typeface="+mn-lt"/>
                <a:ea typeface="+mn-ea"/>
                <a:cs typeface="+mn-cs"/>
              </a:defRPr>
            </a:lvl2pPr>
            <a:lvl3pPr marL="108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3pPr>
            <a:lvl4pPr marL="252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4pPr>
            <a:lvl5pPr marL="396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5pPr>
            <a:lvl6pPr marL="2851305" indent="-259210" algn="l" defTabSz="518419" rtl="0" eaLnBrk="1" latinLnBrk="0" hangingPunct="1">
              <a:spcBef>
                <a:spcPct val="20000"/>
              </a:spcBef>
              <a:buFont typeface="Arial"/>
              <a:buChar char="•"/>
              <a:defRPr sz="2268" kern="1200">
                <a:solidFill>
                  <a:schemeClr val="tx1"/>
                </a:solidFill>
                <a:latin typeface="+mn-lt"/>
                <a:ea typeface="+mn-ea"/>
                <a:cs typeface="+mn-cs"/>
              </a:defRPr>
            </a:lvl6pPr>
            <a:lvl7pPr marL="3369724" indent="-259210" algn="l" defTabSz="518419" rtl="0" eaLnBrk="1" latinLnBrk="0" hangingPunct="1">
              <a:spcBef>
                <a:spcPct val="20000"/>
              </a:spcBef>
              <a:buFont typeface="Arial"/>
              <a:buChar char="•"/>
              <a:defRPr sz="2268" kern="1200">
                <a:solidFill>
                  <a:schemeClr val="tx1"/>
                </a:solidFill>
                <a:latin typeface="+mn-lt"/>
                <a:ea typeface="+mn-ea"/>
                <a:cs typeface="+mn-cs"/>
              </a:defRPr>
            </a:lvl7pPr>
            <a:lvl8pPr marL="3888143" indent="-259210" algn="l" defTabSz="518419" rtl="0" eaLnBrk="1" latinLnBrk="0" hangingPunct="1">
              <a:spcBef>
                <a:spcPct val="20000"/>
              </a:spcBef>
              <a:buFont typeface="Arial"/>
              <a:buChar char="•"/>
              <a:defRPr sz="2268" kern="1200">
                <a:solidFill>
                  <a:schemeClr val="tx1"/>
                </a:solidFill>
                <a:latin typeface="+mn-lt"/>
                <a:ea typeface="+mn-ea"/>
                <a:cs typeface="+mn-cs"/>
              </a:defRPr>
            </a:lvl8pPr>
            <a:lvl9pPr marL="4406562" indent="-259210" algn="l" defTabSz="518419" rtl="0" eaLnBrk="1" latinLnBrk="0" hangingPunct="1">
              <a:spcBef>
                <a:spcPct val="20000"/>
              </a:spcBef>
              <a:buFont typeface="Arial"/>
              <a:buChar char="•"/>
              <a:defRPr sz="2268" kern="1200">
                <a:solidFill>
                  <a:schemeClr val="tx1"/>
                </a:solidFill>
                <a:latin typeface="+mn-lt"/>
                <a:ea typeface="+mn-ea"/>
                <a:cs typeface="+mn-cs"/>
              </a:defRPr>
            </a:lvl9pPr>
          </a:lstStyle>
          <a:p>
            <a:pPr lvl="1">
              <a:spcBef>
                <a:spcPts val="823"/>
              </a:spcBef>
            </a:pPr>
            <a:r>
              <a:rPr lang="sv-SE" sz="823" b="1" i="0" noProof="0">
                <a:latin typeface="+mn-lt"/>
                <a:ea typeface="+mn-ea"/>
              </a:rPr>
              <a:t>Textsida</a:t>
            </a:r>
          </a:p>
          <a:p>
            <a:pPr>
              <a:spcBef>
                <a:spcPts val="823"/>
              </a:spcBef>
            </a:pPr>
            <a:r>
              <a:rPr lang="sv-SE" sz="823" b="0" i="0" noProof="0">
                <a:latin typeface="+mn-lt"/>
                <a:ea typeface="+mn-ea"/>
              </a:rPr>
              <a:t>Anpassa huvudtextrutans höjd baserat på rubrikens höjd. Använd stödlinjerna för korrekt placering.</a:t>
            </a:r>
            <a:br>
              <a:rPr lang="sv-SE" sz="823" b="0" i="0" noProof="0">
                <a:latin typeface="+mn-lt"/>
                <a:ea typeface="+mn-ea"/>
              </a:rPr>
            </a:br>
            <a:endParaRPr lang="sv-SE" sz="823" b="0" i="0" noProof="0">
              <a:latin typeface="+mn-lt"/>
              <a:ea typeface="+mn-ea"/>
            </a:endParaRPr>
          </a:p>
          <a:p>
            <a:pPr lvl="1">
              <a:spcBef>
                <a:spcPts val="823"/>
              </a:spcBef>
            </a:pPr>
            <a:r>
              <a:rPr lang="en-GB" sz="823" b="1" i="0" noProof="0">
                <a:latin typeface="+mn-lt"/>
                <a:ea typeface="+mn-ea"/>
              </a:rPr>
              <a:t>Text slide</a:t>
            </a:r>
          </a:p>
          <a:p>
            <a:pPr>
              <a:spcBef>
                <a:spcPts val="823"/>
              </a:spcBef>
            </a:pPr>
            <a:r>
              <a:rPr lang="en-GB" sz="823" b="0" i="0" noProof="0">
                <a:latin typeface="+mn-lt"/>
                <a:ea typeface="+mn-ea"/>
              </a:rPr>
              <a:t>Adjust the height of the main text frame based on the height of the heading. Use the guides to find the correct placement.</a:t>
            </a:r>
          </a:p>
        </p:txBody>
      </p:sp>
    </p:spTree>
    <p:extLst>
      <p:ext uri="{BB962C8B-B14F-4D97-AF65-F5344CB8AC3E}">
        <p14:creationId xmlns:p14="http://schemas.microsoft.com/office/powerpoint/2010/main" val="3316793620"/>
      </p:ext>
    </p:extLst>
  </p:cSld>
  <p:clrMapOvr>
    <a:masterClrMapping/>
  </p:clrMapOvr>
  <p:extLst>
    <p:ext uri="{DCECCB84-F9BA-43D5-87BE-67443E8EF086}">
      <p15:sldGuideLst xmlns:p15="http://schemas.microsoft.com/office/powerpoint/2012/main">
        <p15:guide id="1" pos="544">
          <p15:clr>
            <a:srgbClr val="FBAE40"/>
          </p15:clr>
        </p15:guide>
        <p15:guide id="2" pos="5987">
          <p15:clr>
            <a:srgbClr val="FBAE40"/>
          </p15:clr>
        </p15:guide>
        <p15:guide id="3" pos="2177">
          <p15:clr>
            <a:srgbClr val="FBAE40"/>
          </p15:clr>
        </p15:guide>
        <p15:guide id="4" pos="2721">
          <p15:clr>
            <a:srgbClr val="FBAE40"/>
          </p15:clr>
        </p15:guide>
        <p15:guide id="6" orient="horz" pos="952">
          <p15:clr>
            <a:srgbClr val="FBAE40"/>
          </p15:clr>
        </p15:guide>
        <p15:guide id="7" orient="horz" pos="1157">
          <p15:clr>
            <a:srgbClr val="FBAE40"/>
          </p15:clr>
        </p15:guide>
        <p15:guide id="8" orient="horz" pos="136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ntent with Caption 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43E18-D929-CD43-BB12-47BD8DBAD8A6}"/>
              </a:ext>
            </a:extLst>
          </p:cNvPr>
          <p:cNvSpPr>
            <a:spLocks noGrp="1"/>
          </p:cNvSpPr>
          <p:nvPr>
            <p:ph type="title"/>
          </p:nvPr>
        </p:nvSpPr>
        <p:spPr>
          <a:xfrm>
            <a:off x="8128001" y="1142378"/>
            <a:ext cx="3048467" cy="677278"/>
          </a:xfrm>
        </p:spPr>
        <p:txBody>
          <a:bodyPr/>
          <a:lstStyle>
            <a:lvl1pPr>
              <a:defRPr sz="3057"/>
            </a:lvl1pPr>
          </a:lstStyle>
          <a:p>
            <a:r>
              <a:rPr lang="en-US"/>
              <a:t>Click to edit Master title style</a:t>
            </a:r>
            <a:endParaRPr lang="sv-SE"/>
          </a:p>
        </p:txBody>
      </p:sp>
      <p:sp>
        <p:nvSpPr>
          <p:cNvPr id="3" name="Date Placeholder 2">
            <a:extLst>
              <a:ext uri="{FF2B5EF4-FFF2-40B4-BE49-F238E27FC236}">
                <a16:creationId xmlns:a16="http://schemas.microsoft.com/office/drawing/2014/main" id="{EFE3E3EB-E653-C04E-BF48-2731DFAB47A1}"/>
              </a:ext>
            </a:extLst>
          </p:cNvPr>
          <p:cNvSpPr>
            <a:spLocks noGrp="1"/>
          </p:cNvSpPr>
          <p:nvPr>
            <p:ph type="dt" sz="half" idx="10"/>
          </p:nvPr>
        </p:nvSpPr>
        <p:spPr/>
        <p:txBody>
          <a:bodyPr/>
          <a:lstStyle/>
          <a:p>
            <a:r>
              <a:rPr lang="sv-SE"/>
              <a:t>2023-01-01</a:t>
            </a:r>
          </a:p>
        </p:txBody>
      </p:sp>
      <p:sp>
        <p:nvSpPr>
          <p:cNvPr id="4" name="Footer Placeholder 3">
            <a:extLst>
              <a:ext uri="{FF2B5EF4-FFF2-40B4-BE49-F238E27FC236}">
                <a16:creationId xmlns:a16="http://schemas.microsoft.com/office/drawing/2014/main" id="{B82B3C4A-2BF9-B742-BB03-F9788C58836E}"/>
              </a:ext>
            </a:extLst>
          </p:cNvPr>
          <p:cNvSpPr>
            <a:spLocks noGrp="1"/>
          </p:cNvSpPr>
          <p:nvPr>
            <p:ph type="ftr" sz="quarter" idx="11"/>
          </p:nvPr>
        </p:nvSpPr>
        <p:spPr/>
        <p:txBody>
          <a:bodyPr/>
          <a:lstStyle/>
          <a:p>
            <a:r>
              <a:rPr lang="en-US"/>
              <a:t>Skolmatsakademin · PPT-mall</a:t>
            </a:r>
            <a:endParaRPr lang="sv-SE"/>
          </a:p>
        </p:txBody>
      </p:sp>
      <p:sp>
        <p:nvSpPr>
          <p:cNvPr id="5" name="Slide Number Placeholder 4">
            <a:extLst>
              <a:ext uri="{FF2B5EF4-FFF2-40B4-BE49-F238E27FC236}">
                <a16:creationId xmlns:a16="http://schemas.microsoft.com/office/drawing/2014/main" id="{D5F4501F-0A6C-EC45-973E-F01984BA2FF1}"/>
              </a:ext>
            </a:extLst>
          </p:cNvPr>
          <p:cNvSpPr>
            <a:spLocks noGrp="1"/>
          </p:cNvSpPr>
          <p:nvPr>
            <p:ph type="sldNum" sz="quarter" idx="12"/>
          </p:nvPr>
        </p:nvSpPr>
        <p:spPr/>
        <p:txBody>
          <a:bodyPr/>
          <a:lstStyle/>
          <a:p>
            <a:fld id="{2066355A-084C-D24E-9AD2-7E4FC41EA627}" type="slidenum">
              <a:rPr lang="sv-SE" smtClean="0"/>
              <a:pPr/>
              <a:t>‹#›</a:t>
            </a:fld>
            <a:endParaRPr lang="sv-SE"/>
          </a:p>
        </p:txBody>
      </p:sp>
      <p:sp>
        <p:nvSpPr>
          <p:cNvPr id="10" name="Content Placeholder 7">
            <a:extLst>
              <a:ext uri="{FF2B5EF4-FFF2-40B4-BE49-F238E27FC236}">
                <a16:creationId xmlns:a16="http://schemas.microsoft.com/office/drawing/2014/main" id="{53411CD7-3CCB-B943-8ABF-3EAF9FC716DD}"/>
              </a:ext>
            </a:extLst>
          </p:cNvPr>
          <p:cNvSpPr>
            <a:spLocks noGrp="1"/>
          </p:cNvSpPr>
          <p:nvPr>
            <p:ph sz="quarter" idx="2"/>
          </p:nvPr>
        </p:nvSpPr>
        <p:spPr>
          <a:xfrm>
            <a:off x="1015534" y="1142379"/>
            <a:ext cx="6096933" cy="457324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11" name="Text Placeholder 8">
            <a:extLst>
              <a:ext uri="{FF2B5EF4-FFF2-40B4-BE49-F238E27FC236}">
                <a16:creationId xmlns:a16="http://schemas.microsoft.com/office/drawing/2014/main" id="{EE62F297-ADE3-A34E-BF1C-833DF0D6E771}"/>
              </a:ext>
            </a:extLst>
          </p:cNvPr>
          <p:cNvSpPr>
            <a:spLocks noGrp="1"/>
          </p:cNvSpPr>
          <p:nvPr>
            <p:ph type="body" sz="quarter" idx="1"/>
          </p:nvPr>
        </p:nvSpPr>
        <p:spPr>
          <a:xfrm>
            <a:off x="8128001" y="2159693"/>
            <a:ext cx="3048467" cy="3555930"/>
          </a:xfrm>
        </p:spPr>
        <p:txBody>
          <a:bodyPr/>
          <a:lstStyle>
            <a:lvl1pPr marL="211644" indent="-211644">
              <a:defRPr sz="1646"/>
            </a:lvl1pPr>
            <a:lvl2pPr marL="507946" indent="-211644">
              <a:defRPr sz="1646"/>
            </a:lvl2pPr>
            <a:lvl3pPr marL="761918" indent="-211644">
              <a:defRPr sz="1646"/>
            </a:lvl3pPr>
            <a:lvl4pPr marL="1015891" indent="-211644">
              <a:defRPr sz="1646"/>
            </a:lvl4pPr>
            <a:lvl5pPr marL="1269864" indent="-211644">
              <a:defRPr sz="1646"/>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8" name="Text Placeholder 9">
            <a:extLst>
              <a:ext uri="{FF2B5EF4-FFF2-40B4-BE49-F238E27FC236}">
                <a16:creationId xmlns:a16="http://schemas.microsoft.com/office/drawing/2014/main" id="{554B06F8-DCE3-EE41-B7D1-5000EAA41EBB}"/>
              </a:ext>
            </a:extLst>
          </p:cNvPr>
          <p:cNvSpPr txBox="1">
            <a:spLocks/>
          </p:cNvSpPr>
          <p:nvPr userDrawn="1"/>
        </p:nvSpPr>
        <p:spPr>
          <a:xfrm>
            <a:off x="-3471346" y="19515"/>
            <a:ext cx="3048467" cy="2019549"/>
          </a:xfrm>
          <a:prstGeom prst="rect">
            <a:avLst/>
          </a:prstGeom>
          <a:solidFill>
            <a:srgbClr val="FEFEFE"/>
          </a:solidFill>
        </p:spPr>
        <p:txBody>
          <a:bodyPr lIns="253979" tIns="253979" rIns="253979" bIns="253979">
            <a:spAutoFit/>
          </a:bodyPr>
          <a:lstStyle>
            <a:lvl1pPr marL="0" indent="0" algn="l" defTabSz="518419" rtl="0" eaLnBrk="1" latinLnBrk="0" hangingPunct="1">
              <a:lnSpc>
                <a:spcPct val="120000"/>
              </a:lnSpc>
              <a:spcBef>
                <a:spcPts val="1000"/>
              </a:spcBef>
              <a:buFont typeface="Arial"/>
              <a:buNone/>
              <a:defRPr sz="900" kern="1200">
                <a:solidFill>
                  <a:schemeClr val="tx1"/>
                </a:solidFill>
                <a:latin typeface="+mn-lt"/>
                <a:ea typeface="+mn-ea"/>
                <a:cs typeface="+mn-cs"/>
              </a:defRPr>
            </a:lvl1pPr>
            <a:lvl2pPr marL="0" indent="0" algn="l" defTabSz="518419" rtl="0" eaLnBrk="1" latinLnBrk="0" hangingPunct="1">
              <a:lnSpc>
                <a:spcPct val="120000"/>
              </a:lnSpc>
              <a:spcBef>
                <a:spcPts val="1000"/>
              </a:spcBef>
              <a:buFont typeface="Arial"/>
              <a:buNone/>
              <a:defRPr sz="900" b="1" kern="1200" cap="all" baseline="0">
                <a:solidFill>
                  <a:schemeClr val="tx1"/>
                </a:solidFill>
                <a:latin typeface="+mn-lt"/>
                <a:ea typeface="+mn-ea"/>
                <a:cs typeface="+mn-cs"/>
              </a:defRPr>
            </a:lvl2pPr>
            <a:lvl3pPr marL="108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3pPr>
            <a:lvl4pPr marL="252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4pPr>
            <a:lvl5pPr marL="396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5pPr>
            <a:lvl6pPr marL="2851305" indent="-259210" algn="l" defTabSz="518419" rtl="0" eaLnBrk="1" latinLnBrk="0" hangingPunct="1">
              <a:spcBef>
                <a:spcPct val="20000"/>
              </a:spcBef>
              <a:buFont typeface="Arial"/>
              <a:buChar char="•"/>
              <a:defRPr sz="2268" kern="1200">
                <a:solidFill>
                  <a:schemeClr val="tx1"/>
                </a:solidFill>
                <a:latin typeface="+mn-lt"/>
                <a:ea typeface="+mn-ea"/>
                <a:cs typeface="+mn-cs"/>
              </a:defRPr>
            </a:lvl6pPr>
            <a:lvl7pPr marL="3369724" indent="-259210" algn="l" defTabSz="518419" rtl="0" eaLnBrk="1" latinLnBrk="0" hangingPunct="1">
              <a:spcBef>
                <a:spcPct val="20000"/>
              </a:spcBef>
              <a:buFont typeface="Arial"/>
              <a:buChar char="•"/>
              <a:defRPr sz="2268" kern="1200">
                <a:solidFill>
                  <a:schemeClr val="tx1"/>
                </a:solidFill>
                <a:latin typeface="+mn-lt"/>
                <a:ea typeface="+mn-ea"/>
                <a:cs typeface="+mn-cs"/>
              </a:defRPr>
            </a:lvl7pPr>
            <a:lvl8pPr marL="3888143" indent="-259210" algn="l" defTabSz="518419" rtl="0" eaLnBrk="1" latinLnBrk="0" hangingPunct="1">
              <a:spcBef>
                <a:spcPct val="20000"/>
              </a:spcBef>
              <a:buFont typeface="Arial"/>
              <a:buChar char="•"/>
              <a:defRPr sz="2268" kern="1200">
                <a:solidFill>
                  <a:schemeClr val="tx1"/>
                </a:solidFill>
                <a:latin typeface="+mn-lt"/>
                <a:ea typeface="+mn-ea"/>
                <a:cs typeface="+mn-cs"/>
              </a:defRPr>
            </a:lvl8pPr>
            <a:lvl9pPr marL="4406562" indent="-259210" algn="l" defTabSz="518419" rtl="0" eaLnBrk="1" latinLnBrk="0" hangingPunct="1">
              <a:spcBef>
                <a:spcPct val="20000"/>
              </a:spcBef>
              <a:buFont typeface="Arial"/>
              <a:buChar char="•"/>
              <a:defRPr sz="2268" kern="1200">
                <a:solidFill>
                  <a:schemeClr val="tx1"/>
                </a:solidFill>
                <a:latin typeface="+mn-lt"/>
                <a:ea typeface="+mn-ea"/>
                <a:cs typeface="+mn-cs"/>
              </a:defRPr>
            </a:lvl9pPr>
          </a:lstStyle>
          <a:p>
            <a:pPr lvl="1">
              <a:spcBef>
                <a:spcPts val="823"/>
              </a:spcBef>
            </a:pPr>
            <a:r>
              <a:rPr lang="sv-SE" sz="823" b="1" i="0" noProof="0">
                <a:latin typeface="+mn-lt"/>
                <a:ea typeface="+mn-ea"/>
              </a:rPr>
              <a:t>Textsida</a:t>
            </a:r>
          </a:p>
          <a:p>
            <a:pPr>
              <a:spcBef>
                <a:spcPts val="823"/>
              </a:spcBef>
            </a:pPr>
            <a:r>
              <a:rPr lang="sv-SE" sz="823" b="0" i="0" noProof="0">
                <a:latin typeface="+mn-lt"/>
                <a:ea typeface="+mn-ea"/>
              </a:rPr>
              <a:t>Anpassa huvudtextrutans höjd baserat på rubrikens höjd. Använd stödlinjerna för korrekt placering.</a:t>
            </a:r>
            <a:br>
              <a:rPr lang="sv-SE" sz="823" b="0" i="0" noProof="0">
                <a:latin typeface="+mn-lt"/>
                <a:ea typeface="+mn-ea"/>
              </a:rPr>
            </a:br>
            <a:endParaRPr lang="sv-SE" sz="823" b="0" i="0" noProof="0">
              <a:latin typeface="+mn-lt"/>
              <a:ea typeface="+mn-ea"/>
            </a:endParaRPr>
          </a:p>
          <a:p>
            <a:pPr lvl="1">
              <a:spcBef>
                <a:spcPts val="823"/>
              </a:spcBef>
            </a:pPr>
            <a:r>
              <a:rPr lang="en-GB" sz="823" b="1" i="0" noProof="0">
                <a:latin typeface="+mn-lt"/>
                <a:ea typeface="+mn-ea"/>
              </a:rPr>
              <a:t>Text slide</a:t>
            </a:r>
          </a:p>
          <a:p>
            <a:pPr>
              <a:spcBef>
                <a:spcPts val="823"/>
              </a:spcBef>
            </a:pPr>
            <a:r>
              <a:rPr lang="en-GB" sz="823" b="0" i="0" noProof="0">
                <a:latin typeface="+mn-lt"/>
                <a:ea typeface="+mn-ea"/>
              </a:rPr>
              <a:t>Adjust the height of the main text frame based on the height of the heading. Use the guides to find the correct placement.</a:t>
            </a:r>
          </a:p>
        </p:txBody>
      </p:sp>
    </p:spTree>
    <p:extLst>
      <p:ext uri="{BB962C8B-B14F-4D97-AF65-F5344CB8AC3E}">
        <p14:creationId xmlns:p14="http://schemas.microsoft.com/office/powerpoint/2010/main" val="3733221190"/>
      </p:ext>
    </p:extLst>
  </p:cSld>
  <p:clrMapOvr>
    <a:masterClrMapping/>
  </p:clrMapOvr>
  <p:extLst>
    <p:ext uri="{DCECCB84-F9BA-43D5-87BE-67443E8EF086}">
      <p15:sldGuideLst xmlns:p15="http://schemas.microsoft.com/office/powerpoint/2012/main">
        <p15:guide id="1" pos="544">
          <p15:clr>
            <a:srgbClr val="FBAE40"/>
          </p15:clr>
        </p15:guide>
        <p15:guide id="2" pos="3810">
          <p15:clr>
            <a:srgbClr val="FBAE40"/>
          </p15:clr>
        </p15:guide>
        <p15:guide id="3" pos="4354">
          <p15:clr>
            <a:srgbClr val="FBAE40"/>
          </p15:clr>
        </p15:guide>
        <p15:guide id="4" pos="5987">
          <p15:clr>
            <a:srgbClr val="FBAE40"/>
          </p15:clr>
        </p15:guide>
        <p15:guide id="5" orient="horz" pos="1361">
          <p15:clr>
            <a:srgbClr val="FBAE40"/>
          </p15:clr>
        </p15:guide>
        <p15:guide id="6" orient="horz" pos="1157">
          <p15:clr>
            <a:srgbClr val="FBAE40"/>
          </p15:clr>
        </p15:guide>
        <p15:guide id="7" orient="horz" pos="952">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Heading-on-IMG-L_Bot">
    <p:spTree>
      <p:nvGrpSpPr>
        <p:cNvPr id="1" name=""/>
        <p:cNvGrpSpPr/>
        <p:nvPr/>
      </p:nvGrpSpPr>
      <p:grpSpPr>
        <a:xfrm>
          <a:off x="0" y="0"/>
          <a:ext cx="0" cy="0"/>
          <a:chOff x="0" y="0"/>
          <a:chExt cx="0" cy="0"/>
        </a:xfrm>
      </p:grpSpPr>
      <p:sp>
        <p:nvSpPr>
          <p:cNvPr id="9" name="Picture Placeholder 2">
            <a:extLst>
              <a:ext uri="{FF2B5EF4-FFF2-40B4-BE49-F238E27FC236}">
                <a16:creationId xmlns:a16="http://schemas.microsoft.com/office/drawing/2014/main" id="{46436075-CDF0-484E-8A0F-6CAEBE5A0319}"/>
              </a:ext>
            </a:extLst>
          </p:cNvPr>
          <p:cNvSpPr>
            <a:spLocks noGrp="1"/>
          </p:cNvSpPr>
          <p:nvPr>
            <p:ph type="pic" sz="quarter" idx="30" hasCustomPrompt="1"/>
          </p:nvPr>
        </p:nvSpPr>
        <p:spPr>
          <a:xfrm>
            <a:off x="1867" y="1"/>
            <a:ext cx="6095067" cy="6858000"/>
          </a:xfrm>
          <a:solidFill>
            <a:schemeClr val="tx1">
              <a:lumMod val="75000"/>
              <a:lumOff val="25000"/>
            </a:schemeClr>
          </a:solidFill>
        </p:spPr>
        <p:txBody>
          <a:bodyPr anchor="ctr" anchorCtr="0"/>
          <a:lstStyle>
            <a:lvl1pPr marL="0" indent="0" algn="ctr">
              <a:spcBef>
                <a:spcPts val="0"/>
              </a:spcBef>
              <a:buNone/>
              <a:defRPr sz="1176" b="0" i="0">
                <a:solidFill>
                  <a:schemeClr val="bg1">
                    <a:lumMod val="50000"/>
                  </a:schemeClr>
                </a:solidFill>
                <a:latin typeface="+mn-lt"/>
                <a:ea typeface="+mn-ea"/>
              </a:defRPr>
            </a:lvl1pPr>
          </a:lstStyle>
          <a:p>
            <a:r>
              <a:rPr lang="sv-SE"/>
              <a:t>ⓘ</a:t>
            </a:r>
            <a:br>
              <a:rPr lang="sv-SE"/>
            </a:br>
            <a:r>
              <a:rPr lang="sv-SE"/>
              <a:t>LÄGG TILL BILD: </a:t>
            </a:r>
            <a:br>
              <a:rPr lang="sv-SE"/>
            </a:br>
            <a:r>
              <a:rPr lang="sv-SE"/>
              <a:t>Klicka på ikonen eller dra in en bild på sidan.</a:t>
            </a:r>
            <a:br>
              <a:rPr lang="sv-SE"/>
            </a:br>
            <a:br>
              <a:rPr lang="sv-SE"/>
            </a:br>
            <a:br>
              <a:rPr lang="sv-SE"/>
            </a:br>
            <a:br>
              <a:rPr lang="sv-SE"/>
            </a:br>
            <a:br>
              <a:rPr lang="sv-SE"/>
            </a:br>
            <a:r>
              <a:rPr lang="sv-SE"/>
              <a:t>ADD IMAGE: </a:t>
            </a:r>
            <a:br>
              <a:rPr lang="sv-SE"/>
            </a:br>
            <a:r>
              <a:rPr lang="sv-SE" err="1"/>
              <a:t>Click</a:t>
            </a:r>
            <a:r>
              <a:rPr lang="sv-SE"/>
              <a:t> the </a:t>
            </a:r>
            <a:r>
              <a:rPr lang="sv-SE" err="1"/>
              <a:t>icon</a:t>
            </a:r>
            <a:r>
              <a:rPr lang="sv-SE"/>
              <a:t> or drag an image </a:t>
            </a:r>
            <a:r>
              <a:rPr lang="sv-SE" err="1"/>
              <a:t>onto</a:t>
            </a:r>
            <a:r>
              <a:rPr lang="sv-SE"/>
              <a:t> the </a:t>
            </a:r>
            <a:r>
              <a:rPr lang="sv-SE" err="1"/>
              <a:t>slide</a:t>
            </a:r>
            <a:r>
              <a:rPr lang="sv-SE"/>
              <a:t>.</a:t>
            </a:r>
            <a:br>
              <a:rPr lang="sv-SE"/>
            </a:br>
            <a:endParaRPr lang="sv-SE"/>
          </a:p>
        </p:txBody>
      </p:sp>
      <p:sp>
        <p:nvSpPr>
          <p:cNvPr id="2" name="Title 1">
            <a:extLst>
              <a:ext uri="{FF2B5EF4-FFF2-40B4-BE49-F238E27FC236}">
                <a16:creationId xmlns:a16="http://schemas.microsoft.com/office/drawing/2014/main" id="{8DA43E18-D929-CD43-BB12-47BD8DBAD8A6}"/>
              </a:ext>
            </a:extLst>
          </p:cNvPr>
          <p:cNvSpPr>
            <a:spLocks noGrp="1"/>
          </p:cNvSpPr>
          <p:nvPr>
            <p:ph type="title"/>
          </p:nvPr>
        </p:nvSpPr>
        <p:spPr>
          <a:xfrm>
            <a:off x="1015533" y="4022428"/>
            <a:ext cx="4064000" cy="1693195"/>
          </a:xfrm>
        </p:spPr>
        <p:txBody>
          <a:bodyPr anchor="b" anchorCtr="0"/>
          <a:lstStyle>
            <a:lvl1pPr>
              <a:defRPr sz="3998">
                <a:solidFill>
                  <a:schemeClr val="bg1"/>
                </a:solidFill>
              </a:defRPr>
            </a:lvl1pPr>
          </a:lstStyle>
          <a:p>
            <a:r>
              <a:rPr lang="en-US"/>
              <a:t>Click to edit Master title style</a:t>
            </a:r>
            <a:endParaRPr lang="sv-SE"/>
          </a:p>
        </p:txBody>
      </p:sp>
      <p:sp>
        <p:nvSpPr>
          <p:cNvPr id="3" name="Date Placeholder 2">
            <a:extLst>
              <a:ext uri="{FF2B5EF4-FFF2-40B4-BE49-F238E27FC236}">
                <a16:creationId xmlns:a16="http://schemas.microsoft.com/office/drawing/2014/main" id="{EFE3E3EB-E653-C04E-BF48-2731DFAB47A1}"/>
              </a:ext>
            </a:extLst>
          </p:cNvPr>
          <p:cNvSpPr>
            <a:spLocks noGrp="1"/>
          </p:cNvSpPr>
          <p:nvPr>
            <p:ph type="dt" sz="half" idx="10"/>
          </p:nvPr>
        </p:nvSpPr>
        <p:spPr/>
        <p:txBody>
          <a:bodyPr/>
          <a:lstStyle>
            <a:lvl1pPr>
              <a:defRPr>
                <a:solidFill>
                  <a:schemeClr val="bg1"/>
                </a:solidFill>
              </a:defRPr>
            </a:lvl1pPr>
          </a:lstStyle>
          <a:p>
            <a:r>
              <a:rPr lang="sv-SE"/>
              <a:t>2023-01-01</a:t>
            </a:r>
          </a:p>
        </p:txBody>
      </p:sp>
      <p:sp>
        <p:nvSpPr>
          <p:cNvPr id="4" name="Footer Placeholder 3">
            <a:extLst>
              <a:ext uri="{FF2B5EF4-FFF2-40B4-BE49-F238E27FC236}">
                <a16:creationId xmlns:a16="http://schemas.microsoft.com/office/drawing/2014/main" id="{B82B3C4A-2BF9-B742-BB03-F9788C58836E}"/>
              </a:ext>
            </a:extLst>
          </p:cNvPr>
          <p:cNvSpPr>
            <a:spLocks noGrp="1"/>
          </p:cNvSpPr>
          <p:nvPr>
            <p:ph type="ftr" sz="quarter" idx="11"/>
          </p:nvPr>
        </p:nvSpPr>
        <p:spPr/>
        <p:txBody>
          <a:bodyPr/>
          <a:lstStyle>
            <a:lvl1pPr>
              <a:defRPr>
                <a:solidFill>
                  <a:schemeClr val="bg1"/>
                </a:solidFill>
              </a:defRPr>
            </a:lvl1pPr>
          </a:lstStyle>
          <a:p>
            <a:r>
              <a:rPr lang="en-US"/>
              <a:t>Skolmatsakademin · PPT-mall</a:t>
            </a:r>
            <a:endParaRPr lang="sv-SE"/>
          </a:p>
        </p:txBody>
      </p:sp>
      <p:sp>
        <p:nvSpPr>
          <p:cNvPr id="5" name="Slide Number Placeholder 4">
            <a:extLst>
              <a:ext uri="{FF2B5EF4-FFF2-40B4-BE49-F238E27FC236}">
                <a16:creationId xmlns:a16="http://schemas.microsoft.com/office/drawing/2014/main" id="{D5F4501F-0A6C-EC45-973E-F01984BA2FF1}"/>
              </a:ext>
            </a:extLst>
          </p:cNvPr>
          <p:cNvSpPr>
            <a:spLocks noGrp="1"/>
          </p:cNvSpPr>
          <p:nvPr>
            <p:ph type="sldNum" sz="quarter" idx="12"/>
          </p:nvPr>
        </p:nvSpPr>
        <p:spPr/>
        <p:txBody>
          <a:bodyPr/>
          <a:lstStyle>
            <a:lvl1pPr>
              <a:defRPr>
                <a:solidFill>
                  <a:schemeClr val="bg1"/>
                </a:solidFill>
              </a:defRPr>
            </a:lvl1pPr>
          </a:lstStyle>
          <a:p>
            <a:fld id="{2066355A-084C-D24E-9AD2-7E4FC41EA627}" type="slidenum">
              <a:rPr lang="sv-SE" smtClean="0"/>
              <a:pPr/>
              <a:t>‹#›</a:t>
            </a:fld>
            <a:endParaRPr lang="sv-SE"/>
          </a:p>
        </p:txBody>
      </p:sp>
      <p:sp>
        <p:nvSpPr>
          <p:cNvPr id="7" name="Text Placeholder 6">
            <a:extLst>
              <a:ext uri="{FF2B5EF4-FFF2-40B4-BE49-F238E27FC236}">
                <a16:creationId xmlns:a16="http://schemas.microsoft.com/office/drawing/2014/main" id="{938DC629-6C5D-8143-A398-153DC3C9DBCB}"/>
              </a:ext>
            </a:extLst>
          </p:cNvPr>
          <p:cNvSpPr>
            <a:spLocks noGrp="1"/>
          </p:cNvSpPr>
          <p:nvPr>
            <p:ph type="body" sz="quarter" idx="1"/>
          </p:nvPr>
        </p:nvSpPr>
        <p:spPr>
          <a:xfrm>
            <a:off x="7112467" y="1142378"/>
            <a:ext cx="4064000" cy="457324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Tree>
    <p:extLst>
      <p:ext uri="{BB962C8B-B14F-4D97-AF65-F5344CB8AC3E}">
        <p14:creationId xmlns:p14="http://schemas.microsoft.com/office/powerpoint/2010/main" val="3085971087"/>
      </p:ext>
    </p:extLst>
  </p:cSld>
  <p:clrMapOvr>
    <a:masterClrMapping/>
  </p:clrMapOvr>
  <p:extLst>
    <p:ext uri="{DCECCB84-F9BA-43D5-87BE-67443E8EF086}">
      <p15:sldGuideLst xmlns:p15="http://schemas.microsoft.com/office/powerpoint/2012/main">
        <p15:guide id="1" pos="5987">
          <p15:clr>
            <a:srgbClr val="FBAE40"/>
          </p15:clr>
        </p15:guide>
        <p15:guide id="2" pos="3810">
          <p15:clr>
            <a:srgbClr val="FBAE40"/>
          </p15:clr>
        </p15:guide>
        <p15:guide id="3" pos="2721">
          <p15:clr>
            <a:srgbClr val="FBAE40"/>
          </p15:clr>
        </p15:guide>
        <p15:guide id="4" pos="544">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Heading-on-IMG-L_Top">
    <p:spTree>
      <p:nvGrpSpPr>
        <p:cNvPr id="1" name=""/>
        <p:cNvGrpSpPr/>
        <p:nvPr/>
      </p:nvGrpSpPr>
      <p:grpSpPr>
        <a:xfrm>
          <a:off x="0" y="0"/>
          <a:ext cx="0" cy="0"/>
          <a:chOff x="0" y="0"/>
          <a:chExt cx="0" cy="0"/>
        </a:xfrm>
      </p:grpSpPr>
      <p:sp>
        <p:nvSpPr>
          <p:cNvPr id="9" name="Picture Placeholder 2">
            <a:extLst>
              <a:ext uri="{FF2B5EF4-FFF2-40B4-BE49-F238E27FC236}">
                <a16:creationId xmlns:a16="http://schemas.microsoft.com/office/drawing/2014/main" id="{46436075-CDF0-484E-8A0F-6CAEBE5A0319}"/>
              </a:ext>
            </a:extLst>
          </p:cNvPr>
          <p:cNvSpPr>
            <a:spLocks noGrp="1"/>
          </p:cNvSpPr>
          <p:nvPr>
            <p:ph type="pic" sz="quarter" idx="30" hasCustomPrompt="1"/>
          </p:nvPr>
        </p:nvSpPr>
        <p:spPr>
          <a:xfrm>
            <a:off x="1867" y="1"/>
            <a:ext cx="6095067" cy="6858000"/>
          </a:xfrm>
          <a:solidFill>
            <a:schemeClr val="tx1">
              <a:lumMod val="75000"/>
              <a:lumOff val="25000"/>
            </a:schemeClr>
          </a:solidFill>
        </p:spPr>
        <p:txBody>
          <a:bodyPr anchor="ctr" anchorCtr="0"/>
          <a:lstStyle>
            <a:lvl1pPr marL="0" indent="0" algn="ctr">
              <a:spcBef>
                <a:spcPts val="0"/>
              </a:spcBef>
              <a:buNone/>
              <a:defRPr sz="1176" b="0" i="0">
                <a:solidFill>
                  <a:schemeClr val="bg1">
                    <a:lumMod val="50000"/>
                  </a:schemeClr>
                </a:solidFill>
                <a:latin typeface="+mn-lt"/>
                <a:ea typeface="+mn-ea"/>
              </a:defRPr>
            </a:lvl1pPr>
          </a:lstStyle>
          <a:p>
            <a:r>
              <a:rPr lang="sv-SE"/>
              <a:t>ⓘ</a:t>
            </a:r>
            <a:br>
              <a:rPr lang="sv-SE"/>
            </a:br>
            <a:r>
              <a:rPr lang="sv-SE"/>
              <a:t>LÄGG TILL BILD: </a:t>
            </a:r>
            <a:br>
              <a:rPr lang="sv-SE"/>
            </a:br>
            <a:r>
              <a:rPr lang="sv-SE"/>
              <a:t>Klicka på ikonen eller dra in en bild på sidan.</a:t>
            </a:r>
            <a:br>
              <a:rPr lang="sv-SE"/>
            </a:br>
            <a:br>
              <a:rPr lang="sv-SE"/>
            </a:br>
            <a:br>
              <a:rPr lang="sv-SE"/>
            </a:br>
            <a:br>
              <a:rPr lang="sv-SE"/>
            </a:br>
            <a:br>
              <a:rPr lang="sv-SE"/>
            </a:br>
            <a:r>
              <a:rPr lang="sv-SE"/>
              <a:t>ADD IMAGE: </a:t>
            </a:r>
            <a:br>
              <a:rPr lang="sv-SE"/>
            </a:br>
            <a:r>
              <a:rPr lang="sv-SE" err="1"/>
              <a:t>Click</a:t>
            </a:r>
            <a:r>
              <a:rPr lang="sv-SE"/>
              <a:t> the </a:t>
            </a:r>
            <a:r>
              <a:rPr lang="sv-SE" err="1"/>
              <a:t>icon</a:t>
            </a:r>
            <a:r>
              <a:rPr lang="sv-SE"/>
              <a:t> or drag an image </a:t>
            </a:r>
            <a:r>
              <a:rPr lang="sv-SE" err="1"/>
              <a:t>onto</a:t>
            </a:r>
            <a:r>
              <a:rPr lang="sv-SE"/>
              <a:t> the </a:t>
            </a:r>
            <a:r>
              <a:rPr lang="sv-SE" err="1"/>
              <a:t>slide</a:t>
            </a:r>
            <a:r>
              <a:rPr lang="sv-SE"/>
              <a:t>.</a:t>
            </a:r>
            <a:br>
              <a:rPr lang="sv-SE"/>
            </a:br>
            <a:endParaRPr lang="sv-SE"/>
          </a:p>
        </p:txBody>
      </p:sp>
      <p:sp>
        <p:nvSpPr>
          <p:cNvPr id="2" name="Title 1">
            <a:extLst>
              <a:ext uri="{FF2B5EF4-FFF2-40B4-BE49-F238E27FC236}">
                <a16:creationId xmlns:a16="http://schemas.microsoft.com/office/drawing/2014/main" id="{8DA43E18-D929-CD43-BB12-47BD8DBAD8A6}"/>
              </a:ext>
            </a:extLst>
          </p:cNvPr>
          <p:cNvSpPr>
            <a:spLocks noGrp="1"/>
          </p:cNvSpPr>
          <p:nvPr>
            <p:ph type="title"/>
          </p:nvPr>
        </p:nvSpPr>
        <p:spPr>
          <a:xfrm>
            <a:off x="1015533" y="1142378"/>
            <a:ext cx="4064015" cy="1693195"/>
          </a:xfrm>
        </p:spPr>
        <p:txBody>
          <a:bodyPr anchor="t" anchorCtr="0"/>
          <a:lstStyle>
            <a:lvl1pPr>
              <a:defRPr sz="3998">
                <a:solidFill>
                  <a:schemeClr val="bg1"/>
                </a:solidFill>
              </a:defRPr>
            </a:lvl1pPr>
          </a:lstStyle>
          <a:p>
            <a:r>
              <a:rPr lang="en-US"/>
              <a:t>Click to edit Master title style</a:t>
            </a:r>
            <a:endParaRPr lang="sv-SE"/>
          </a:p>
        </p:txBody>
      </p:sp>
      <p:sp>
        <p:nvSpPr>
          <p:cNvPr id="3" name="Date Placeholder 2">
            <a:extLst>
              <a:ext uri="{FF2B5EF4-FFF2-40B4-BE49-F238E27FC236}">
                <a16:creationId xmlns:a16="http://schemas.microsoft.com/office/drawing/2014/main" id="{EFE3E3EB-E653-C04E-BF48-2731DFAB47A1}"/>
              </a:ext>
            </a:extLst>
          </p:cNvPr>
          <p:cNvSpPr>
            <a:spLocks noGrp="1"/>
          </p:cNvSpPr>
          <p:nvPr>
            <p:ph type="dt" sz="half" idx="10"/>
          </p:nvPr>
        </p:nvSpPr>
        <p:spPr/>
        <p:txBody>
          <a:bodyPr/>
          <a:lstStyle>
            <a:lvl1pPr>
              <a:defRPr>
                <a:solidFill>
                  <a:schemeClr val="bg1"/>
                </a:solidFill>
              </a:defRPr>
            </a:lvl1pPr>
          </a:lstStyle>
          <a:p>
            <a:r>
              <a:rPr lang="sv-SE"/>
              <a:t>2023-01-01</a:t>
            </a:r>
          </a:p>
        </p:txBody>
      </p:sp>
      <p:sp>
        <p:nvSpPr>
          <p:cNvPr id="4" name="Footer Placeholder 3">
            <a:extLst>
              <a:ext uri="{FF2B5EF4-FFF2-40B4-BE49-F238E27FC236}">
                <a16:creationId xmlns:a16="http://schemas.microsoft.com/office/drawing/2014/main" id="{B82B3C4A-2BF9-B742-BB03-F9788C58836E}"/>
              </a:ext>
            </a:extLst>
          </p:cNvPr>
          <p:cNvSpPr>
            <a:spLocks noGrp="1"/>
          </p:cNvSpPr>
          <p:nvPr>
            <p:ph type="ftr" sz="quarter" idx="11"/>
          </p:nvPr>
        </p:nvSpPr>
        <p:spPr/>
        <p:txBody>
          <a:bodyPr/>
          <a:lstStyle>
            <a:lvl1pPr>
              <a:defRPr>
                <a:solidFill>
                  <a:schemeClr val="bg1"/>
                </a:solidFill>
              </a:defRPr>
            </a:lvl1pPr>
          </a:lstStyle>
          <a:p>
            <a:r>
              <a:rPr lang="en-US"/>
              <a:t>Skolmatsakademin · PPT-mall</a:t>
            </a:r>
            <a:endParaRPr lang="sv-SE"/>
          </a:p>
        </p:txBody>
      </p:sp>
      <p:sp>
        <p:nvSpPr>
          <p:cNvPr id="5" name="Slide Number Placeholder 4">
            <a:extLst>
              <a:ext uri="{FF2B5EF4-FFF2-40B4-BE49-F238E27FC236}">
                <a16:creationId xmlns:a16="http://schemas.microsoft.com/office/drawing/2014/main" id="{D5F4501F-0A6C-EC45-973E-F01984BA2FF1}"/>
              </a:ext>
            </a:extLst>
          </p:cNvPr>
          <p:cNvSpPr>
            <a:spLocks noGrp="1"/>
          </p:cNvSpPr>
          <p:nvPr>
            <p:ph type="sldNum" sz="quarter" idx="12"/>
          </p:nvPr>
        </p:nvSpPr>
        <p:spPr/>
        <p:txBody>
          <a:bodyPr/>
          <a:lstStyle>
            <a:lvl1pPr>
              <a:defRPr>
                <a:solidFill>
                  <a:schemeClr val="bg1"/>
                </a:solidFill>
              </a:defRPr>
            </a:lvl1pPr>
          </a:lstStyle>
          <a:p>
            <a:fld id="{2066355A-084C-D24E-9AD2-7E4FC41EA627}" type="slidenum">
              <a:rPr lang="sv-SE" smtClean="0"/>
              <a:pPr/>
              <a:t>‹#›</a:t>
            </a:fld>
            <a:endParaRPr lang="sv-SE"/>
          </a:p>
        </p:txBody>
      </p:sp>
      <p:sp>
        <p:nvSpPr>
          <p:cNvPr id="7" name="Text Placeholder 6">
            <a:extLst>
              <a:ext uri="{FF2B5EF4-FFF2-40B4-BE49-F238E27FC236}">
                <a16:creationId xmlns:a16="http://schemas.microsoft.com/office/drawing/2014/main" id="{938DC629-6C5D-8143-A398-153DC3C9DBCB}"/>
              </a:ext>
            </a:extLst>
          </p:cNvPr>
          <p:cNvSpPr>
            <a:spLocks noGrp="1"/>
          </p:cNvSpPr>
          <p:nvPr>
            <p:ph type="body" sz="quarter" idx="1"/>
          </p:nvPr>
        </p:nvSpPr>
        <p:spPr>
          <a:xfrm>
            <a:off x="7112467" y="1142378"/>
            <a:ext cx="4064000" cy="457324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Tree>
    <p:extLst>
      <p:ext uri="{BB962C8B-B14F-4D97-AF65-F5344CB8AC3E}">
        <p14:creationId xmlns:p14="http://schemas.microsoft.com/office/powerpoint/2010/main" val="3161426498"/>
      </p:ext>
    </p:extLst>
  </p:cSld>
  <p:clrMapOvr>
    <a:masterClrMapping/>
  </p:clrMapOvr>
  <p:extLst>
    <p:ext uri="{DCECCB84-F9BA-43D5-87BE-67443E8EF086}">
      <p15:sldGuideLst xmlns:p15="http://schemas.microsoft.com/office/powerpoint/2012/main">
        <p15:guide id="1" pos="5987">
          <p15:clr>
            <a:srgbClr val="FBAE40"/>
          </p15:clr>
        </p15:guide>
        <p15:guide id="2" pos="3810">
          <p15:clr>
            <a:srgbClr val="FBAE40"/>
          </p15:clr>
        </p15:guide>
        <p15:guide id="3" pos="2721">
          <p15:clr>
            <a:srgbClr val="FBAE40"/>
          </p15:clr>
        </p15:guide>
        <p15:guide id="4" pos="544">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704E752-3281-2D43-81B1-F62F1E2AD7EB}"/>
              </a:ext>
            </a:extLst>
          </p:cNvPr>
          <p:cNvSpPr>
            <a:spLocks noGrp="1"/>
          </p:cNvSpPr>
          <p:nvPr>
            <p:ph type="dt" sz="half" idx="10"/>
          </p:nvPr>
        </p:nvSpPr>
        <p:spPr/>
        <p:txBody>
          <a:bodyPr/>
          <a:lstStyle/>
          <a:p>
            <a:r>
              <a:rPr lang="sv-SE"/>
              <a:t>2023-01-01</a:t>
            </a:r>
          </a:p>
        </p:txBody>
      </p:sp>
      <p:sp>
        <p:nvSpPr>
          <p:cNvPr id="3" name="Footer Placeholder 2">
            <a:extLst>
              <a:ext uri="{FF2B5EF4-FFF2-40B4-BE49-F238E27FC236}">
                <a16:creationId xmlns:a16="http://schemas.microsoft.com/office/drawing/2014/main" id="{D3E4B3A4-6D38-EA49-AA89-292CBA5D9A32}"/>
              </a:ext>
            </a:extLst>
          </p:cNvPr>
          <p:cNvSpPr>
            <a:spLocks noGrp="1"/>
          </p:cNvSpPr>
          <p:nvPr>
            <p:ph type="ftr" sz="quarter" idx="11"/>
          </p:nvPr>
        </p:nvSpPr>
        <p:spPr/>
        <p:txBody>
          <a:bodyPr/>
          <a:lstStyle/>
          <a:p>
            <a:r>
              <a:rPr lang="en-US"/>
              <a:t>Skolmatsakademin · PPT-mall</a:t>
            </a:r>
            <a:endParaRPr lang="sv-SE"/>
          </a:p>
        </p:txBody>
      </p:sp>
      <p:sp>
        <p:nvSpPr>
          <p:cNvPr id="4" name="Slide Number Placeholder 3">
            <a:extLst>
              <a:ext uri="{FF2B5EF4-FFF2-40B4-BE49-F238E27FC236}">
                <a16:creationId xmlns:a16="http://schemas.microsoft.com/office/drawing/2014/main" id="{1302458E-40DD-8F4F-981F-8E9830D80450}"/>
              </a:ext>
            </a:extLst>
          </p:cNvPr>
          <p:cNvSpPr>
            <a:spLocks noGrp="1"/>
          </p:cNvSpPr>
          <p:nvPr>
            <p:ph type="sldNum" sz="quarter" idx="12"/>
          </p:nvPr>
        </p:nvSpPr>
        <p:spPr/>
        <p:txBody>
          <a:bodyPr/>
          <a:lstStyle/>
          <a:p>
            <a:fld id="{2066355A-084C-D24E-9AD2-7E4FC41EA627}" type="slidenum">
              <a:rPr lang="sv-SE" smtClean="0"/>
              <a:pPr/>
              <a:t>‹#›</a:t>
            </a:fld>
            <a:endParaRPr lang="sv-SE"/>
          </a:p>
        </p:txBody>
      </p:sp>
    </p:spTree>
    <p:extLst>
      <p:ext uri="{BB962C8B-B14F-4D97-AF65-F5344CB8AC3E}">
        <p14:creationId xmlns:p14="http://schemas.microsoft.com/office/powerpoint/2010/main" val="2505461561"/>
      </p:ext>
    </p:extLst>
  </p:cSld>
  <p:clrMapOvr>
    <a:masterClrMapping/>
  </p:clrMapOvr>
  <p:extLst>
    <p:ext uri="{DCECCB84-F9BA-43D5-87BE-67443E8EF086}">
      <p15:sldGuideLst xmlns:p15="http://schemas.microsoft.com/office/powerpoint/2012/main">
        <p15:guide id="1" pos="544">
          <p15:clr>
            <a:srgbClr val="FBAE40"/>
          </p15:clr>
        </p15:guide>
        <p15:guide id="2" pos="5987">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Section">
    <p:bg>
      <p:bgPr>
        <a:solidFill>
          <a:schemeClr val="bg1"/>
        </a:solidFill>
        <a:effectLst/>
      </p:bgPr>
    </p:bg>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735D1F6-644E-A344-84A8-6DADA42B17A8}"/>
              </a:ext>
            </a:extLst>
          </p:cNvPr>
          <p:cNvSpPr>
            <a:spLocks noGrp="1"/>
          </p:cNvSpPr>
          <p:nvPr>
            <p:ph type="dt" sz="half" idx="10"/>
          </p:nvPr>
        </p:nvSpPr>
        <p:spPr/>
        <p:txBody>
          <a:bodyPr/>
          <a:lstStyle/>
          <a:p>
            <a:r>
              <a:rPr lang="sv-SE"/>
              <a:t>2023-01-01</a:t>
            </a:r>
          </a:p>
        </p:txBody>
      </p:sp>
      <p:sp>
        <p:nvSpPr>
          <p:cNvPr id="4" name="Footer Placeholder 3">
            <a:extLst>
              <a:ext uri="{FF2B5EF4-FFF2-40B4-BE49-F238E27FC236}">
                <a16:creationId xmlns:a16="http://schemas.microsoft.com/office/drawing/2014/main" id="{2C12E0FD-F5C7-5A48-90C2-90CBD42B1C5B}"/>
              </a:ext>
            </a:extLst>
          </p:cNvPr>
          <p:cNvSpPr>
            <a:spLocks noGrp="1"/>
          </p:cNvSpPr>
          <p:nvPr>
            <p:ph type="ftr" sz="quarter" idx="11"/>
          </p:nvPr>
        </p:nvSpPr>
        <p:spPr/>
        <p:txBody>
          <a:bodyPr/>
          <a:lstStyle/>
          <a:p>
            <a:r>
              <a:rPr lang="en-US"/>
              <a:t>Skolmatsakademin · PPT-mall</a:t>
            </a:r>
            <a:endParaRPr lang="sv-SE"/>
          </a:p>
        </p:txBody>
      </p:sp>
      <p:sp>
        <p:nvSpPr>
          <p:cNvPr id="5" name="Slide Number Placeholder 4">
            <a:extLst>
              <a:ext uri="{FF2B5EF4-FFF2-40B4-BE49-F238E27FC236}">
                <a16:creationId xmlns:a16="http://schemas.microsoft.com/office/drawing/2014/main" id="{E73371BD-FEB3-2A41-8DB1-7867897FA887}"/>
              </a:ext>
            </a:extLst>
          </p:cNvPr>
          <p:cNvSpPr>
            <a:spLocks noGrp="1"/>
          </p:cNvSpPr>
          <p:nvPr>
            <p:ph type="sldNum" sz="quarter" idx="12"/>
          </p:nvPr>
        </p:nvSpPr>
        <p:spPr/>
        <p:txBody>
          <a:bodyPr/>
          <a:lstStyle/>
          <a:p>
            <a:fld id="{2066355A-084C-D24E-9AD2-7E4FC41EA627}" type="slidenum">
              <a:rPr lang="sv-SE" smtClean="0"/>
              <a:pPr/>
              <a:t>‹#›</a:t>
            </a:fld>
            <a:endParaRPr lang="sv-SE"/>
          </a:p>
        </p:txBody>
      </p:sp>
      <p:sp>
        <p:nvSpPr>
          <p:cNvPr id="7" name="Text Placeholder 9">
            <a:extLst>
              <a:ext uri="{FF2B5EF4-FFF2-40B4-BE49-F238E27FC236}">
                <a16:creationId xmlns:a16="http://schemas.microsoft.com/office/drawing/2014/main" id="{317102DB-69A0-E540-9231-C74FC69F8A50}"/>
              </a:ext>
            </a:extLst>
          </p:cNvPr>
          <p:cNvSpPr txBox="1">
            <a:spLocks/>
          </p:cNvSpPr>
          <p:nvPr userDrawn="1"/>
        </p:nvSpPr>
        <p:spPr>
          <a:xfrm>
            <a:off x="-3471346" y="19516"/>
            <a:ext cx="3048467" cy="3797600"/>
          </a:xfrm>
          <a:prstGeom prst="rect">
            <a:avLst/>
          </a:prstGeom>
          <a:solidFill>
            <a:srgbClr val="FEFEFE"/>
          </a:solidFill>
        </p:spPr>
        <p:txBody>
          <a:bodyPr lIns="253979" tIns="253979" rIns="253979" bIns="253979">
            <a:spAutoFit/>
          </a:bodyPr>
          <a:lstStyle>
            <a:lvl1pPr marL="0" indent="0" algn="l" defTabSz="518419" rtl="0" eaLnBrk="1" latinLnBrk="0" hangingPunct="1">
              <a:lnSpc>
                <a:spcPct val="120000"/>
              </a:lnSpc>
              <a:spcBef>
                <a:spcPts val="1000"/>
              </a:spcBef>
              <a:buFont typeface="Arial"/>
              <a:buNone/>
              <a:defRPr sz="900" kern="1200">
                <a:solidFill>
                  <a:schemeClr val="tx1"/>
                </a:solidFill>
                <a:latin typeface="+mn-lt"/>
                <a:ea typeface="+mn-ea"/>
                <a:cs typeface="+mn-cs"/>
              </a:defRPr>
            </a:lvl1pPr>
            <a:lvl2pPr marL="0" indent="0" algn="l" defTabSz="518419" rtl="0" eaLnBrk="1" latinLnBrk="0" hangingPunct="1">
              <a:lnSpc>
                <a:spcPct val="120000"/>
              </a:lnSpc>
              <a:spcBef>
                <a:spcPts val="1000"/>
              </a:spcBef>
              <a:buFont typeface="Arial"/>
              <a:buNone/>
              <a:defRPr sz="900" b="1" kern="1200" cap="all" baseline="0">
                <a:solidFill>
                  <a:schemeClr val="tx1"/>
                </a:solidFill>
                <a:latin typeface="+mn-lt"/>
                <a:ea typeface="+mn-ea"/>
                <a:cs typeface="+mn-cs"/>
              </a:defRPr>
            </a:lvl2pPr>
            <a:lvl3pPr marL="108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3pPr>
            <a:lvl4pPr marL="252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4pPr>
            <a:lvl5pPr marL="396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5pPr>
            <a:lvl6pPr marL="2851305" indent="-259210" algn="l" defTabSz="518419" rtl="0" eaLnBrk="1" latinLnBrk="0" hangingPunct="1">
              <a:spcBef>
                <a:spcPct val="20000"/>
              </a:spcBef>
              <a:buFont typeface="Arial"/>
              <a:buChar char="•"/>
              <a:defRPr sz="2268" kern="1200">
                <a:solidFill>
                  <a:schemeClr val="tx1"/>
                </a:solidFill>
                <a:latin typeface="+mn-lt"/>
                <a:ea typeface="+mn-ea"/>
                <a:cs typeface="+mn-cs"/>
              </a:defRPr>
            </a:lvl6pPr>
            <a:lvl7pPr marL="3369724" indent="-259210" algn="l" defTabSz="518419" rtl="0" eaLnBrk="1" latinLnBrk="0" hangingPunct="1">
              <a:spcBef>
                <a:spcPct val="20000"/>
              </a:spcBef>
              <a:buFont typeface="Arial"/>
              <a:buChar char="•"/>
              <a:defRPr sz="2268" kern="1200">
                <a:solidFill>
                  <a:schemeClr val="tx1"/>
                </a:solidFill>
                <a:latin typeface="+mn-lt"/>
                <a:ea typeface="+mn-ea"/>
                <a:cs typeface="+mn-cs"/>
              </a:defRPr>
            </a:lvl7pPr>
            <a:lvl8pPr marL="3888143" indent="-259210" algn="l" defTabSz="518419" rtl="0" eaLnBrk="1" latinLnBrk="0" hangingPunct="1">
              <a:spcBef>
                <a:spcPct val="20000"/>
              </a:spcBef>
              <a:buFont typeface="Arial"/>
              <a:buChar char="•"/>
              <a:defRPr sz="2268" kern="1200">
                <a:solidFill>
                  <a:schemeClr val="tx1"/>
                </a:solidFill>
                <a:latin typeface="+mn-lt"/>
                <a:ea typeface="+mn-ea"/>
                <a:cs typeface="+mn-cs"/>
              </a:defRPr>
            </a:lvl8pPr>
            <a:lvl9pPr marL="4406562" indent="-259210" algn="l" defTabSz="518419" rtl="0" eaLnBrk="1" latinLnBrk="0" hangingPunct="1">
              <a:spcBef>
                <a:spcPct val="20000"/>
              </a:spcBef>
              <a:buFont typeface="Arial"/>
              <a:buChar char="•"/>
              <a:defRPr sz="2268" kern="1200">
                <a:solidFill>
                  <a:schemeClr val="tx1"/>
                </a:solidFill>
                <a:latin typeface="+mn-lt"/>
                <a:ea typeface="+mn-ea"/>
                <a:cs typeface="+mn-cs"/>
              </a:defRPr>
            </a:lvl9pPr>
          </a:lstStyle>
          <a:p>
            <a:pPr lvl="1">
              <a:spcBef>
                <a:spcPts val="823"/>
              </a:spcBef>
            </a:pPr>
            <a:r>
              <a:rPr lang="sv-SE" sz="823" b="1" i="0" noProof="0">
                <a:latin typeface="+mn-lt"/>
                <a:ea typeface="+mn-ea"/>
              </a:rPr>
              <a:t>Sektionssida</a:t>
            </a:r>
          </a:p>
          <a:p>
            <a:pPr>
              <a:spcBef>
                <a:spcPts val="823"/>
              </a:spcBef>
            </a:pPr>
            <a:r>
              <a:rPr lang="sv-SE" sz="823" b="0" i="0" noProof="0">
                <a:latin typeface="+mn-lt"/>
                <a:ea typeface="+mn-ea"/>
              </a:rPr>
              <a:t>Du byter bakgrund genom att högerklicka på bakgrunden och välja </a:t>
            </a:r>
            <a:r>
              <a:rPr lang="sv-SE" sz="823" b="0" i="0" u="sng" noProof="0">
                <a:latin typeface="+mn-lt"/>
                <a:ea typeface="+mn-ea"/>
              </a:rPr>
              <a:t>Formatera bakgrund</a:t>
            </a:r>
            <a:r>
              <a:rPr lang="sv-SE" sz="823" b="0" i="0" noProof="0">
                <a:latin typeface="+mn-lt"/>
                <a:ea typeface="+mn-ea"/>
              </a:rPr>
              <a:t>.</a:t>
            </a:r>
          </a:p>
          <a:p>
            <a:pPr>
              <a:spcBef>
                <a:spcPts val="823"/>
              </a:spcBef>
            </a:pPr>
            <a:r>
              <a:rPr lang="sv-SE" sz="823" b="0" i="0" noProof="0">
                <a:latin typeface="+mn-lt"/>
                <a:ea typeface="+mn-ea"/>
              </a:rPr>
              <a:t>Byt rubriknivå genom att sätta markören i stycket och använd </a:t>
            </a:r>
            <a:r>
              <a:rPr lang="sv-SE" sz="823" b="0" i="0" u="sng" noProof="0">
                <a:latin typeface="+mn-lt"/>
                <a:ea typeface="+mn-ea"/>
              </a:rPr>
              <a:t>knapparna för ökat och minskat indrag</a:t>
            </a:r>
            <a:r>
              <a:rPr lang="sv-SE" sz="823" b="0" i="0" noProof="0">
                <a:latin typeface="+mn-lt"/>
                <a:ea typeface="+mn-ea"/>
              </a:rPr>
              <a:t>.</a:t>
            </a:r>
          </a:p>
          <a:p>
            <a:pPr>
              <a:spcBef>
                <a:spcPts val="823"/>
              </a:spcBef>
            </a:pPr>
            <a:r>
              <a:rPr lang="sv-SE" sz="823" b="0" i="0" noProof="0">
                <a:latin typeface="+mn-lt"/>
                <a:ea typeface="+mn-ea"/>
              </a:rPr>
              <a:t>Nivå 1: Rubrik</a:t>
            </a:r>
            <a:br>
              <a:rPr lang="sv-SE" sz="823" b="0" i="0" noProof="0">
                <a:latin typeface="+mn-lt"/>
                <a:ea typeface="+mn-ea"/>
              </a:rPr>
            </a:br>
            <a:r>
              <a:rPr lang="sv-SE" sz="823" b="0" i="0" noProof="0">
                <a:latin typeface="+mn-lt"/>
                <a:ea typeface="+mn-ea"/>
              </a:rPr>
              <a:t>Nivå 3: Förrubrik</a:t>
            </a:r>
            <a:br>
              <a:rPr lang="sv-SE" sz="823" b="0" i="0" noProof="0">
                <a:latin typeface="+mn-lt"/>
                <a:ea typeface="+mn-ea"/>
              </a:rPr>
            </a:br>
            <a:r>
              <a:rPr lang="sv-SE" sz="823" b="0" i="0" noProof="0">
                <a:latin typeface="+mn-lt"/>
                <a:ea typeface="+mn-ea"/>
              </a:rPr>
              <a:t>Nivå 3–4: Efterrubrik</a:t>
            </a:r>
            <a:br>
              <a:rPr lang="sv-SE" sz="823" b="0" i="0" noProof="0">
                <a:latin typeface="+mn-lt"/>
                <a:ea typeface="+mn-ea"/>
              </a:rPr>
            </a:br>
            <a:endParaRPr lang="sv-SE" sz="823" b="0" i="0" noProof="0">
              <a:latin typeface="+mn-lt"/>
              <a:ea typeface="+mn-ea"/>
            </a:endParaRPr>
          </a:p>
          <a:p>
            <a:pPr lvl="1">
              <a:spcBef>
                <a:spcPts val="823"/>
              </a:spcBef>
            </a:pPr>
            <a:r>
              <a:rPr lang="en-GB" sz="823" b="1" i="0" noProof="0">
                <a:latin typeface="+mn-lt"/>
                <a:ea typeface="+mn-ea"/>
              </a:rPr>
              <a:t>Section Slide</a:t>
            </a:r>
          </a:p>
          <a:p>
            <a:pPr>
              <a:spcBef>
                <a:spcPts val="823"/>
              </a:spcBef>
            </a:pPr>
            <a:r>
              <a:rPr lang="en-GB" sz="823" b="0" i="0" noProof="0">
                <a:latin typeface="+mn-lt"/>
                <a:ea typeface="+mn-ea"/>
              </a:rPr>
              <a:t>To change the background, right click on the background and select </a:t>
            </a:r>
            <a:r>
              <a:rPr lang="en-GB" sz="823" b="0" i="0" u="sng" noProof="0">
                <a:latin typeface="+mn-lt"/>
                <a:ea typeface="+mn-ea"/>
              </a:rPr>
              <a:t>Format background</a:t>
            </a:r>
            <a:r>
              <a:rPr lang="en-GB" sz="823" b="0" i="0" noProof="0">
                <a:latin typeface="+mn-lt"/>
                <a:ea typeface="+mn-ea"/>
              </a:rPr>
              <a:t>.</a:t>
            </a:r>
          </a:p>
          <a:p>
            <a:pPr>
              <a:spcBef>
                <a:spcPts val="823"/>
              </a:spcBef>
            </a:pPr>
            <a:r>
              <a:rPr lang="en-GB" sz="823" b="0" i="0" noProof="0">
                <a:latin typeface="+mn-lt"/>
                <a:ea typeface="+mn-ea"/>
              </a:rPr>
              <a:t>To change the heading level, put the marker inside the paragraph and use the </a:t>
            </a:r>
            <a:r>
              <a:rPr lang="en-GB" sz="823" b="0" i="0" u="sng" noProof="0">
                <a:latin typeface="+mn-lt"/>
                <a:ea typeface="+mn-ea"/>
              </a:rPr>
              <a:t>buttons for indents</a:t>
            </a:r>
            <a:r>
              <a:rPr lang="en-GB" sz="823" b="0" i="0" noProof="0">
                <a:latin typeface="+mn-lt"/>
                <a:ea typeface="+mn-ea"/>
              </a:rPr>
              <a:t>.</a:t>
            </a:r>
          </a:p>
          <a:p>
            <a:pPr>
              <a:spcBef>
                <a:spcPts val="823"/>
              </a:spcBef>
            </a:pPr>
            <a:r>
              <a:rPr lang="en-GB" sz="823" b="0" i="0" noProof="0">
                <a:latin typeface="+mn-lt"/>
                <a:ea typeface="+mn-ea"/>
              </a:rPr>
              <a:t>Level 1: Heading</a:t>
            </a:r>
            <a:br>
              <a:rPr lang="en-GB" sz="823" b="0" i="0" noProof="0">
                <a:latin typeface="+mn-lt"/>
                <a:ea typeface="+mn-ea"/>
              </a:rPr>
            </a:br>
            <a:r>
              <a:rPr lang="en-GB" sz="823" b="0" i="0" noProof="0">
                <a:latin typeface="+mn-lt"/>
                <a:ea typeface="+mn-ea"/>
              </a:rPr>
              <a:t>Level 2: </a:t>
            </a:r>
            <a:r>
              <a:rPr lang="en-GB" sz="823" b="0" i="0" noProof="0" err="1">
                <a:latin typeface="+mn-lt"/>
                <a:ea typeface="+mn-ea"/>
              </a:rPr>
              <a:t>Preheading</a:t>
            </a:r>
            <a:br>
              <a:rPr lang="en-GB" sz="823" b="0" i="0" noProof="0">
                <a:latin typeface="+mn-lt"/>
                <a:ea typeface="+mn-ea"/>
              </a:rPr>
            </a:br>
            <a:r>
              <a:rPr lang="en-GB" sz="823" b="0" i="0" noProof="0">
                <a:latin typeface="+mn-lt"/>
                <a:ea typeface="+mn-ea"/>
              </a:rPr>
              <a:t>Level 3–4: Subheading</a:t>
            </a:r>
          </a:p>
        </p:txBody>
      </p:sp>
      <p:sp>
        <p:nvSpPr>
          <p:cNvPr id="9" name="Text Placeholder 2">
            <a:extLst>
              <a:ext uri="{FF2B5EF4-FFF2-40B4-BE49-F238E27FC236}">
                <a16:creationId xmlns:a16="http://schemas.microsoft.com/office/drawing/2014/main" id="{E4CFD8B0-FA01-0ACB-C7BC-A482CDE73A96}"/>
              </a:ext>
            </a:extLst>
          </p:cNvPr>
          <p:cNvSpPr>
            <a:spLocks noGrp="1"/>
          </p:cNvSpPr>
          <p:nvPr>
            <p:ph type="body" sz="quarter" idx="1" hasCustomPrompt="1"/>
          </p:nvPr>
        </p:nvSpPr>
        <p:spPr>
          <a:xfrm>
            <a:off x="1650242" y="1142378"/>
            <a:ext cx="8891517" cy="4573246"/>
          </a:xfrm>
        </p:spPr>
        <p:txBody>
          <a:bodyPr anchor="ctr" anchorCtr="0"/>
          <a:lstStyle>
            <a:lvl1pPr marL="0" indent="0">
              <a:lnSpc>
                <a:spcPct val="80000"/>
              </a:lnSpc>
              <a:spcBef>
                <a:spcPts val="0"/>
              </a:spcBef>
              <a:buNone/>
              <a:defRPr sz="7055" b="0">
                <a:latin typeface="+mj-lt"/>
              </a:defRPr>
            </a:lvl1pPr>
            <a:lvl2pPr marL="0" indent="0">
              <a:lnSpc>
                <a:spcPct val="80000"/>
              </a:lnSpc>
              <a:spcBef>
                <a:spcPts val="1881"/>
              </a:spcBef>
              <a:spcAft>
                <a:spcPts val="1881"/>
              </a:spcAft>
              <a:buNone/>
              <a:defRPr lang="en-US" sz="1881" b="1" i="0" kern="1200" cap="all" spc="118" baseline="0" dirty="0">
                <a:solidFill>
                  <a:schemeClr val="tx1"/>
                </a:solidFill>
                <a:latin typeface="+mn-lt"/>
                <a:ea typeface="Source Serif Pro SemiBold" panose="02040703050405020204" pitchFamily="18" charset="0"/>
                <a:cs typeface="+mn-cs"/>
              </a:defRPr>
            </a:lvl2pPr>
            <a:lvl3pPr marL="0" indent="0">
              <a:lnSpc>
                <a:spcPct val="110000"/>
              </a:lnSpc>
              <a:spcBef>
                <a:spcPts val="1881"/>
              </a:spcBef>
              <a:buNone/>
              <a:defRPr lang="en-US" sz="1881" b="1" i="0" kern="1200" dirty="0">
                <a:solidFill>
                  <a:schemeClr val="tx1"/>
                </a:solidFill>
                <a:latin typeface="Source Serif Pro SemiBold" panose="02040703050405020204" pitchFamily="18" charset="0"/>
                <a:ea typeface="Source Serif Pro SemiBold" panose="02040703050405020204" pitchFamily="18" charset="0"/>
                <a:cs typeface="+mn-cs"/>
              </a:defRPr>
            </a:lvl3pPr>
            <a:lvl4pPr marL="0" indent="0">
              <a:lnSpc>
                <a:spcPct val="100000"/>
              </a:lnSpc>
              <a:spcBef>
                <a:spcPts val="1881"/>
              </a:spcBef>
              <a:spcAft>
                <a:spcPts val="0"/>
              </a:spcAft>
              <a:buNone/>
              <a:defRPr lang="en-US" sz="1293" b="0" i="0" kern="1200" dirty="0">
                <a:solidFill>
                  <a:schemeClr val="tx1"/>
                </a:solidFill>
                <a:latin typeface="+mn-lt"/>
                <a:ea typeface="+mn-ea"/>
                <a:cs typeface="+mn-cs"/>
              </a:defRPr>
            </a:lvl4pPr>
            <a:lvl5pPr marL="0" indent="0">
              <a:lnSpc>
                <a:spcPct val="100000"/>
              </a:lnSpc>
              <a:spcBef>
                <a:spcPts val="1881"/>
              </a:spcBef>
              <a:spcAft>
                <a:spcPts val="0"/>
              </a:spcAft>
              <a:buNone/>
              <a:defRPr lang="en-US" sz="1293" b="0" i="0" kern="1200" dirty="0">
                <a:solidFill>
                  <a:schemeClr val="tx1"/>
                </a:solidFill>
                <a:latin typeface="+mn-lt"/>
                <a:ea typeface="+mn-ea"/>
                <a:cs typeface="+mn-cs"/>
              </a:defRPr>
            </a:lvl5pPr>
            <a:lvl6pPr marL="0" indent="0">
              <a:spcBef>
                <a:spcPts val="1881"/>
              </a:spcBef>
              <a:buNone/>
              <a:defRPr sz="1293" b="0" i="0">
                <a:latin typeface="+mn-lt"/>
                <a:ea typeface="+mn-ea"/>
              </a:defRPr>
            </a:lvl6pPr>
          </a:lstStyle>
          <a:p>
            <a:pPr lvl="0"/>
            <a:r>
              <a:rPr lang="en-US"/>
              <a:t>Heading</a:t>
            </a:r>
          </a:p>
          <a:p>
            <a:pPr lvl="1"/>
            <a:r>
              <a:rPr lang="en-US" err="1"/>
              <a:t>Preheading</a:t>
            </a:r>
            <a:endParaRPr lang="en-US"/>
          </a:p>
          <a:p>
            <a:pPr lvl="2"/>
            <a:r>
              <a:rPr lang="en-US"/>
              <a:t>Subheading 1</a:t>
            </a:r>
          </a:p>
          <a:p>
            <a:pPr lvl="3"/>
            <a:r>
              <a:rPr lang="en-US"/>
              <a:t>Subheading 2</a:t>
            </a:r>
          </a:p>
          <a:p>
            <a:pPr lvl="4"/>
            <a:r>
              <a:rPr lang="en-US"/>
              <a:t>Level 5</a:t>
            </a:r>
          </a:p>
          <a:p>
            <a:pPr lvl="5"/>
            <a:r>
              <a:rPr lang="en-US"/>
              <a:t>Level 6</a:t>
            </a:r>
            <a:endParaRPr lang="sv-SE"/>
          </a:p>
        </p:txBody>
      </p:sp>
    </p:spTree>
    <p:extLst>
      <p:ext uri="{BB962C8B-B14F-4D97-AF65-F5344CB8AC3E}">
        <p14:creationId xmlns:p14="http://schemas.microsoft.com/office/powerpoint/2010/main" val="2496229871"/>
      </p:ext>
    </p:extLst>
  </p:cSld>
  <p:clrMapOvr>
    <a:masterClrMapping/>
  </p:clrMapOvr>
  <p:extLst>
    <p:ext uri="{DCECCB84-F9BA-43D5-87BE-67443E8EF086}">
      <p15:sldGuideLst xmlns:p15="http://schemas.microsoft.com/office/powerpoint/2012/main">
        <p15:guide id="1" pos="5987">
          <p15:clr>
            <a:srgbClr val="FBAE40"/>
          </p15:clr>
        </p15:guide>
        <p15:guide id="2" pos="884">
          <p15:clr>
            <a:srgbClr val="FBAE40"/>
          </p15:clr>
        </p15:guide>
        <p15:guide id="3" pos="5647">
          <p15:clr>
            <a:srgbClr val="FBAE40"/>
          </p15:clr>
        </p15:guide>
        <p15:guide id="4" pos="544">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Section_Dark">
    <p:bg>
      <p:bgPr>
        <a:solidFill>
          <a:schemeClr val="accent4"/>
        </a:solidFill>
        <a:effectLst/>
      </p:bgPr>
    </p:bg>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85EE36A-FE6E-194F-AB5F-C915046B387E}"/>
              </a:ext>
            </a:extLst>
          </p:cNvPr>
          <p:cNvSpPr>
            <a:spLocks noGrp="1"/>
          </p:cNvSpPr>
          <p:nvPr>
            <p:ph type="dt" sz="half" idx="10"/>
          </p:nvPr>
        </p:nvSpPr>
        <p:spPr/>
        <p:txBody>
          <a:bodyPr/>
          <a:lstStyle>
            <a:lvl1pPr>
              <a:defRPr>
                <a:solidFill>
                  <a:schemeClr val="bg1"/>
                </a:solidFill>
              </a:defRPr>
            </a:lvl1pPr>
          </a:lstStyle>
          <a:p>
            <a:r>
              <a:rPr lang="sv-SE"/>
              <a:t>2023-01-01</a:t>
            </a:r>
          </a:p>
        </p:txBody>
      </p:sp>
      <p:sp>
        <p:nvSpPr>
          <p:cNvPr id="4" name="Footer Placeholder 3">
            <a:extLst>
              <a:ext uri="{FF2B5EF4-FFF2-40B4-BE49-F238E27FC236}">
                <a16:creationId xmlns:a16="http://schemas.microsoft.com/office/drawing/2014/main" id="{34F06706-4C3B-FA47-BAE0-7A83A12CFF8F}"/>
              </a:ext>
            </a:extLst>
          </p:cNvPr>
          <p:cNvSpPr>
            <a:spLocks noGrp="1"/>
          </p:cNvSpPr>
          <p:nvPr>
            <p:ph type="ftr" sz="quarter" idx="11"/>
          </p:nvPr>
        </p:nvSpPr>
        <p:spPr/>
        <p:txBody>
          <a:bodyPr/>
          <a:lstStyle>
            <a:lvl1pPr>
              <a:defRPr>
                <a:solidFill>
                  <a:schemeClr val="bg1"/>
                </a:solidFill>
              </a:defRPr>
            </a:lvl1pPr>
          </a:lstStyle>
          <a:p>
            <a:r>
              <a:rPr lang="en-US"/>
              <a:t>Skolmatsakademin · PPT-mall</a:t>
            </a:r>
            <a:endParaRPr lang="sv-SE"/>
          </a:p>
        </p:txBody>
      </p:sp>
      <p:sp>
        <p:nvSpPr>
          <p:cNvPr id="5" name="Slide Number Placeholder 4">
            <a:extLst>
              <a:ext uri="{FF2B5EF4-FFF2-40B4-BE49-F238E27FC236}">
                <a16:creationId xmlns:a16="http://schemas.microsoft.com/office/drawing/2014/main" id="{63D0BED5-D18F-BA45-9503-D9090EB6E444}"/>
              </a:ext>
            </a:extLst>
          </p:cNvPr>
          <p:cNvSpPr>
            <a:spLocks noGrp="1"/>
          </p:cNvSpPr>
          <p:nvPr>
            <p:ph type="sldNum" sz="quarter" idx="12"/>
          </p:nvPr>
        </p:nvSpPr>
        <p:spPr/>
        <p:txBody>
          <a:bodyPr/>
          <a:lstStyle>
            <a:lvl1pPr>
              <a:defRPr>
                <a:solidFill>
                  <a:schemeClr val="bg1"/>
                </a:solidFill>
              </a:defRPr>
            </a:lvl1pPr>
          </a:lstStyle>
          <a:p>
            <a:fld id="{2066355A-084C-D24E-9AD2-7E4FC41EA627}" type="slidenum">
              <a:rPr lang="sv-SE" smtClean="0"/>
              <a:pPr/>
              <a:t>‹#›</a:t>
            </a:fld>
            <a:endParaRPr lang="sv-SE"/>
          </a:p>
        </p:txBody>
      </p:sp>
      <p:sp>
        <p:nvSpPr>
          <p:cNvPr id="11" name="Text Placeholder 9">
            <a:extLst>
              <a:ext uri="{FF2B5EF4-FFF2-40B4-BE49-F238E27FC236}">
                <a16:creationId xmlns:a16="http://schemas.microsoft.com/office/drawing/2014/main" id="{B6E4D0FF-1558-EC4D-846B-68F864887C19}"/>
              </a:ext>
            </a:extLst>
          </p:cNvPr>
          <p:cNvSpPr txBox="1">
            <a:spLocks/>
          </p:cNvSpPr>
          <p:nvPr userDrawn="1"/>
        </p:nvSpPr>
        <p:spPr>
          <a:xfrm>
            <a:off x="-3471346" y="19516"/>
            <a:ext cx="3048467" cy="3797600"/>
          </a:xfrm>
          <a:prstGeom prst="rect">
            <a:avLst/>
          </a:prstGeom>
          <a:solidFill>
            <a:srgbClr val="FEFEFE"/>
          </a:solidFill>
        </p:spPr>
        <p:txBody>
          <a:bodyPr lIns="253979" tIns="253979" rIns="253979" bIns="253979">
            <a:spAutoFit/>
          </a:bodyPr>
          <a:lstStyle>
            <a:lvl1pPr marL="0" indent="0" algn="l" defTabSz="518419" rtl="0" eaLnBrk="1" latinLnBrk="0" hangingPunct="1">
              <a:lnSpc>
                <a:spcPct val="120000"/>
              </a:lnSpc>
              <a:spcBef>
                <a:spcPts val="1000"/>
              </a:spcBef>
              <a:buFont typeface="Arial"/>
              <a:buNone/>
              <a:defRPr sz="900" kern="1200">
                <a:solidFill>
                  <a:schemeClr val="tx1"/>
                </a:solidFill>
                <a:latin typeface="+mn-lt"/>
                <a:ea typeface="+mn-ea"/>
                <a:cs typeface="+mn-cs"/>
              </a:defRPr>
            </a:lvl1pPr>
            <a:lvl2pPr marL="0" indent="0" algn="l" defTabSz="518419" rtl="0" eaLnBrk="1" latinLnBrk="0" hangingPunct="1">
              <a:lnSpc>
                <a:spcPct val="120000"/>
              </a:lnSpc>
              <a:spcBef>
                <a:spcPts val="1000"/>
              </a:spcBef>
              <a:buFont typeface="Arial"/>
              <a:buNone/>
              <a:defRPr sz="900" b="1" kern="1200" cap="all" baseline="0">
                <a:solidFill>
                  <a:schemeClr val="tx1"/>
                </a:solidFill>
                <a:latin typeface="+mn-lt"/>
                <a:ea typeface="+mn-ea"/>
                <a:cs typeface="+mn-cs"/>
              </a:defRPr>
            </a:lvl2pPr>
            <a:lvl3pPr marL="108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3pPr>
            <a:lvl4pPr marL="252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4pPr>
            <a:lvl5pPr marL="396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5pPr>
            <a:lvl6pPr marL="2851305" indent="-259210" algn="l" defTabSz="518419" rtl="0" eaLnBrk="1" latinLnBrk="0" hangingPunct="1">
              <a:spcBef>
                <a:spcPct val="20000"/>
              </a:spcBef>
              <a:buFont typeface="Arial"/>
              <a:buChar char="•"/>
              <a:defRPr sz="2268" kern="1200">
                <a:solidFill>
                  <a:schemeClr val="tx1"/>
                </a:solidFill>
                <a:latin typeface="+mn-lt"/>
                <a:ea typeface="+mn-ea"/>
                <a:cs typeface="+mn-cs"/>
              </a:defRPr>
            </a:lvl6pPr>
            <a:lvl7pPr marL="3369724" indent="-259210" algn="l" defTabSz="518419" rtl="0" eaLnBrk="1" latinLnBrk="0" hangingPunct="1">
              <a:spcBef>
                <a:spcPct val="20000"/>
              </a:spcBef>
              <a:buFont typeface="Arial"/>
              <a:buChar char="•"/>
              <a:defRPr sz="2268" kern="1200">
                <a:solidFill>
                  <a:schemeClr val="tx1"/>
                </a:solidFill>
                <a:latin typeface="+mn-lt"/>
                <a:ea typeface="+mn-ea"/>
                <a:cs typeface="+mn-cs"/>
              </a:defRPr>
            </a:lvl7pPr>
            <a:lvl8pPr marL="3888143" indent="-259210" algn="l" defTabSz="518419" rtl="0" eaLnBrk="1" latinLnBrk="0" hangingPunct="1">
              <a:spcBef>
                <a:spcPct val="20000"/>
              </a:spcBef>
              <a:buFont typeface="Arial"/>
              <a:buChar char="•"/>
              <a:defRPr sz="2268" kern="1200">
                <a:solidFill>
                  <a:schemeClr val="tx1"/>
                </a:solidFill>
                <a:latin typeface="+mn-lt"/>
                <a:ea typeface="+mn-ea"/>
                <a:cs typeface="+mn-cs"/>
              </a:defRPr>
            </a:lvl8pPr>
            <a:lvl9pPr marL="4406562" indent="-259210" algn="l" defTabSz="518419" rtl="0" eaLnBrk="1" latinLnBrk="0" hangingPunct="1">
              <a:spcBef>
                <a:spcPct val="20000"/>
              </a:spcBef>
              <a:buFont typeface="Arial"/>
              <a:buChar char="•"/>
              <a:defRPr sz="2268" kern="1200">
                <a:solidFill>
                  <a:schemeClr val="tx1"/>
                </a:solidFill>
                <a:latin typeface="+mn-lt"/>
                <a:ea typeface="+mn-ea"/>
                <a:cs typeface="+mn-cs"/>
              </a:defRPr>
            </a:lvl9pPr>
          </a:lstStyle>
          <a:p>
            <a:pPr lvl="1">
              <a:spcBef>
                <a:spcPts val="823"/>
              </a:spcBef>
            </a:pPr>
            <a:r>
              <a:rPr lang="sv-SE" sz="823" b="1" i="0" noProof="0">
                <a:latin typeface="+mn-lt"/>
                <a:ea typeface="+mn-ea"/>
              </a:rPr>
              <a:t>Sektionssida</a:t>
            </a:r>
          </a:p>
          <a:p>
            <a:pPr>
              <a:spcBef>
                <a:spcPts val="823"/>
              </a:spcBef>
            </a:pPr>
            <a:r>
              <a:rPr lang="sv-SE" sz="823" b="0" i="0" noProof="0">
                <a:latin typeface="+mn-lt"/>
                <a:ea typeface="+mn-ea"/>
              </a:rPr>
              <a:t>Du byter bakgrund genom att högerklicka på bakgrunden och välja </a:t>
            </a:r>
            <a:r>
              <a:rPr lang="sv-SE" sz="823" b="0" i="0" u="sng" noProof="0">
                <a:latin typeface="+mn-lt"/>
                <a:ea typeface="+mn-ea"/>
              </a:rPr>
              <a:t>Formatera bakgrund</a:t>
            </a:r>
            <a:r>
              <a:rPr lang="sv-SE" sz="823" b="0" i="0" noProof="0">
                <a:latin typeface="+mn-lt"/>
                <a:ea typeface="+mn-ea"/>
              </a:rPr>
              <a:t>.</a:t>
            </a:r>
          </a:p>
          <a:p>
            <a:pPr>
              <a:spcBef>
                <a:spcPts val="823"/>
              </a:spcBef>
            </a:pPr>
            <a:r>
              <a:rPr lang="sv-SE" sz="823" b="0" i="0" noProof="0">
                <a:latin typeface="+mn-lt"/>
                <a:ea typeface="+mn-ea"/>
              </a:rPr>
              <a:t>Byt rubriknivå genom att sätta markören i stycket och använd </a:t>
            </a:r>
            <a:r>
              <a:rPr lang="sv-SE" sz="823" b="0" i="0" u="sng" noProof="0">
                <a:latin typeface="+mn-lt"/>
                <a:ea typeface="+mn-ea"/>
              </a:rPr>
              <a:t>knapparna för ökat och minskat indrag</a:t>
            </a:r>
            <a:r>
              <a:rPr lang="sv-SE" sz="823" b="0" i="0" noProof="0">
                <a:latin typeface="+mn-lt"/>
                <a:ea typeface="+mn-ea"/>
              </a:rPr>
              <a:t>.</a:t>
            </a:r>
          </a:p>
          <a:p>
            <a:pPr>
              <a:spcBef>
                <a:spcPts val="823"/>
              </a:spcBef>
            </a:pPr>
            <a:r>
              <a:rPr lang="sv-SE" sz="823" b="0" i="0" noProof="0">
                <a:latin typeface="+mn-lt"/>
                <a:ea typeface="+mn-ea"/>
              </a:rPr>
              <a:t>Nivå 1: Rubrik</a:t>
            </a:r>
            <a:br>
              <a:rPr lang="sv-SE" sz="823" b="0" i="0" noProof="0">
                <a:latin typeface="+mn-lt"/>
                <a:ea typeface="+mn-ea"/>
              </a:rPr>
            </a:br>
            <a:r>
              <a:rPr lang="sv-SE" sz="823" b="0" i="0" noProof="0">
                <a:latin typeface="+mn-lt"/>
                <a:ea typeface="+mn-ea"/>
              </a:rPr>
              <a:t>Nivå 3: Förrubrik</a:t>
            </a:r>
            <a:br>
              <a:rPr lang="sv-SE" sz="823" b="0" i="0" noProof="0">
                <a:latin typeface="+mn-lt"/>
                <a:ea typeface="+mn-ea"/>
              </a:rPr>
            </a:br>
            <a:r>
              <a:rPr lang="sv-SE" sz="823" b="0" i="0" noProof="0">
                <a:latin typeface="+mn-lt"/>
                <a:ea typeface="+mn-ea"/>
              </a:rPr>
              <a:t>Nivå 3–4: Efterrubrik</a:t>
            </a:r>
            <a:br>
              <a:rPr lang="sv-SE" sz="823" b="0" i="0" noProof="0">
                <a:latin typeface="+mn-lt"/>
                <a:ea typeface="+mn-ea"/>
              </a:rPr>
            </a:br>
            <a:endParaRPr lang="sv-SE" sz="823" b="0" i="0" noProof="0">
              <a:latin typeface="+mn-lt"/>
              <a:ea typeface="+mn-ea"/>
            </a:endParaRPr>
          </a:p>
          <a:p>
            <a:pPr lvl="1">
              <a:spcBef>
                <a:spcPts val="823"/>
              </a:spcBef>
            </a:pPr>
            <a:r>
              <a:rPr lang="en-GB" sz="823" b="1" i="0" noProof="0">
                <a:latin typeface="+mn-lt"/>
                <a:ea typeface="+mn-ea"/>
              </a:rPr>
              <a:t>Section Slide</a:t>
            </a:r>
          </a:p>
          <a:p>
            <a:pPr>
              <a:spcBef>
                <a:spcPts val="823"/>
              </a:spcBef>
            </a:pPr>
            <a:r>
              <a:rPr lang="en-GB" sz="823" b="0" i="0" noProof="0">
                <a:latin typeface="+mn-lt"/>
                <a:ea typeface="+mn-ea"/>
              </a:rPr>
              <a:t>To change the background, right click on the background and select </a:t>
            </a:r>
            <a:r>
              <a:rPr lang="en-GB" sz="823" b="0" i="0" u="sng" noProof="0">
                <a:latin typeface="+mn-lt"/>
                <a:ea typeface="+mn-ea"/>
              </a:rPr>
              <a:t>Format background</a:t>
            </a:r>
            <a:r>
              <a:rPr lang="en-GB" sz="823" b="0" i="0" noProof="0">
                <a:latin typeface="+mn-lt"/>
                <a:ea typeface="+mn-ea"/>
              </a:rPr>
              <a:t>.</a:t>
            </a:r>
          </a:p>
          <a:p>
            <a:pPr>
              <a:spcBef>
                <a:spcPts val="823"/>
              </a:spcBef>
            </a:pPr>
            <a:r>
              <a:rPr lang="en-GB" sz="823" b="0" i="0" noProof="0">
                <a:latin typeface="+mn-lt"/>
                <a:ea typeface="+mn-ea"/>
              </a:rPr>
              <a:t>To change the heading level, put the marker inside the paragraph and use the </a:t>
            </a:r>
            <a:r>
              <a:rPr lang="en-GB" sz="823" b="0" i="0" u="sng" noProof="0">
                <a:latin typeface="+mn-lt"/>
                <a:ea typeface="+mn-ea"/>
              </a:rPr>
              <a:t>buttons for indents</a:t>
            </a:r>
            <a:r>
              <a:rPr lang="en-GB" sz="823" b="0" i="0" noProof="0">
                <a:latin typeface="+mn-lt"/>
                <a:ea typeface="+mn-ea"/>
              </a:rPr>
              <a:t>.</a:t>
            </a:r>
          </a:p>
          <a:p>
            <a:pPr>
              <a:spcBef>
                <a:spcPts val="823"/>
              </a:spcBef>
            </a:pPr>
            <a:r>
              <a:rPr lang="en-GB" sz="823" b="0" i="0" noProof="0">
                <a:latin typeface="+mn-lt"/>
                <a:ea typeface="+mn-ea"/>
              </a:rPr>
              <a:t>Level 1: Heading</a:t>
            </a:r>
            <a:br>
              <a:rPr lang="en-GB" sz="823" b="0" i="0" noProof="0">
                <a:latin typeface="+mn-lt"/>
                <a:ea typeface="+mn-ea"/>
              </a:rPr>
            </a:br>
            <a:r>
              <a:rPr lang="en-GB" sz="823" b="0" i="0" noProof="0">
                <a:latin typeface="+mn-lt"/>
                <a:ea typeface="+mn-ea"/>
              </a:rPr>
              <a:t>Level 2: </a:t>
            </a:r>
            <a:r>
              <a:rPr lang="en-GB" sz="823" b="0" i="0" noProof="0" err="1">
                <a:latin typeface="+mn-lt"/>
                <a:ea typeface="+mn-ea"/>
              </a:rPr>
              <a:t>Preheading</a:t>
            </a:r>
            <a:br>
              <a:rPr lang="en-GB" sz="823" b="0" i="0" noProof="0">
                <a:latin typeface="+mn-lt"/>
                <a:ea typeface="+mn-ea"/>
              </a:rPr>
            </a:br>
            <a:r>
              <a:rPr lang="en-GB" sz="823" b="0" i="0" noProof="0">
                <a:latin typeface="+mn-lt"/>
                <a:ea typeface="+mn-ea"/>
              </a:rPr>
              <a:t>Level 3–4: Subheading</a:t>
            </a:r>
          </a:p>
        </p:txBody>
      </p:sp>
      <p:pic>
        <p:nvPicPr>
          <p:cNvPr id="15" name="Picture 14">
            <a:extLst>
              <a:ext uri="{FF2B5EF4-FFF2-40B4-BE49-F238E27FC236}">
                <a16:creationId xmlns:a16="http://schemas.microsoft.com/office/drawing/2014/main" id="{55DC7A60-8DC3-2E46-BE64-F6961AB8B121}"/>
              </a:ext>
            </a:extLst>
          </p:cNvPr>
          <p:cNvPicPr>
            <a:picLocks/>
          </p:cNvPicPr>
          <p:nvPr userDrawn="1"/>
        </p:nvPicPr>
        <p:blipFill>
          <a:blip r:embed="rId2"/>
          <a:stretch>
            <a:fillRect/>
          </a:stretch>
        </p:blipFill>
        <p:spPr>
          <a:xfrm>
            <a:off x="0" y="-423299"/>
            <a:ext cx="12192044" cy="423299"/>
          </a:xfrm>
          <a:prstGeom prst="rect">
            <a:avLst/>
          </a:prstGeom>
        </p:spPr>
      </p:pic>
      <p:pic>
        <p:nvPicPr>
          <p:cNvPr id="16" name="Picture 15">
            <a:extLst>
              <a:ext uri="{FF2B5EF4-FFF2-40B4-BE49-F238E27FC236}">
                <a16:creationId xmlns:a16="http://schemas.microsoft.com/office/drawing/2014/main" id="{12FD9371-64C8-8342-BABC-4B3C91C5BC25}"/>
              </a:ext>
            </a:extLst>
          </p:cNvPr>
          <p:cNvPicPr>
            <a:picLocks/>
          </p:cNvPicPr>
          <p:nvPr userDrawn="1"/>
        </p:nvPicPr>
        <p:blipFill>
          <a:blip r:embed="rId3"/>
          <a:stretch>
            <a:fillRect/>
          </a:stretch>
        </p:blipFill>
        <p:spPr>
          <a:xfrm>
            <a:off x="-420844" y="1873"/>
            <a:ext cx="423335" cy="6857441"/>
          </a:xfrm>
          <a:prstGeom prst="rect">
            <a:avLst/>
          </a:prstGeom>
        </p:spPr>
      </p:pic>
      <p:pic>
        <p:nvPicPr>
          <p:cNvPr id="17" name="Picture 16">
            <a:extLst>
              <a:ext uri="{FF2B5EF4-FFF2-40B4-BE49-F238E27FC236}">
                <a16:creationId xmlns:a16="http://schemas.microsoft.com/office/drawing/2014/main" id="{20E9AE83-C2A6-7542-9279-77AB08C9923E}"/>
              </a:ext>
            </a:extLst>
          </p:cNvPr>
          <p:cNvPicPr>
            <a:picLocks/>
          </p:cNvPicPr>
          <p:nvPr userDrawn="1"/>
        </p:nvPicPr>
        <p:blipFill>
          <a:blip r:embed="rId3"/>
          <a:stretch>
            <a:fillRect/>
          </a:stretch>
        </p:blipFill>
        <p:spPr>
          <a:xfrm flipH="1">
            <a:off x="12194534" y="1873"/>
            <a:ext cx="423335" cy="6857441"/>
          </a:xfrm>
          <a:prstGeom prst="rect">
            <a:avLst/>
          </a:prstGeom>
        </p:spPr>
      </p:pic>
      <p:pic>
        <p:nvPicPr>
          <p:cNvPr id="18" name="Picture 17">
            <a:extLst>
              <a:ext uri="{FF2B5EF4-FFF2-40B4-BE49-F238E27FC236}">
                <a16:creationId xmlns:a16="http://schemas.microsoft.com/office/drawing/2014/main" id="{031BDD6B-048E-9047-9041-5F62DEB60895}"/>
              </a:ext>
            </a:extLst>
          </p:cNvPr>
          <p:cNvPicPr>
            <a:picLocks/>
          </p:cNvPicPr>
          <p:nvPr userDrawn="1"/>
        </p:nvPicPr>
        <p:blipFill>
          <a:blip r:embed="rId2"/>
          <a:stretch>
            <a:fillRect/>
          </a:stretch>
        </p:blipFill>
        <p:spPr>
          <a:xfrm flipV="1">
            <a:off x="0" y="6859315"/>
            <a:ext cx="12192044" cy="423299"/>
          </a:xfrm>
          <a:prstGeom prst="rect">
            <a:avLst/>
          </a:prstGeom>
        </p:spPr>
      </p:pic>
      <p:sp>
        <p:nvSpPr>
          <p:cNvPr id="13" name="Text Placeholder 2">
            <a:extLst>
              <a:ext uri="{FF2B5EF4-FFF2-40B4-BE49-F238E27FC236}">
                <a16:creationId xmlns:a16="http://schemas.microsoft.com/office/drawing/2014/main" id="{6434CAA7-905B-D05F-5A27-4ADDE545BA5E}"/>
              </a:ext>
            </a:extLst>
          </p:cNvPr>
          <p:cNvSpPr>
            <a:spLocks noGrp="1"/>
          </p:cNvSpPr>
          <p:nvPr>
            <p:ph type="body" sz="quarter" idx="1" hasCustomPrompt="1"/>
          </p:nvPr>
        </p:nvSpPr>
        <p:spPr>
          <a:xfrm>
            <a:off x="1650242" y="1142378"/>
            <a:ext cx="8891517" cy="4573246"/>
          </a:xfrm>
        </p:spPr>
        <p:txBody>
          <a:bodyPr anchor="ctr" anchorCtr="0"/>
          <a:lstStyle>
            <a:lvl1pPr marL="0" indent="0">
              <a:lnSpc>
                <a:spcPct val="80000"/>
              </a:lnSpc>
              <a:spcBef>
                <a:spcPts val="0"/>
              </a:spcBef>
              <a:buNone/>
              <a:defRPr sz="7055" b="0">
                <a:solidFill>
                  <a:schemeClr val="accent6"/>
                </a:solidFill>
                <a:latin typeface="+mj-lt"/>
              </a:defRPr>
            </a:lvl1pPr>
            <a:lvl2pPr marL="0" indent="0">
              <a:lnSpc>
                <a:spcPct val="80000"/>
              </a:lnSpc>
              <a:spcBef>
                <a:spcPts val="1881"/>
              </a:spcBef>
              <a:spcAft>
                <a:spcPts val="1881"/>
              </a:spcAft>
              <a:buNone/>
              <a:defRPr lang="en-US" sz="1881" b="1" i="0" kern="1200" cap="all" spc="118" baseline="0" dirty="0">
                <a:solidFill>
                  <a:schemeClr val="accent6"/>
                </a:solidFill>
                <a:latin typeface="+mn-lt"/>
                <a:ea typeface="Source Serif Pro SemiBold" panose="02040703050405020204" pitchFamily="18" charset="0"/>
                <a:cs typeface="+mn-cs"/>
              </a:defRPr>
            </a:lvl2pPr>
            <a:lvl3pPr marL="0" indent="0">
              <a:lnSpc>
                <a:spcPct val="110000"/>
              </a:lnSpc>
              <a:spcBef>
                <a:spcPts val="1881"/>
              </a:spcBef>
              <a:buNone/>
              <a:defRPr lang="en-US" sz="1881" b="1" i="0" kern="1200" dirty="0">
                <a:solidFill>
                  <a:schemeClr val="accent6"/>
                </a:solidFill>
                <a:latin typeface="Source Serif Pro SemiBold" panose="02040703050405020204" pitchFamily="18" charset="0"/>
                <a:ea typeface="Source Serif Pro SemiBold" panose="02040703050405020204" pitchFamily="18" charset="0"/>
                <a:cs typeface="+mn-cs"/>
              </a:defRPr>
            </a:lvl3pPr>
            <a:lvl4pPr marL="0" indent="0">
              <a:lnSpc>
                <a:spcPct val="100000"/>
              </a:lnSpc>
              <a:spcBef>
                <a:spcPts val="1881"/>
              </a:spcBef>
              <a:spcAft>
                <a:spcPts val="0"/>
              </a:spcAft>
              <a:buNone/>
              <a:defRPr lang="en-US" sz="1293" b="0" i="0" kern="1200" dirty="0">
                <a:solidFill>
                  <a:schemeClr val="accent6"/>
                </a:solidFill>
                <a:latin typeface="+mn-lt"/>
                <a:ea typeface="+mn-ea"/>
                <a:cs typeface="+mn-cs"/>
              </a:defRPr>
            </a:lvl4pPr>
            <a:lvl5pPr marL="0" indent="0">
              <a:lnSpc>
                <a:spcPct val="100000"/>
              </a:lnSpc>
              <a:spcBef>
                <a:spcPts val="1881"/>
              </a:spcBef>
              <a:spcAft>
                <a:spcPts val="0"/>
              </a:spcAft>
              <a:buNone/>
              <a:defRPr lang="en-US" sz="1293" b="0" i="0" kern="1200" dirty="0">
                <a:solidFill>
                  <a:schemeClr val="accent6"/>
                </a:solidFill>
                <a:latin typeface="+mn-lt"/>
                <a:ea typeface="+mn-ea"/>
                <a:cs typeface="+mn-cs"/>
              </a:defRPr>
            </a:lvl5pPr>
            <a:lvl6pPr marL="0" indent="0">
              <a:spcBef>
                <a:spcPts val="1881"/>
              </a:spcBef>
              <a:buNone/>
              <a:defRPr sz="1293" b="0" i="0">
                <a:solidFill>
                  <a:schemeClr val="accent6"/>
                </a:solidFill>
                <a:latin typeface="+mn-lt"/>
                <a:ea typeface="+mn-ea"/>
              </a:defRPr>
            </a:lvl6pPr>
          </a:lstStyle>
          <a:p>
            <a:pPr lvl="0"/>
            <a:r>
              <a:rPr lang="en-US"/>
              <a:t>Heading</a:t>
            </a:r>
          </a:p>
          <a:p>
            <a:pPr lvl="1"/>
            <a:r>
              <a:rPr lang="en-US" err="1"/>
              <a:t>Preheading</a:t>
            </a:r>
            <a:endParaRPr lang="en-US"/>
          </a:p>
          <a:p>
            <a:pPr lvl="2"/>
            <a:r>
              <a:rPr lang="en-US"/>
              <a:t>Subheading 1</a:t>
            </a:r>
          </a:p>
          <a:p>
            <a:pPr lvl="3"/>
            <a:r>
              <a:rPr lang="en-US"/>
              <a:t>Subheading 2</a:t>
            </a:r>
          </a:p>
          <a:p>
            <a:pPr lvl="4"/>
            <a:r>
              <a:rPr lang="en-US"/>
              <a:t>Level 5</a:t>
            </a:r>
          </a:p>
          <a:p>
            <a:pPr lvl="5"/>
            <a:r>
              <a:rPr lang="en-US"/>
              <a:t>Level 6</a:t>
            </a:r>
            <a:endParaRPr lang="sv-SE"/>
          </a:p>
        </p:txBody>
      </p:sp>
      <p:sp>
        <p:nvSpPr>
          <p:cNvPr id="3" name="Freeform 1">
            <a:extLst>
              <a:ext uri="{FF2B5EF4-FFF2-40B4-BE49-F238E27FC236}">
                <a16:creationId xmlns:a16="http://schemas.microsoft.com/office/drawing/2014/main" id="{A614EBF9-4505-6788-3845-3B2665440C95}"/>
              </a:ext>
            </a:extLst>
          </p:cNvPr>
          <p:cNvSpPr>
            <a:spLocks noChangeAspect="1" noChangeArrowheads="1"/>
          </p:cNvSpPr>
          <p:nvPr userDrawn="1"/>
        </p:nvSpPr>
        <p:spPr bwMode="auto">
          <a:xfrm>
            <a:off x="10042811" y="6350159"/>
            <a:ext cx="1895305" cy="253979"/>
          </a:xfrm>
          <a:custGeom>
            <a:avLst/>
            <a:gdLst>
              <a:gd name="T0" fmla="*/ 3752 w 28000"/>
              <a:gd name="T1" fmla="*/ 1876 h 3752"/>
              <a:gd name="T2" fmla="*/ 243 w 28000"/>
              <a:gd name="T3" fmla="*/ 1430 h 3752"/>
              <a:gd name="T4" fmla="*/ 898 w 28000"/>
              <a:gd name="T5" fmla="*/ 1612 h 3752"/>
              <a:gd name="T6" fmla="*/ 807 w 28000"/>
              <a:gd name="T7" fmla="*/ 3189 h 3752"/>
              <a:gd name="T8" fmla="*/ 1288 w 28000"/>
              <a:gd name="T9" fmla="*/ 3007 h 3752"/>
              <a:gd name="T10" fmla="*/ 294 w 28000"/>
              <a:gd name="T11" fmla="*/ 2482 h 3752"/>
              <a:gd name="T12" fmla="*/ 1388 w 28000"/>
              <a:gd name="T13" fmla="*/ 2482 h 3752"/>
              <a:gd name="T14" fmla="*/ 1496 w 28000"/>
              <a:gd name="T15" fmla="*/ 3527 h 3752"/>
              <a:gd name="T16" fmla="*/ 3129 w 28000"/>
              <a:gd name="T17" fmla="*/ 1876 h 3752"/>
              <a:gd name="T18" fmla="*/ 1972 w 28000"/>
              <a:gd name="T19" fmla="*/ 810 h 3752"/>
              <a:gd name="T20" fmla="*/ 1876 w 28000"/>
              <a:gd name="T21" fmla="*/ 623 h 3752"/>
              <a:gd name="T22" fmla="*/ 471 w 28000"/>
              <a:gd name="T23" fmla="*/ 929 h 3752"/>
              <a:gd name="T24" fmla="*/ 2639 w 28000"/>
              <a:gd name="T25" fmla="*/ 2227 h 3752"/>
              <a:gd name="T26" fmla="*/ 2373 w 28000"/>
              <a:gd name="T27" fmla="*/ 3151 h 3752"/>
              <a:gd name="T28" fmla="*/ 2644 w 28000"/>
              <a:gd name="T29" fmla="*/ 2820 h 3752"/>
              <a:gd name="T30" fmla="*/ 2105 w 28000"/>
              <a:gd name="T31" fmla="*/ 2482 h 3752"/>
              <a:gd name="T32" fmla="*/ 2644 w 28000"/>
              <a:gd name="T33" fmla="*/ 2820 h 3752"/>
              <a:gd name="T34" fmla="*/ 4730 w 28000"/>
              <a:gd name="T35" fmla="*/ 2185 h 3752"/>
              <a:gd name="T36" fmla="*/ 5623 w 28000"/>
              <a:gd name="T37" fmla="*/ 1526 h 3752"/>
              <a:gd name="T38" fmla="*/ 6573 w 28000"/>
              <a:gd name="T39" fmla="*/ 1736 h 3752"/>
              <a:gd name="T40" fmla="*/ 6209 w 28000"/>
              <a:gd name="T41" fmla="*/ 2167 h 3752"/>
              <a:gd name="T42" fmla="*/ 6209 w 28000"/>
              <a:gd name="T43" fmla="*/ 1813 h 3752"/>
              <a:gd name="T44" fmla="*/ 8003 w 28000"/>
              <a:gd name="T45" fmla="*/ 1045 h 3752"/>
              <a:gd name="T46" fmla="*/ 8003 w 28000"/>
              <a:gd name="T47" fmla="*/ 1045 h 3752"/>
              <a:gd name="T48" fmla="*/ 8584 w 28000"/>
              <a:gd name="T49" fmla="*/ 1876 h 3752"/>
              <a:gd name="T50" fmla="*/ 10059 w 28000"/>
              <a:gd name="T51" fmla="*/ 2678 h 3752"/>
              <a:gd name="T52" fmla="*/ 11727 w 28000"/>
              <a:gd name="T53" fmla="*/ 1073 h 3752"/>
              <a:gd name="T54" fmla="*/ 11776 w 28000"/>
              <a:gd name="T55" fmla="*/ 1580 h 3752"/>
              <a:gd name="T56" fmla="*/ 10603 w 28000"/>
              <a:gd name="T57" fmla="*/ 1568 h 3752"/>
              <a:gd name="T58" fmla="*/ 11207 w 28000"/>
              <a:gd name="T59" fmla="*/ 2365 h 3752"/>
              <a:gd name="T60" fmla="*/ 12257 w 28000"/>
              <a:gd name="T61" fmla="*/ 2678 h 3752"/>
              <a:gd name="T62" fmla="*/ 13739 w 28000"/>
              <a:gd name="T63" fmla="*/ 2678 h 3752"/>
              <a:gd name="T64" fmla="*/ 12987 w 28000"/>
              <a:gd name="T65" fmla="*/ 1351 h 3752"/>
              <a:gd name="T66" fmla="*/ 13727 w 28000"/>
              <a:gd name="T67" fmla="*/ 1073 h 3752"/>
              <a:gd name="T68" fmla="*/ 14200 w 28000"/>
              <a:gd name="T69" fmla="*/ 2678 h 3752"/>
              <a:gd name="T70" fmla="*/ 16241 w 28000"/>
              <a:gd name="T71" fmla="*/ 2230 h 3752"/>
              <a:gd name="T72" fmla="*/ 15987 w 28000"/>
              <a:gd name="T73" fmla="*/ 2248 h 3752"/>
              <a:gd name="T74" fmla="*/ 15656 w 28000"/>
              <a:gd name="T75" fmla="*/ 1267 h 3752"/>
              <a:gd name="T76" fmla="*/ 16384 w 28000"/>
              <a:gd name="T77" fmla="*/ 2678 h 3752"/>
              <a:gd name="T78" fmla="*/ 17865 w 28000"/>
              <a:gd name="T79" fmla="*/ 2678 h 3752"/>
              <a:gd name="T80" fmla="*/ 17112 w 28000"/>
              <a:gd name="T81" fmla="*/ 1351 h 3752"/>
              <a:gd name="T82" fmla="*/ 18719 w 28000"/>
              <a:gd name="T83" fmla="*/ 1736 h 3752"/>
              <a:gd name="T84" fmla="*/ 18353 w 28000"/>
              <a:gd name="T85" fmla="*/ 2678 h 3752"/>
              <a:gd name="T86" fmla="*/ 18367 w 28000"/>
              <a:gd name="T87" fmla="*/ 1813 h 3752"/>
              <a:gd name="T88" fmla="*/ 19982 w 28000"/>
              <a:gd name="T89" fmla="*/ 1073 h 3752"/>
              <a:gd name="T90" fmla="*/ 20614 w 28000"/>
              <a:gd name="T91" fmla="*/ 2678 h 3752"/>
              <a:gd name="T92" fmla="*/ 19849 w 28000"/>
              <a:gd name="T93" fmla="*/ 2106 h 3752"/>
              <a:gd name="T94" fmla="*/ 21622 w 28000"/>
              <a:gd name="T95" fmla="*/ 1073 h 3752"/>
              <a:gd name="T96" fmla="*/ 22429 w 28000"/>
              <a:gd name="T97" fmla="*/ 1874 h 3752"/>
              <a:gd name="T98" fmla="*/ 21363 w 28000"/>
              <a:gd name="T99" fmla="*/ 1293 h 3752"/>
              <a:gd name="T100" fmla="*/ 22987 w 28000"/>
              <a:gd name="T101" fmla="*/ 2461 h 3752"/>
              <a:gd name="T102" fmla="*/ 23687 w 28000"/>
              <a:gd name="T103" fmla="*/ 1073 h 3752"/>
              <a:gd name="T104" fmla="*/ 23587 w 28000"/>
              <a:gd name="T105" fmla="*/ 1971 h 3752"/>
              <a:gd name="T106" fmla="*/ 25668 w 28000"/>
              <a:gd name="T107" fmla="*/ 1073 h 3752"/>
              <a:gd name="T108" fmla="*/ 24982 w 28000"/>
              <a:gd name="T109" fmla="*/ 2678 h 3752"/>
              <a:gd name="T110" fmla="*/ 24021 w 28000"/>
              <a:gd name="T111" fmla="*/ 2678 h 3752"/>
              <a:gd name="T112" fmla="*/ 25383 w 28000"/>
              <a:gd name="T113" fmla="*/ 1073 h 3752"/>
              <a:gd name="T114" fmla="*/ 26074 w 28000"/>
              <a:gd name="T115" fmla="*/ 2678 h 3752"/>
              <a:gd name="T116" fmla="*/ 27735 w 28000"/>
              <a:gd name="T117" fmla="*/ 2678 h 3752"/>
              <a:gd name="T118" fmla="*/ 26725 w 28000"/>
              <a:gd name="T119" fmla="*/ 1073 h 3752"/>
              <a:gd name="T120" fmla="*/ 27999 w 28000"/>
              <a:gd name="T121" fmla="*/ 1073 h 3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8000" h="3752">
                <a:moveTo>
                  <a:pt x="1876" y="0"/>
                </a:moveTo>
                <a:lnTo>
                  <a:pt x="1876" y="0"/>
                </a:lnTo>
                <a:cubicBezTo>
                  <a:pt x="842" y="0"/>
                  <a:pt x="0" y="842"/>
                  <a:pt x="0" y="1876"/>
                </a:cubicBezTo>
                <a:cubicBezTo>
                  <a:pt x="0" y="2909"/>
                  <a:pt x="842" y="3751"/>
                  <a:pt x="1876" y="3751"/>
                </a:cubicBezTo>
                <a:cubicBezTo>
                  <a:pt x="2912" y="3751"/>
                  <a:pt x="3752" y="2909"/>
                  <a:pt x="3752" y="1876"/>
                </a:cubicBezTo>
                <a:cubicBezTo>
                  <a:pt x="3752" y="842"/>
                  <a:pt x="2912" y="0"/>
                  <a:pt x="1876" y="0"/>
                </a:cubicBezTo>
                <a:close/>
                <a:moveTo>
                  <a:pt x="376" y="1090"/>
                </a:moveTo>
                <a:lnTo>
                  <a:pt x="376" y="1090"/>
                </a:lnTo>
                <a:cubicBezTo>
                  <a:pt x="719" y="1430"/>
                  <a:pt x="719" y="1430"/>
                  <a:pt x="719" y="1430"/>
                </a:cubicBezTo>
                <a:cubicBezTo>
                  <a:pt x="243" y="1430"/>
                  <a:pt x="243" y="1430"/>
                  <a:pt x="243" y="1430"/>
                </a:cubicBezTo>
                <a:cubicBezTo>
                  <a:pt x="273" y="1311"/>
                  <a:pt x="320" y="1197"/>
                  <a:pt x="376" y="1090"/>
                </a:cubicBezTo>
                <a:close/>
                <a:moveTo>
                  <a:pt x="182" y="1876"/>
                </a:moveTo>
                <a:lnTo>
                  <a:pt x="182" y="1876"/>
                </a:lnTo>
                <a:cubicBezTo>
                  <a:pt x="182" y="1787"/>
                  <a:pt x="189" y="1699"/>
                  <a:pt x="203" y="1612"/>
                </a:cubicBezTo>
                <a:cubicBezTo>
                  <a:pt x="898" y="1612"/>
                  <a:pt x="898" y="1612"/>
                  <a:pt x="898" y="1612"/>
                </a:cubicBezTo>
                <a:cubicBezTo>
                  <a:pt x="1244" y="1957"/>
                  <a:pt x="1244" y="1957"/>
                  <a:pt x="1244" y="1957"/>
                </a:cubicBezTo>
                <a:cubicBezTo>
                  <a:pt x="184" y="1957"/>
                  <a:pt x="184" y="1957"/>
                  <a:pt x="184" y="1957"/>
                </a:cubicBezTo>
                <a:cubicBezTo>
                  <a:pt x="182" y="1929"/>
                  <a:pt x="182" y="1903"/>
                  <a:pt x="182" y="1876"/>
                </a:cubicBezTo>
                <a:close/>
                <a:moveTo>
                  <a:pt x="807" y="3189"/>
                </a:moveTo>
                <a:lnTo>
                  <a:pt x="807" y="3189"/>
                </a:lnTo>
                <a:cubicBezTo>
                  <a:pt x="1281" y="3189"/>
                  <a:pt x="1281" y="3189"/>
                  <a:pt x="1281" y="3189"/>
                </a:cubicBezTo>
                <a:cubicBezTo>
                  <a:pt x="1283" y="3282"/>
                  <a:pt x="1290" y="3378"/>
                  <a:pt x="1302" y="3469"/>
                </a:cubicBezTo>
                <a:cubicBezTo>
                  <a:pt x="1122" y="3403"/>
                  <a:pt x="954" y="3308"/>
                  <a:pt x="807" y="3189"/>
                </a:cubicBezTo>
                <a:close/>
                <a:moveTo>
                  <a:pt x="1288" y="3007"/>
                </a:moveTo>
                <a:lnTo>
                  <a:pt x="1288" y="3007"/>
                </a:lnTo>
                <a:cubicBezTo>
                  <a:pt x="616" y="3007"/>
                  <a:pt x="616" y="3007"/>
                  <a:pt x="616" y="3007"/>
                </a:cubicBezTo>
                <a:cubicBezTo>
                  <a:pt x="523" y="2904"/>
                  <a:pt x="443" y="2787"/>
                  <a:pt x="378" y="2664"/>
                </a:cubicBezTo>
                <a:cubicBezTo>
                  <a:pt x="1337" y="2664"/>
                  <a:pt x="1337" y="2664"/>
                  <a:pt x="1337" y="2664"/>
                </a:cubicBezTo>
                <a:cubicBezTo>
                  <a:pt x="1311" y="2776"/>
                  <a:pt x="1295" y="2890"/>
                  <a:pt x="1288" y="3007"/>
                </a:cubicBezTo>
                <a:close/>
                <a:moveTo>
                  <a:pt x="294" y="2482"/>
                </a:moveTo>
                <a:lnTo>
                  <a:pt x="294" y="2482"/>
                </a:lnTo>
                <a:cubicBezTo>
                  <a:pt x="252" y="2372"/>
                  <a:pt x="222" y="2258"/>
                  <a:pt x="203" y="2139"/>
                </a:cubicBezTo>
                <a:cubicBezTo>
                  <a:pt x="1426" y="2139"/>
                  <a:pt x="1426" y="2139"/>
                  <a:pt x="1426" y="2139"/>
                </a:cubicBezTo>
                <a:cubicBezTo>
                  <a:pt x="1498" y="2209"/>
                  <a:pt x="1498" y="2209"/>
                  <a:pt x="1498" y="2209"/>
                </a:cubicBezTo>
                <a:cubicBezTo>
                  <a:pt x="1456" y="2297"/>
                  <a:pt x="1419" y="2388"/>
                  <a:pt x="1388" y="2482"/>
                </a:cubicBezTo>
                <a:lnTo>
                  <a:pt x="294" y="2482"/>
                </a:lnTo>
                <a:close/>
                <a:moveTo>
                  <a:pt x="3570" y="1876"/>
                </a:moveTo>
                <a:lnTo>
                  <a:pt x="3570" y="1876"/>
                </a:lnTo>
                <a:cubicBezTo>
                  <a:pt x="3570" y="2808"/>
                  <a:pt x="2812" y="3569"/>
                  <a:pt x="1876" y="3569"/>
                </a:cubicBezTo>
                <a:cubicBezTo>
                  <a:pt x="1745" y="3569"/>
                  <a:pt x="1619" y="3555"/>
                  <a:pt x="1496" y="3527"/>
                </a:cubicBezTo>
                <a:cubicBezTo>
                  <a:pt x="1475" y="3408"/>
                  <a:pt x="1463" y="3284"/>
                  <a:pt x="1463" y="3163"/>
                </a:cubicBezTo>
                <a:cubicBezTo>
                  <a:pt x="1463" y="2563"/>
                  <a:pt x="1722" y="2008"/>
                  <a:pt x="2179" y="1624"/>
                </a:cubicBezTo>
                <a:cubicBezTo>
                  <a:pt x="2403" y="1836"/>
                  <a:pt x="2707" y="1966"/>
                  <a:pt x="3038" y="1966"/>
                </a:cubicBezTo>
                <a:cubicBezTo>
                  <a:pt x="3129" y="1966"/>
                  <a:pt x="3129" y="1966"/>
                  <a:pt x="3129" y="1966"/>
                </a:cubicBezTo>
                <a:cubicBezTo>
                  <a:pt x="3129" y="1876"/>
                  <a:pt x="3129" y="1876"/>
                  <a:pt x="3129" y="1876"/>
                </a:cubicBezTo>
                <a:cubicBezTo>
                  <a:pt x="3129" y="1636"/>
                  <a:pt x="3061" y="1412"/>
                  <a:pt x="2945" y="1220"/>
                </a:cubicBezTo>
                <a:cubicBezTo>
                  <a:pt x="3094" y="1178"/>
                  <a:pt x="3250" y="1155"/>
                  <a:pt x="3407" y="1148"/>
                </a:cubicBezTo>
                <a:cubicBezTo>
                  <a:pt x="3512" y="1370"/>
                  <a:pt x="3570" y="1617"/>
                  <a:pt x="3570" y="1876"/>
                </a:cubicBezTo>
                <a:close/>
                <a:moveTo>
                  <a:pt x="1972" y="810"/>
                </a:moveTo>
                <a:lnTo>
                  <a:pt x="1972" y="810"/>
                </a:lnTo>
                <a:cubicBezTo>
                  <a:pt x="2487" y="854"/>
                  <a:pt x="2898" y="1267"/>
                  <a:pt x="2945" y="1780"/>
                </a:cubicBezTo>
                <a:cubicBezTo>
                  <a:pt x="2429" y="1736"/>
                  <a:pt x="2016" y="1323"/>
                  <a:pt x="1972" y="810"/>
                </a:cubicBezTo>
                <a:close/>
                <a:moveTo>
                  <a:pt x="2830" y="1064"/>
                </a:moveTo>
                <a:lnTo>
                  <a:pt x="2830" y="1064"/>
                </a:lnTo>
                <a:cubicBezTo>
                  <a:pt x="2599" y="793"/>
                  <a:pt x="2259" y="623"/>
                  <a:pt x="1876" y="623"/>
                </a:cubicBezTo>
                <a:cubicBezTo>
                  <a:pt x="1785" y="623"/>
                  <a:pt x="1785" y="623"/>
                  <a:pt x="1785" y="623"/>
                </a:cubicBezTo>
                <a:cubicBezTo>
                  <a:pt x="1785" y="714"/>
                  <a:pt x="1785" y="714"/>
                  <a:pt x="1785" y="714"/>
                </a:cubicBezTo>
                <a:cubicBezTo>
                  <a:pt x="1785" y="1006"/>
                  <a:pt x="1888" y="1276"/>
                  <a:pt x="2056" y="1489"/>
                </a:cubicBezTo>
                <a:cubicBezTo>
                  <a:pt x="1867" y="1650"/>
                  <a:pt x="1710" y="1836"/>
                  <a:pt x="1587" y="2043"/>
                </a:cubicBezTo>
                <a:cubicBezTo>
                  <a:pt x="471" y="929"/>
                  <a:pt x="471" y="929"/>
                  <a:pt x="471" y="929"/>
                </a:cubicBezTo>
                <a:cubicBezTo>
                  <a:pt x="777" y="478"/>
                  <a:pt x="1293" y="182"/>
                  <a:pt x="1876" y="182"/>
                </a:cubicBezTo>
                <a:cubicBezTo>
                  <a:pt x="2478" y="182"/>
                  <a:pt x="3008" y="497"/>
                  <a:pt x="3309" y="973"/>
                </a:cubicBezTo>
                <a:cubicBezTo>
                  <a:pt x="3145" y="985"/>
                  <a:pt x="2984" y="1015"/>
                  <a:pt x="2830" y="1064"/>
                </a:cubicBezTo>
                <a:close/>
                <a:moveTo>
                  <a:pt x="2639" y="2227"/>
                </a:moveTo>
                <a:lnTo>
                  <a:pt x="2639" y="2227"/>
                </a:lnTo>
                <a:cubicBezTo>
                  <a:pt x="2525" y="2157"/>
                  <a:pt x="2392" y="2134"/>
                  <a:pt x="2261" y="2164"/>
                </a:cubicBezTo>
                <a:cubicBezTo>
                  <a:pt x="2133" y="2195"/>
                  <a:pt x="2021" y="2272"/>
                  <a:pt x="1951" y="2386"/>
                </a:cubicBezTo>
                <a:cubicBezTo>
                  <a:pt x="1878" y="2498"/>
                  <a:pt x="1857" y="2633"/>
                  <a:pt x="1888" y="2762"/>
                </a:cubicBezTo>
                <a:cubicBezTo>
                  <a:pt x="1916" y="2892"/>
                  <a:pt x="1995" y="3004"/>
                  <a:pt x="2109" y="3074"/>
                </a:cubicBezTo>
                <a:cubicBezTo>
                  <a:pt x="2189" y="3126"/>
                  <a:pt x="2280" y="3151"/>
                  <a:pt x="2373" y="3151"/>
                </a:cubicBezTo>
                <a:cubicBezTo>
                  <a:pt x="2410" y="3151"/>
                  <a:pt x="2448" y="3147"/>
                  <a:pt x="2485" y="3137"/>
                </a:cubicBezTo>
                <a:cubicBezTo>
                  <a:pt x="2616" y="3107"/>
                  <a:pt x="2725" y="3030"/>
                  <a:pt x="2798" y="2916"/>
                </a:cubicBezTo>
                <a:cubicBezTo>
                  <a:pt x="2868" y="2804"/>
                  <a:pt x="2891" y="2668"/>
                  <a:pt x="2861" y="2540"/>
                </a:cubicBezTo>
                <a:cubicBezTo>
                  <a:pt x="2830" y="2409"/>
                  <a:pt x="2751" y="2297"/>
                  <a:pt x="2639" y="2227"/>
                </a:cubicBezTo>
                <a:close/>
                <a:moveTo>
                  <a:pt x="2644" y="2820"/>
                </a:moveTo>
                <a:lnTo>
                  <a:pt x="2644" y="2820"/>
                </a:lnTo>
                <a:cubicBezTo>
                  <a:pt x="2597" y="2892"/>
                  <a:pt x="2527" y="2941"/>
                  <a:pt x="2445" y="2960"/>
                </a:cubicBezTo>
                <a:cubicBezTo>
                  <a:pt x="2361" y="2979"/>
                  <a:pt x="2277" y="2965"/>
                  <a:pt x="2205" y="2920"/>
                </a:cubicBezTo>
                <a:cubicBezTo>
                  <a:pt x="2133" y="2876"/>
                  <a:pt x="2084" y="2804"/>
                  <a:pt x="2065" y="2722"/>
                </a:cubicBezTo>
                <a:cubicBezTo>
                  <a:pt x="2044" y="2640"/>
                  <a:pt x="2060" y="2554"/>
                  <a:pt x="2105" y="2482"/>
                </a:cubicBezTo>
                <a:cubicBezTo>
                  <a:pt x="2149" y="2409"/>
                  <a:pt x="2219" y="2360"/>
                  <a:pt x="2303" y="2342"/>
                </a:cubicBezTo>
                <a:cubicBezTo>
                  <a:pt x="2326" y="2335"/>
                  <a:pt x="2350" y="2332"/>
                  <a:pt x="2375" y="2332"/>
                </a:cubicBezTo>
                <a:cubicBezTo>
                  <a:pt x="2434" y="2332"/>
                  <a:pt x="2492" y="2349"/>
                  <a:pt x="2543" y="2381"/>
                </a:cubicBezTo>
                <a:cubicBezTo>
                  <a:pt x="2613" y="2426"/>
                  <a:pt x="2665" y="2498"/>
                  <a:pt x="2683" y="2580"/>
                </a:cubicBezTo>
                <a:cubicBezTo>
                  <a:pt x="2702" y="2661"/>
                  <a:pt x="2688" y="2748"/>
                  <a:pt x="2644" y="2820"/>
                </a:cubicBezTo>
                <a:close/>
                <a:moveTo>
                  <a:pt x="5658" y="2230"/>
                </a:moveTo>
                <a:lnTo>
                  <a:pt x="5658" y="2230"/>
                </a:lnTo>
                <a:cubicBezTo>
                  <a:pt x="5658" y="2498"/>
                  <a:pt x="5446" y="2706"/>
                  <a:pt x="5080" y="2706"/>
                </a:cubicBezTo>
                <a:cubicBezTo>
                  <a:pt x="4737" y="2706"/>
                  <a:pt x="4492" y="2493"/>
                  <a:pt x="4492" y="2185"/>
                </a:cubicBezTo>
                <a:cubicBezTo>
                  <a:pt x="4730" y="2185"/>
                  <a:pt x="4730" y="2185"/>
                  <a:pt x="4730" y="2185"/>
                </a:cubicBezTo>
                <a:cubicBezTo>
                  <a:pt x="4732" y="2349"/>
                  <a:pt x="4867" y="2479"/>
                  <a:pt x="5089" y="2479"/>
                </a:cubicBezTo>
                <a:cubicBezTo>
                  <a:pt x="5278" y="2479"/>
                  <a:pt x="5406" y="2393"/>
                  <a:pt x="5406" y="2248"/>
                </a:cubicBezTo>
                <a:cubicBezTo>
                  <a:pt x="5406" y="1815"/>
                  <a:pt x="4541" y="2136"/>
                  <a:pt x="4541" y="1491"/>
                </a:cubicBezTo>
                <a:cubicBezTo>
                  <a:pt x="4541" y="1248"/>
                  <a:pt x="4737" y="1045"/>
                  <a:pt x="5075" y="1045"/>
                </a:cubicBezTo>
                <a:cubicBezTo>
                  <a:pt x="5346" y="1045"/>
                  <a:pt x="5619" y="1190"/>
                  <a:pt x="5623" y="1526"/>
                </a:cubicBezTo>
                <a:cubicBezTo>
                  <a:pt x="5374" y="1526"/>
                  <a:pt x="5374" y="1526"/>
                  <a:pt x="5374" y="1526"/>
                </a:cubicBezTo>
                <a:cubicBezTo>
                  <a:pt x="5374" y="1367"/>
                  <a:pt x="5266" y="1267"/>
                  <a:pt x="5073" y="1267"/>
                </a:cubicBezTo>
                <a:cubicBezTo>
                  <a:pt x="4877" y="1267"/>
                  <a:pt x="4786" y="1372"/>
                  <a:pt x="4786" y="1486"/>
                </a:cubicBezTo>
                <a:cubicBezTo>
                  <a:pt x="4786" y="1874"/>
                  <a:pt x="5658" y="1582"/>
                  <a:pt x="5658" y="2230"/>
                </a:cubicBezTo>
                <a:close/>
                <a:moveTo>
                  <a:pt x="6573" y="1736"/>
                </a:moveTo>
                <a:lnTo>
                  <a:pt x="6573" y="1736"/>
                </a:lnTo>
                <a:cubicBezTo>
                  <a:pt x="7161" y="2678"/>
                  <a:pt x="7161" y="2678"/>
                  <a:pt x="7161" y="2678"/>
                </a:cubicBezTo>
                <a:cubicBezTo>
                  <a:pt x="6867" y="2678"/>
                  <a:pt x="6867" y="2678"/>
                  <a:pt x="6867" y="2678"/>
                </a:cubicBezTo>
                <a:cubicBezTo>
                  <a:pt x="6410" y="1931"/>
                  <a:pt x="6410" y="1931"/>
                  <a:pt x="6410" y="1931"/>
                </a:cubicBezTo>
                <a:cubicBezTo>
                  <a:pt x="6209" y="2167"/>
                  <a:pt x="6209" y="2167"/>
                  <a:pt x="6209" y="2167"/>
                </a:cubicBezTo>
                <a:cubicBezTo>
                  <a:pt x="6209" y="2678"/>
                  <a:pt x="6209" y="2678"/>
                  <a:pt x="6209" y="2678"/>
                </a:cubicBezTo>
                <a:cubicBezTo>
                  <a:pt x="5962" y="2678"/>
                  <a:pt x="5962" y="2678"/>
                  <a:pt x="5962" y="2678"/>
                </a:cubicBezTo>
                <a:cubicBezTo>
                  <a:pt x="5962" y="1073"/>
                  <a:pt x="5962" y="1073"/>
                  <a:pt x="5962" y="1073"/>
                </a:cubicBezTo>
                <a:cubicBezTo>
                  <a:pt x="6209" y="1073"/>
                  <a:pt x="6209" y="1073"/>
                  <a:pt x="6209" y="1073"/>
                </a:cubicBezTo>
                <a:cubicBezTo>
                  <a:pt x="6209" y="1813"/>
                  <a:pt x="6209" y="1813"/>
                  <a:pt x="6209" y="1813"/>
                </a:cubicBezTo>
                <a:cubicBezTo>
                  <a:pt x="6223" y="1813"/>
                  <a:pt x="6223" y="1813"/>
                  <a:pt x="6223" y="1813"/>
                </a:cubicBezTo>
                <a:cubicBezTo>
                  <a:pt x="6834" y="1073"/>
                  <a:pt x="6834" y="1073"/>
                  <a:pt x="6834" y="1073"/>
                </a:cubicBezTo>
                <a:cubicBezTo>
                  <a:pt x="7138" y="1073"/>
                  <a:pt x="7138" y="1073"/>
                  <a:pt x="7138" y="1073"/>
                </a:cubicBezTo>
                <a:lnTo>
                  <a:pt x="6573" y="1736"/>
                </a:lnTo>
                <a:close/>
                <a:moveTo>
                  <a:pt x="8003" y="1045"/>
                </a:moveTo>
                <a:lnTo>
                  <a:pt x="8003" y="1045"/>
                </a:lnTo>
                <a:cubicBezTo>
                  <a:pt x="7525" y="1045"/>
                  <a:pt x="7170" y="1405"/>
                  <a:pt x="7170" y="1876"/>
                </a:cubicBezTo>
                <a:cubicBezTo>
                  <a:pt x="7170" y="2351"/>
                  <a:pt x="7523" y="2706"/>
                  <a:pt x="8001" y="2706"/>
                </a:cubicBezTo>
                <a:cubicBezTo>
                  <a:pt x="8484" y="2706"/>
                  <a:pt x="8836" y="2346"/>
                  <a:pt x="8836" y="1876"/>
                </a:cubicBezTo>
                <a:cubicBezTo>
                  <a:pt x="8836" y="1409"/>
                  <a:pt x="8486" y="1045"/>
                  <a:pt x="8003" y="1045"/>
                </a:cubicBezTo>
                <a:close/>
                <a:moveTo>
                  <a:pt x="8003" y="2472"/>
                </a:moveTo>
                <a:lnTo>
                  <a:pt x="8003" y="2472"/>
                </a:lnTo>
                <a:cubicBezTo>
                  <a:pt x="7670" y="2472"/>
                  <a:pt x="7425" y="2218"/>
                  <a:pt x="7425" y="1876"/>
                </a:cubicBezTo>
                <a:cubicBezTo>
                  <a:pt x="7425" y="1538"/>
                  <a:pt x="7670" y="1279"/>
                  <a:pt x="8003" y="1279"/>
                </a:cubicBezTo>
                <a:cubicBezTo>
                  <a:pt x="8339" y="1279"/>
                  <a:pt x="8584" y="1538"/>
                  <a:pt x="8584" y="1876"/>
                </a:cubicBezTo>
                <a:cubicBezTo>
                  <a:pt x="8584" y="2218"/>
                  <a:pt x="8339" y="2472"/>
                  <a:pt x="8003" y="2472"/>
                </a:cubicBezTo>
                <a:close/>
                <a:moveTo>
                  <a:pt x="9394" y="2456"/>
                </a:moveTo>
                <a:lnTo>
                  <a:pt x="9394" y="2456"/>
                </a:lnTo>
                <a:cubicBezTo>
                  <a:pt x="10059" y="2456"/>
                  <a:pt x="10059" y="2456"/>
                  <a:pt x="10059" y="2456"/>
                </a:cubicBezTo>
                <a:cubicBezTo>
                  <a:pt x="10059" y="2678"/>
                  <a:pt x="10059" y="2678"/>
                  <a:pt x="10059" y="2678"/>
                </a:cubicBezTo>
                <a:cubicBezTo>
                  <a:pt x="9147" y="2678"/>
                  <a:pt x="9147" y="2678"/>
                  <a:pt x="9147" y="2678"/>
                </a:cubicBezTo>
                <a:cubicBezTo>
                  <a:pt x="9147" y="1073"/>
                  <a:pt x="9147" y="1073"/>
                  <a:pt x="9147" y="1073"/>
                </a:cubicBezTo>
                <a:cubicBezTo>
                  <a:pt x="9394" y="1073"/>
                  <a:pt x="9394" y="1073"/>
                  <a:pt x="9394" y="1073"/>
                </a:cubicBezTo>
                <a:lnTo>
                  <a:pt x="9394" y="2456"/>
                </a:lnTo>
                <a:close/>
                <a:moveTo>
                  <a:pt x="11727" y="1073"/>
                </a:moveTo>
                <a:lnTo>
                  <a:pt x="11727" y="1073"/>
                </a:lnTo>
                <a:cubicBezTo>
                  <a:pt x="12012" y="1073"/>
                  <a:pt x="12012" y="1073"/>
                  <a:pt x="12012" y="1073"/>
                </a:cubicBezTo>
                <a:cubicBezTo>
                  <a:pt x="12012" y="2678"/>
                  <a:pt x="12012" y="2678"/>
                  <a:pt x="12012" y="2678"/>
                </a:cubicBezTo>
                <a:cubicBezTo>
                  <a:pt x="11776" y="2678"/>
                  <a:pt x="11776" y="2678"/>
                  <a:pt x="11776" y="2678"/>
                </a:cubicBezTo>
                <a:cubicBezTo>
                  <a:pt x="11776" y="1580"/>
                  <a:pt x="11776" y="1580"/>
                  <a:pt x="11776" y="1580"/>
                </a:cubicBezTo>
                <a:cubicBezTo>
                  <a:pt x="11762" y="1580"/>
                  <a:pt x="11762" y="1580"/>
                  <a:pt x="11762" y="1580"/>
                </a:cubicBezTo>
                <a:cubicBezTo>
                  <a:pt x="11328" y="2678"/>
                  <a:pt x="11328" y="2678"/>
                  <a:pt x="11328" y="2678"/>
                </a:cubicBezTo>
                <a:cubicBezTo>
                  <a:pt x="11090" y="2678"/>
                  <a:pt x="11090" y="2678"/>
                  <a:pt x="11090" y="2678"/>
                </a:cubicBezTo>
                <a:cubicBezTo>
                  <a:pt x="10617" y="1568"/>
                  <a:pt x="10617" y="1568"/>
                  <a:pt x="10617" y="1568"/>
                </a:cubicBezTo>
                <a:cubicBezTo>
                  <a:pt x="10603" y="1568"/>
                  <a:pt x="10603" y="1568"/>
                  <a:pt x="10603" y="1568"/>
                </a:cubicBezTo>
                <a:cubicBezTo>
                  <a:pt x="10603" y="2678"/>
                  <a:pt x="10603" y="2678"/>
                  <a:pt x="10603" y="2678"/>
                </a:cubicBezTo>
                <a:cubicBezTo>
                  <a:pt x="10365" y="2678"/>
                  <a:pt x="10365" y="2678"/>
                  <a:pt x="10365" y="2678"/>
                </a:cubicBezTo>
                <a:cubicBezTo>
                  <a:pt x="10365" y="1073"/>
                  <a:pt x="10365" y="1073"/>
                  <a:pt x="10365" y="1073"/>
                </a:cubicBezTo>
                <a:cubicBezTo>
                  <a:pt x="10654" y="1073"/>
                  <a:pt x="10654" y="1073"/>
                  <a:pt x="10654" y="1073"/>
                </a:cubicBezTo>
                <a:cubicBezTo>
                  <a:pt x="11207" y="2365"/>
                  <a:pt x="11207" y="2365"/>
                  <a:pt x="11207" y="2365"/>
                </a:cubicBezTo>
                <a:cubicBezTo>
                  <a:pt x="11221" y="2365"/>
                  <a:pt x="11221" y="2365"/>
                  <a:pt x="11221" y="2365"/>
                </a:cubicBezTo>
                <a:lnTo>
                  <a:pt x="11727" y="1073"/>
                </a:lnTo>
                <a:close/>
                <a:moveTo>
                  <a:pt x="12847" y="1073"/>
                </a:moveTo>
                <a:lnTo>
                  <a:pt x="12847" y="1073"/>
                </a:lnTo>
                <a:cubicBezTo>
                  <a:pt x="12257" y="2678"/>
                  <a:pt x="12257" y="2678"/>
                  <a:pt x="12257" y="2678"/>
                </a:cubicBezTo>
                <a:cubicBezTo>
                  <a:pt x="12509" y="2678"/>
                  <a:pt x="12509" y="2678"/>
                  <a:pt x="12509" y="2678"/>
                </a:cubicBezTo>
                <a:cubicBezTo>
                  <a:pt x="12635" y="2328"/>
                  <a:pt x="12635" y="2328"/>
                  <a:pt x="12635" y="2328"/>
                </a:cubicBezTo>
                <a:cubicBezTo>
                  <a:pt x="13354" y="2328"/>
                  <a:pt x="13354" y="2328"/>
                  <a:pt x="13354" y="2328"/>
                </a:cubicBezTo>
                <a:cubicBezTo>
                  <a:pt x="13480" y="2678"/>
                  <a:pt x="13480" y="2678"/>
                  <a:pt x="13480" y="2678"/>
                </a:cubicBezTo>
                <a:cubicBezTo>
                  <a:pt x="13739" y="2678"/>
                  <a:pt x="13739" y="2678"/>
                  <a:pt x="13739" y="2678"/>
                </a:cubicBezTo>
                <a:cubicBezTo>
                  <a:pt x="13146" y="1073"/>
                  <a:pt x="13146" y="1073"/>
                  <a:pt x="13146" y="1073"/>
                </a:cubicBezTo>
                <a:lnTo>
                  <a:pt x="12847" y="1073"/>
                </a:lnTo>
                <a:close/>
                <a:moveTo>
                  <a:pt x="12712" y="2106"/>
                </a:moveTo>
                <a:lnTo>
                  <a:pt x="12712" y="2106"/>
                </a:lnTo>
                <a:cubicBezTo>
                  <a:pt x="12987" y="1351"/>
                  <a:pt x="12987" y="1351"/>
                  <a:pt x="12987" y="1351"/>
                </a:cubicBezTo>
                <a:cubicBezTo>
                  <a:pt x="13004" y="1351"/>
                  <a:pt x="13004" y="1351"/>
                  <a:pt x="13004" y="1351"/>
                </a:cubicBezTo>
                <a:cubicBezTo>
                  <a:pt x="13277" y="2106"/>
                  <a:pt x="13277" y="2106"/>
                  <a:pt x="13277" y="2106"/>
                </a:cubicBezTo>
                <a:lnTo>
                  <a:pt x="12712" y="2106"/>
                </a:lnTo>
                <a:close/>
                <a:moveTo>
                  <a:pt x="13727" y="1073"/>
                </a:moveTo>
                <a:lnTo>
                  <a:pt x="13727" y="1073"/>
                </a:lnTo>
                <a:cubicBezTo>
                  <a:pt x="14918" y="1073"/>
                  <a:pt x="14918" y="1073"/>
                  <a:pt x="14918" y="1073"/>
                </a:cubicBezTo>
                <a:cubicBezTo>
                  <a:pt x="14918" y="1295"/>
                  <a:pt x="14918" y="1295"/>
                  <a:pt x="14918" y="1295"/>
                </a:cubicBezTo>
                <a:cubicBezTo>
                  <a:pt x="14445" y="1295"/>
                  <a:pt x="14445" y="1295"/>
                  <a:pt x="14445" y="1295"/>
                </a:cubicBezTo>
                <a:cubicBezTo>
                  <a:pt x="14445" y="2678"/>
                  <a:pt x="14445" y="2678"/>
                  <a:pt x="14445" y="2678"/>
                </a:cubicBezTo>
                <a:cubicBezTo>
                  <a:pt x="14200" y="2678"/>
                  <a:pt x="14200" y="2678"/>
                  <a:pt x="14200" y="2678"/>
                </a:cubicBezTo>
                <a:cubicBezTo>
                  <a:pt x="14200" y="1295"/>
                  <a:pt x="14200" y="1295"/>
                  <a:pt x="14200" y="1295"/>
                </a:cubicBezTo>
                <a:cubicBezTo>
                  <a:pt x="13727" y="1295"/>
                  <a:pt x="13727" y="1295"/>
                  <a:pt x="13727" y="1295"/>
                </a:cubicBezTo>
                <a:lnTo>
                  <a:pt x="13727" y="1073"/>
                </a:lnTo>
                <a:close/>
                <a:moveTo>
                  <a:pt x="16241" y="2230"/>
                </a:moveTo>
                <a:lnTo>
                  <a:pt x="16241" y="2230"/>
                </a:lnTo>
                <a:cubicBezTo>
                  <a:pt x="16241" y="2498"/>
                  <a:pt x="16029" y="2706"/>
                  <a:pt x="15663" y="2706"/>
                </a:cubicBezTo>
                <a:cubicBezTo>
                  <a:pt x="15320" y="2706"/>
                  <a:pt x="15072" y="2493"/>
                  <a:pt x="15072" y="2185"/>
                </a:cubicBezTo>
                <a:cubicBezTo>
                  <a:pt x="15313" y="2185"/>
                  <a:pt x="15313" y="2185"/>
                  <a:pt x="15313" y="2185"/>
                </a:cubicBezTo>
                <a:cubicBezTo>
                  <a:pt x="15315" y="2349"/>
                  <a:pt x="15450" y="2479"/>
                  <a:pt x="15672" y="2479"/>
                </a:cubicBezTo>
                <a:cubicBezTo>
                  <a:pt x="15861" y="2479"/>
                  <a:pt x="15987" y="2393"/>
                  <a:pt x="15987" y="2248"/>
                </a:cubicBezTo>
                <a:cubicBezTo>
                  <a:pt x="15987" y="1815"/>
                  <a:pt x="15124" y="2136"/>
                  <a:pt x="15124" y="1491"/>
                </a:cubicBezTo>
                <a:cubicBezTo>
                  <a:pt x="15124" y="1248"/>
                  <a:pt x="15320" y="1045"/>
                  <a:pt x="15658" y="1045"/>
                </a:cubicBezTo>
                <a:cubicBezTo>
                  <a:pt x="15929" y="1045"/>
                  <a:pt x="16199" y="1190"/>
                  <a:pt x="16204" y="1526"/>
                </a:cubicBezTo>
                <a:cubicBezTo>
                  <a:pt x="15957" y="1526"/>
                  <a:pt x="15957" y="1526"/>
                  <a:pt x="15957" y="1526"/>
                </a:cubicBezTo>
                <a:cubicBezTo>
                  <a:pt x="15957" y="1367"/>
                  <a:pt x="15849" y="1267"/>
                  <a:pt x="15656" y="1267"/>
                </a:cubicBezTo>
                <a:cubicBezTo>
                  <a:pt x="15460" y="1267"/>
                  <a:pt x="15369" y="1372"/>
                  <a:pt x="15369" y="1486"/>
                </a:cubicBezTo>
                <a:cubicBezTo>
                  <a:pt x="15369" y="1874"/>
                  <a:pt x="16241" y="1582"/>
                  <a:pt x="16241" y="2230"/>
                </a:cubicBezTo>
                <a:close/>
                <a:moveTo>
                  <a:pt x="16974" y="1073"/>
                </a:moveTo>
                <a:lnTo>
                  <a:pt x="16974" y="1073"/>
                </a:lnTo>
                <a:cubicBezTo>
                  <a:pt x="16384" y="2678"/>
                  <a:pt x="16384" y="2678"/>
                  <a:pt x="16384" y="2678"/>
                </a:cubicBezTo>
                <a:cubicBezTo>
                  <a:pt x="16636" y="2678"/>
                  <a:pt x="16636" y="2678"/>
                  <a:pt x="16636" y="2678"/>
                </a:cubicBezTo>
                <a:cubicBezTo>
                  <a:pt x="16762" y="2328"/>
                  <a:pt x="16762" y="2328"/>
                  <a:pt x="16762" y="2328"/>
                </a:cubicBezTo>
                <a:cubicBezTo>
                  <a:pt x="17480" y="2328"/>
                  <a:pt x="17480" y="2328"/>
                  <a:pt x="17480" y="2328"/>
                </a:cubicBezTo>
                <a:cubicBezTo>
                  <a:pt x="17606" y="2678"/>
                  <a:pt x="17606" y="2678"/>
                  <a:pt x="17606" y="2678"/>
                </a:cubicBezTo>
                <a:cubicBezTo>
                  <a:pt x="17865" y="2678"/>
                  <a:pt x="17865" y="2678"/>
                  <a:pt x="17865" y="2678"/>
                </a:cubicBezTo>
                <a:cubicBezTo>
                  <a:pt x="17273" y="1073"/>
                  <a:pt x="17273" y="1073"/>
                  <a:pt x="17273" y="1073"/>
                </a:cubicBezTo>
                <a:lnTo>
                  <a:pt x="16974" y="1073"/>
                </a:lnTo>
                <a:close/>
                <a:moveTo>
                  <a:pt x="16839" y="2106"/>
                </a:moveTo>
                <a:lnTo>
                  <a:pt x="16839" y="2106"/>
                </a:lnTo>
                <a:cubicBezTo>
                  <a:pt x="17112" y="1351"/>
                  <a:pt x="17112" y="1351"/>
                  <a:pt x="17112" y="1351"/>
                </a:cubicBezTo>
                <a:cubicBezTo>
                  <a:pt x="17128" y="1351"/>
                  <a:pt x="17128" y="1351"/>
                  <a:pt x="17128" y="1351"/>
                </a:cubicBezTo>
                <a:cubicBezTo>
                  <a:pt x="17403" y="2106"/>
                  <a:pt x="17403" y="2106"/>
                  <a:pt x="17403" y="2106"/>
                </a:cubicBezTo>
                <a:lnTo>
                  <a:pt x="16839" y="2106"/>
                </a:lnTo>
                <a:close/>
                <a:moveTo>
                  <a:pt x="18719" y="1736"/>
                </a:moveTo>
                <a:lnTo>
                  <a:pt x="18719" y="1736"/>
                </a:lnTo>
                <a:cubicBezTo>
                  <a:pt x="19305" y="2678"/>
                  <a:pt x="19305" y="2678"/>
                  <a:pt x="19305" y="2678"/>
                </a:cubicBezTo>
                <a:cubicBezTo>
                  <a:pt x="19011" y="2678"/>
                  <a:pt x="19011" y="2678"/>
                  <a:pt x="19011" y="2678"/>
                </a:cubicBezTo>
                <a:cubicBezTo>
                  <a:pt x="18554" y="1931"/>
                  <a:pt x="18554" y="1931"/>
                  <a:pt x="18554" y="1931"/>
                </a:cubicBezTo>
                <a:cubicBezTo>
                  <a:pt x="18353" y="2167"/>
                  <a:pt x="18353" y="2167"/>
                  <a:pt x="18353" y="2167"/>
                </a:cubicBezTo>
                <a:cubicBezTo>
                  <a:pt x="18353" y="2678"/>
                  <a:pt x="18353" y="2678"/>
                  <a:pt x="18353" y="2678"/>
                </a:cubicBezTo>
                <a:cubicBezTo>
                  <a:pt x="18108" y="2678"/>
                  <a:pt x="18108" y="2678"/>
                  <a:pt x="18108" y="2678"/>
                </a:cubicBezTo>
                <a:cubicBezTo>
                  <a:pt x="18108" y="1073"/>
                  <a:pt x="18108" y="1073"/>
                  <a:pt x="18108" y="1073"/>
                </a:cubicBezTo>
                <a:cubicBezTo>
                  <a:pt x="18353" y="1073"/>
                  <a:pt x="18353" y="1073"/>
                  <a:pt x="18353" y="1073"/>
                </a:cubicBezTo>
                <a:cubicBezTo>
                  <a:pt x="18353" y="1813"/>
                  <a:pt x="18353" y="1813"/>
                  <a:pt x="18353" y="1813"/>
                </a:cubicBezTo>
                <a:cubicBezTo>
                  <a:pt x="18367" y="1813"/>
                  <a:pt x="18367" y="1813"/>
                  <a:pt x="18367" y="1813"/>
                </a:cubicBezTo>
                <a:cubicBezTo>
                  <a:pt x="18978" y="1073"/>
                  <a:pt x="18978" y="1073"/>
                  <a:pt x="18978" y="1073"/>
                </a:cubicBezTo>
                <a:cubicBezTo>
                  <a:pt x="19282" y="1073"/>
                  <a:pt x="19282" y="1073"/>
                  <a:pt x="19282" y="1073"/>
                </a:cubicBezTo>
                <a:lnTo>
                  <a:pt x="18719" y="1736"/>
                </a:lnTo>
                <a:close/>
                <a:moveTo>
                  <a:pt x="19982" y="1073"/>
                </a:moveTo>
                <a:lnTo>
                  <a:pt x="19982" y="1073"/>
                </a:lnTo>
                <a:cubicBezTo>
                  <a:pt x="19391" y="2678"/>
                  <a:pt x="19391" y="2678"/>
                  <a:pt x="19391" y="2678"/>
                </a:cubicBezTo>
                <a:cubicBezTo>
                  <a:pt x="19646" y="2678"/>
                  <a:pt x="19646" y="2678"/>
                  <a:pt x="19646" y="2678"/>
                </a:cubicBezTo>
                <a:cubicBezTo>
                  <a:pt x="19769" y="2328"/>
                  <a:pt x="19769" y="2328"/>
                  <a:pt x="19769" y="2328"/>
                </a:cubicBezTo>
                <a:cubicBezTo>
                  <a:pt x="20488" y="2328"/>
                  <a:pt x="20488" y="2328"/>
                  <a:pt x="20488" y="2328"/>
                </a:cubicBezTo>
                <a:cubicBezTo>
                  <a:pt x="20614" y="2678"/>
                  <a:pt x="20614" y="2678"/>
                  <a:pt x="20614" y="2678"/>
                </a:cubicBezTo>
                <a:cubicBezTo>
                  <a:pt x="20875" y="2678"/>
                  <a:pt x="20875" y="2678"/>
                  <a:pt x="20875" y="2678"/>
                </a:cubicBezTo>
                <a:cubicBezTo>
                  <a:pt x="20280" y="1073"/>
                  <a:pt x="20280" y="1073"/>
                  <a:pt x="20280" y="1073"/>
                </a:cubicBezTo>
                <a:lnTo>
                  <a:pt x="19982" y="1073"/>
                </a:lnTo>
                <a:close/>
                <a:moveTo>
                  <a:pt x="19849" y="2106"/>
                </a:moveTo>
                <a:lnTo>
                  <a:pt x="19849" y="2106"/>
                </a:lnTo>
                <a:cubicBezTo>
                  <a:pt x="20122" y="1351"/>
                  <a:pt x="20122" y="1351"/>
                  <a:pt x="20122" y="1351"/>
                </a:cubicBezTo>
                <a:cubicBezTo>
                  <a:pt x="20138" y="1351"/>
                  <a:pt x="20138" y="1351"/>
                  <a:pt x="20138" y="1351"/>
                </a:cubicBezTo>
                <a:cubicBezTo>
                  <a:pt x="20411" y="2106"/>
                  <a:pt x="20411" y="2106"/>
                  <a:pt x="20411" y="2106"/>
                </a:cubicBezTo>
                <a:lnTo>
                  <a:pt x="19849" y="2106"/>
                </a:lnTo>
                <a:close/>
                <a:moveTo>
                  <a:pt x="21622" y="1073"/>
                </a:moveTo>
                <a:lnTo>
                  <a:pt x="21622" y="1073"/>
                </a:lnTo>
                <a:cubicBezTo>
                  <a:pt x="21116" y="1073"/>
                  <a:pt x="21116" y="1073"/>
                  <a:pt x="21116" y="1073"/>
                </a:cubicBezTo>
                <a:cubicBezTo>
                  <a:pt x="21116" y="2678"/>
                  <a:pt x="21116" y="2678"/>
                  <a:pt x="21116" y="2678"/>
                </a:cubicBezTo>
                <a:cubicBezTo>
                  <a:pt x="21622" y="2678"/>
                  <a:pt x="21622" y="2678"/>
                  <a:pt x="21622" y="2678"/>
                </a:cubicBezTo>
                <a:cubicBezTo>
                  <a:pt x="22131" y="2678"/>
                  <a:pt x="22429" y="2370"/>
                  <a:pt x="22429" y="1874"/>
                </a:cubicBezTo>
                <a:cubicBezTo>
                  <a:pt x="22429" y="1407"/>
                  <a:pt x="22131" y="1073"/>
                  <a:pt x="21622" y="1073"/>
                </a:cubicBezTo>
                <a:close/>
                <a:moveTo>
                  <a:pt x="21617" y="2461"/>
                </a:moveTo>
                <a:lnTo>
                  <a:pt x="21617" y="2461"/>
                </a:lnTo>
                <a:cubicBezTo>
                  <a:pt x="21363" y="2461"/>
                  <a:pt x="21363" y="2461"/>
                  <a:pt x="21363" y="2461"/>
                </a:cubicBezTo>
                <a:cubicBezTo>
                  <a:pt x="21363" y="1293"/>
                  <a:pt x="21363" y="1293"/>
                  <a:pt x="21363" y="1293"/>
                </a:cubicBezTo>
                <a:cubicBezTo>
                  <a:pt x="21617" y="1293"/>
                  <a:pt x="21617" y="1293"/>
                  <a:pt x="21617" y="1293"/>
                </a:cubicBezTo>
                <a:cubicBezTo>
                  <a:pt x="21951" y="1293"/>
                  <a:pt x="22180" y="1500"/>
                  <a:pt x="22180" y="1874"/>
                </a:cubicBezTo>
                <a:cubicBezTo>
                  <a:pt x="22180" y="2262"/>
                  <a:pt x="21946" y="2461"/>
                  <a:pt x="21617" y="2461"/>
                </a:cubicBezTo>
                <a:close/>
                <a:moveTo>
                  <a:pt x="22987" y="2461"/>
                </a:moveTo>
                <a:lnTo>
                  <a:pt x="22987" y="2461"/>
                </a:lnTo>
                <a:cubicBezTo>
                  <a:pt x="23710" y="2461"/>
                  <a:pt x="23710" y="2461"/>
                  <a:pt x="23710" y="2461"/>
                </a:cubicBezTo>
                <a:cubicBezTo>
                  <a:pt x="23710" y="2678"/>
                  <a:pt x="23710" y="2678"/>
                  <a:pt x="23710" y="2678"/>
                </a:cubicBezTo>
                <a:cubicBezTo>
                  <a:pt x="22740" y="2678"/>
                  <a:pt x="22740" y="2678"/>
                  <a:pt x="22740" y="2678"/>
                </a:cubicBezTo>
                <a:cubicBezTo>
                  <a:pt x="22740" y="1073"/>
                  <a:pt x="22740" y="1073"/>
                  <a:pt x="22740" y="1073"/>
                </a:cubicBezTo>
                <a:cubicBezTo>
                  <a:pt x="23687" y="1073"/>
                  <a:pt x="23687" y="1073"/>
                  <a:pt x="23687" y="1073"/>
                </a:cubicBezTo>
                <a:cubicBezTo>
                  <a:pt x="23687" y="1293"/>
                  <a:pt x="23687" y="1293"/>
                  <a:pt x="23687" y="1293"/>
                </a:cubicBezTo>
                <a:cubicBezTo>
                  <a:pt x="22987" y="1293"/>
                  <a:pt x="22987" y="1293"/>
                  <a:pt x="22987" y="1293"/>
                </a:cubicBezTo>
                <a:cubicBezTo>
                  <a:pt x="22987" y="1757"/>
                  <a:pt x="22987" y="1757"/>
                  <a:pt x="22987" y="1757"/>
                </a:cubicBezTo>
                <a:cubicBezTo>
                  <a:pt x="23587" y="1757"/>
                  <a:pt x="23587" y="1757"/>
                  <a:pt x="23587" y="1757"/>
                </a:cubicBezTo>
                <a:cubicBezTo>
                  <a:pt x="23587" y="1971"/>
                  <a:pt x="23587" y="1971"/>
                  <a:pt x="23587" y="1971"/>
                </a:cubicBezTo>
                <a:cubicBezTo>
                  <a:pt x="22987" y="1971"/>
                  <a:pt x="22987" y="1971"/>
                  <a:pt x="22987" y="1971"/>
                </a:cubicBezTo>
                <a:lnTo>
                  <a:pt x="22987" y="2461"/>
                </a:lnTo>
                <a:close/>
                <a:moveTo>
                  <a:pt x="25383" y="1073"/>
                </a:moveTo>
                <a:lnTo>
                  <a:pt x="25383" y="1073"/>
                </a:lnTo>
                <a:cubicBezTo>
                  <a:pt x="25668" y="1073"/>
                  <a:pt x="25668" y="1073"/>
                  <a:pt x="25668" y="1073"/>
                </a:cubicBezTo>
                <a:cubicBezTo>
                  <a:pt x="25668" y="2678"/>
                  <a:pt x="25668" y="2678"/>
                  <a:pt x="25668" y="2678"/>
                </a:cubicBezTo>
                <a:cubicBezTo>
                  <a:pt x="25430" y="2678"/>
                  <a:pt x="25430" y="2678"/>
                  <a:pt x="25430" y="2678"/>
                </a:cubicBezTo>
                <a:cubicBezTo>
                  <a:pt x="25430" y="1580"/>
                  <a:pt x="25430" y="1580"/>
                  <a:pt x="25430" y="1580"/>
                </a:cubicBezTo>
                <a:cubicBezTo>
                  <a:pt x="25416" y="1580"/>
                  <a:pt x="25416" y="1580"/>
                  <a:pt x="25416" y="1580"/>
                </a:cubicBezTo>
                <a:cubicBezTo>
                  <a:pt x="24982" y="2678"/>
                  <a:pt x="24982" y="2678"/>
                  <a:pt x="24982" y="2678"/>
                </a:cubicBezTo>
                <a:cubicBezTo>
                  <a:pt x="24746" y="2678"/>
                  <a:pt x="24746" y="2678"/>
                  <a:pt x="24746" y="2678"/>
                </a:cubicBezTo>
                <a:cubicBezTo>
                  <a:pt x="24270" y="1568"/>
                  <a:pt x="24270" y="1568"/>
                  <a:pt x="24270" y="1568"/>
                </a:cubicBezTo>
                <a:cubicBezTo>
                  <a:pt x="24259" y="1568"/>
                  <a:pt x="24259" y="1568"/>
                  <a:pt x="24259" y="1568"/>
                </a:cubicBezTo>
                <a:cubicBezTo>
                  <a:pt x="24259" y="2678"/>
                  <a:pt x="24259" y="2678"/>
                  <a:pt x="24259" y="2678"/>
                </a:cubicBezTo>
                <a:cubicBezTo>
                  <a:pt x="24021" y="2678"/>
                  <a:pt x="24021" y="2678"/>
                  <a:pt x="24021" y="2678"/>
                </a:cubicBezTo>
                <a:cubicBezTo>
                  <a:pt x="24021" y="1073"/>
                  <a:pt x="24021" y="1073"/>
                  <a:pt x="24021" y="1073"/>
                </a:cubicBezTo>
                <a:cubicBezTo>
                  <a:pt x="24308" y="1073"/>
                  <a:pt x="24308" y="1073"/>
                  <a:pt x="24308" y="1073"/>
                </a:cubicBezTo>
                <a:cubicBezTo>
                  <a:pt x="24863" y="2365"/>
                  <a:pt x="24863" y="2365"/>
                  <a:pt x="24863" y="2365"/>
                </a:cubicBezTo>
                <a:cubicBezTo>
                  <a:pt x="24877" y="2365"/>
                  <a:pt x="24877" y="2365"/>
                  <a:pt x="24877" y="2365"/>
                </a:cubicBezTo>
                <a:lnTo>
                  <a:pt x="25383" y="1073"/>
                </a:lnTo>
                <a:close/>
                <a:moveTo>
                  <a:pt x="26074" y="1073"/>
                </a:moveTo>
                <a:lnTo>
                  <a:pt x="26074" y="1073"/>
                </a:lnTo>
                <a:cubicBezTo>
                  <a:pt x="26319" y="1073"/>
                  <a:pt x="26319" y="1073"/>
                  <a:pt x="26319" y="1073"/>
                </a:cubicBezTo>
                <a:cubicBezTo>
                  <a:pt x="26319" y="2678"/>
                  <a:pt x="26319" y="2678"/>
                  <a:pt x="26319" y="2678"/>
                </a:cubicBezTo>
                <a:cubicBezTo>
                  <a:pt x="26074" y="2678"/>
                  <a:pt x="26074" y="2678"/>
                  <a:pt x="26074" y="2678"/>
                </a:cubicBezTo>
                <a:lnTo>
                  <a:pt x="26074" y="1073"/>
                </a:lnTo>
                <a:close/>
                <a:moveTo>
                  <a:pt x="27999" y="1073"/>
                </a:moveTo>
                <a:lnTo>
                  <a:pt x="27999" y="1073"/>
                </a:lnTo>
                <a:cubicBezTo>
                  <a:pt x="27999" y="2678"/>
                  <a:pt x="27999" y="2678"/>
                  <a:pt x="27999" y="2678"/>
                </a:cubicBezTo>
                <a:cubicBezTo>
                  <a:pt x="27735" y="2678"/>
                  <a:pt x="27735" y="2678"/>
                  <a:pt x="27735" y="2678"/>
                </a:cubicBezTo>
                <a:cubicBezTo>
                  <a:pt x="26982" y="1491"/>
                  <a:pt x="26982" y="1491"/>
                  <a:pt x="26982" y="1491"/>
                </a:cubicBezTo>
                <a:cubicBezTo>
                  <a:pt x="26968" y="1491"/>
                  <a:pt x="26968" y="1491"/>
                  <a:pt x="26968" y="1491"/>
                </a:cubicBezTo>
                <a:cubicBezTo>
                  <a:pt x="26968" y="2678"/>
                  <a:pt x="26968" y="2678"/>
                  <a:pt x="26968" y="2678"/>
                </a:cubicBezTo>
                <a:cubicBezTo>
                  <a:pt x="26725" y="2678"/>
                  <a:pt x="26725" y="2678"/>
                  <a:pt x="26725" y="2678"/>
                </a:cubicBezTo>
                <a:cubicBezTo>
                  <a:pt x="26725" y="1073"/>
                  <a:pt x="26725" y="1073"/>
                  <a:pt x="26725" y="1073"/>
                </a:cubicBezTo>
                <a:cubicBezTo>
                  <a:pt x="26989" y="1073"/>
                  <a:pt x="26989" y="1073"/>
                  <a:pt x="26989" y="1073"/>
                </a:cubicBezTo>
                <a:cubicBezTo>
                  <a:pt x="27745" y="2260"/>
                  <a:pt x="27745" y="2260"/>
                  <a:pt x="27745" y="2260"/>
                </a:cubicBezTo>
                <a:cubicBezTo>
                  <a:pt x="27759" y="2260"/>
                  <a:pt x="27759" y="2260"/>
                  <a:pt x="27759" y="2260"/>
                </a:cubicBezTo>
                <a:cubicBezTo>
                  <a:pt x="27759" y="1073"/>
                  <a:pt x="27759" y="1073"/>
                  <a:pt x="27759" y="1073"/>
                </a:cubicBezTo>
                <a:lnTo>
                  <a:pt x="27999" y="1073"/>
                </a:lnTo>
                <a:close/>
              </a:path>
            </a:pathLst>
          </a:custGeom>
          <a:solidFill>
            <a:schemeClr val="bg1"/>
          </a:solidFill>
          <a:ln>
            <a:noFill/>
          </a:ln>
          <a:effectLst/>
        </p:spPr>
        <p:txBody>
          <a:bodyPr wrap="none" anchor="ctr"/>
          <a:lstStyle/>
          <a:p>
            <a:endParaRPr lang="sv-SE" sz="2116"/>
          </a:p>
        </p:txBody>
      </p:sp>
    </p:spTree>
    <p:extLst>
      <p:ext uri="{BB962C8B-B14F-4D97-AF65-F5344CB8AC3E}">
        <p14:creationId xmlns:p14="http://schemas.microsoft.com/office/powerpoint/2010/main" val="1968936429"/>
      </p:ext>
    </p:extLst>
  </p:cSld>
  <p:clrMapOvr>
    <a:masterClrMapping/>
  </p:clrMapOvr>
  <p:extLst>
    <p:ext uri="{DCECCB84-F9BA-43D5-87BE-67443E8EF086}">
      <p15:sldGuideLst xmlns:p15="http://schemas.microsoft.com/office/powerpoint/2012/main">
        <p15:guide id="1" pos="5987">
          <p15:clr>
            <a:srgbClr val="FBAE40"/>
          </p15:clr>
        </p15:guide>
        <p15:guide id="2" pos="884">
          <p15:clr>
            <a:srgbClr val="FBAE40"/>
          </p15:clr>
        </p15:guide>
        <p15:guide id="3" pos="5647">
          <p15:clr>
            <a:srgbClr val="FBAE40"/>
          </p15:clr>
        </p15:guide>
        <p15:guide id="4" pos="544">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_IMG">
    <p:bg>
      <p:bgPr>
        <a:solidFill>
          <a:schemeClr val="accent6"/>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2FB09026-6062-0B46-92FE-B53276F10D3A}"/>
              </a:ext>
            </a:extLst>
          </p:cNvPr>
          <p:cNvSpPr>
            <a:spLocks noGrp="1"/>
          </p:cNvSpPr>
          <p:nvPr>
            <p:ph type="pic" sz="quarter" idx="30" hasCustomPrompt="1"/>
          </p:nvPr>
        </p:nvSpPr>
        <p:spPr>
          <a:xfrm>
            <a:off x="6096934" y="1"/>
            <a:ext cx="6095067" cy="6858000"/>
          </a:xfrm>
          <a:solidFill>
            <a:schemeClr val="tx1">
              <a:lumMod val="75000"/>
              <a:lumOff val="25000"/>
            </a:schemeClr>
          </a:solidFill>
        </p:spPr>
        <p:txBody>
          <a:bodyPr anchor="ctr" anchorCtr="0"/>
          <a:lstStyle>
            <a:lvl1pPr marL="0" indent="0" algn="ctr">
              <a:spcBef>
                <a:spcPts val="0"/>
              </a:spcBef>
              <a:buNone/>
              <a:defRPr sz="1176" b="0" i="0">
                <a:solidFill>
                  <a:schemeClr val="bg1">
                    <a:lumMod val="50000"/>
                  </a:schemeClr>
                </a:solidFill>
                <a:latin typeface="+mn-lt"/>
                <a:ea typeface="+mn-ea"/>
              </a:defRPr>
            </a:lvl1pPr>
          </a:lstStyle>
          <a:p>
            <a:r>
              <a:rPr lang="sv-SE"/>
              <a:t>ⓘ</a:t>
            </a:r>
            <a:br>
              <a:rPr lang="sv-SE"/>
            </a:br>
            <a:r>
              <a:rPr lang="sv-SE"/>
              <a:t>LÄGG TILL BILD: </a:t>
            </a:r>
            <a:br>
              <a:rPr lang="sv-SE"/>
            </a:br>
            <a:r>
              <a:rPr lang="sv-SE"/>
              <a:t>Klicka på ikonen eller dra in en bild på sidan.</a:t>
            </a:r>
            <a:br>
              <a:rPr lang="sv-SE"/>
            </a:br>
            <a:br>
              <a:rPr lang="sv-SE"/>
            </a:br>
            <a:br>
              <a:rPr lang="sv-SE"/>
            </a:br>
            <a:br>
              <a:rPr lang="sv-SE"/>
            </a:br>
            <a:br>
              <a:rPr lang="sv-SE"/>
            </a:br>
            <a:r>
              <a:rPr lang="sv-SE"/>
              <a:t>ADD IMAGE: </a:t>
            </a:r>
            <a:br>
              <a:rPr lang="sv-SE"/>
            </a:br>
            <a:r>
              <a:rPr lang="sv-SE" err="1"/>
              <a:t>Click</a:t>
            </a:r>
            <a:r>
              <a:rPr lang="sv-SE"/>
              <a:t> the </a:t>
            </a:r>
            <a:r>
              <a:rPr lang="sv-SE" err="1"/>
              <a:t>icon</a:t>
            </a:r>
            <a:r>
              <a:rPr lang="sv-SE"/>
              <a:t> or drag an image </a:t>
            </a:r>
            <a:r>
              <a:rPr lang="sv-SE" err="1"/>
              <a:t>onto</a:t>
            </a:r>
            <a:r>
              <a:rPr lang="sv-SE"/>
              <a:t> the </a:t>
            </a:r>
            <a:r>
              <a:rPr lang="sv-SE" err="1"/>
              <a:t>slide</a:t>
            </a:r>
            <a:r>
              <a:rPr lang="sv-SE"/>
              <a:t>.</a:t>
            </a:r>
            <a:br>
              <a:rPr lang="sv-SE"/>
            </a:br>
            <a:endParaRPr lang="sv-SE"/>
          </a:p>
        </p:txBody>
      </p:sp>
      <p:sp>
        <p:nvSpPr>
          <p:cNvPr id="12" name="Date Placeholder 11">
            <a:extLst>
              <a:ext uri="{FF2B5EF4-FFF2-40B4-BE49-F238E27FC236}">
                <a16:creationId xmlns:a16="http://schemas.microsoft.com/office/drawing/2014/main" id="{50E9A77C-BC1A-F14E-8261-E6C9ECCF20A5}"/>
              </a:ext>
            </a:extLst>
          </p:cNvPr>
          <p:cNvSpPr>
            <a:spLocks noGrp="1"/>
          </p:cNvSpPr>
          <p:nvPr>
            <p:ph type="dt" sz="half" idx="10"/>
          </p:nvPr>
        </p:nvSpPr>
        <p:spPr>
          <a:xfrm>
            <a:off x="5079533" y="7196081"/>
            <a:ext cx="1017399" cy="253979"/>
          </a:xfrm>
        </p:spPr>
        <p:txBody>
          <a:bodyPr/>
          <a:lstStyle/>
          <a:p>
            <a:r>
              <a:rPr lang="sv-SE"/>
              <a:t>2023-01-01</a:t>
            </a:r>
          </a:p>
        </p:txBody>
      </p:sp>
      <p:sp>
        <p:nvSpPr>
          <p:cNvPr id="13" name="Footer Placeholder 12">
            <a:extLst>
              <a:ext uri="{FF2B5EF4-FFF2-40B4-BE49-F238E27FC236}">
                <a16:creationId xmlns:a16="http://schemas.microsoft.com/office/drawing/2014/main" id="{9D42AACB-58F0-764A-9EB5-B05CF488E57F}"/>
              </a:ext>
            </a:extLst>
          </p:cNvPr>
          <p:cNvSpPr>
            <a:spLocks noGrp="1"/>
          </p:cNvSpPr>
          <p:nvPr>
            <p:ph type="ftr" sz="quarter" idx="11"/>
          </p:nvPr>
        </p:nvSpPr>
        <p:spPr>
          <a:xfrm>
            <a:off x="1015929" y="7196081"/>
            <a:ext cx="4063604" cy="253979"/>
          </a:xfrm>
        </p:spPr>
        <p:txBody>
          <a:bodyPr/>
          <a:lstStyle/>
          <a:p>
            <a:r>
              <a:rPr lang="en-US"/>
              <a:t>Skolmatsakademin · PPT-mall</a:t>
            </a:r>
            <a:endParaRPr lang="sv-SE"/>
          </a:p>
        </p:txBody>
      </p:sp>
      <p:sp>
        <p:nvSpPr>
          <p:cNvPr id="14" name="Slide Number Placeholder 13">
            <a:extLst>
              <a:ext uri="{FF2B5EF4-FFF2-40B4-BE49-F238E27FC236}">
                <a16:creationId xmlns:a16="http://schemas.microsoft.com/office/drawing/2014/main" id="{AB87AFF9-56E7-9340-8730-56AC0703CA24}"/>
              </a:ext>
            </a:extLst>
          </p:cNvPr>
          <p:cNvSpPr>
            <a:spLocks noGrp="1"/>
          </p:cNvSpPr>
          <p:nvPr>
            <p:ph type="sldNum" sz="quarter" idx="12"/>
          </p:nvPr>
        </p:nvSpPr>
        <p:spPr>
          <a:xfrm>
            <a:off x="254001" y="7196081"/>
            <a:ext cx="761532" cy="253979"/>
          </a:xfrm>
        </p:spPr>
        <p:txBody>
          <a:bodyPr/>
          <a:lstStyle/>
          <a:p>
            <a:fld id="{2066355A-084C-D24E-9AD2-7E4FC41EA627}" type="slidenum">
              <a:rPr lang="sv-SE" smtClean="0"/>
              <a:pPr/>
              <a:t>‹#›</a:t>
            </a:fld>
            <a:endParaRPr lang="sv-SE"/>
          </a:p>
        </p:txBody>
      </p:sp>
      <p:sp>
        <p:nvSpPr>
          <p:cNvPr id="10" name="Text Placeholder 9">
            <a:extLst>
              <a:ext uri="{FF2B5EF4-FFF2-40B4-BE49-F238E27FC236}">
                <a16:creationId xmlns:a16="http://schemas.microsoft.com/office/drawing/2014/main" id="{89161BA0-BDB1-384F-9B51-98C95A40E401}"/>
              </a:ext>
            </a:extLst>
          </p:cNvPr>
          <p:cNvSpPr txBox="1">
            <a:spLocks/>
          </p:cNvSpPr>
          <p:nvPr userDrawn="1"/>
        </p:nvSpPr>
        <p:spPr>
          <a:xfrm>
            <a:off x="-3471346" y="19516"/>
            <a:ext cx="3048467" cy="3797600"/>
          </a:xfrm>
          <a:prstGeom prst="rect">
            <a:avLst/>
          </a:prstGeom>
          <a:solidFill>
            <a:srgbClr val="FEFEFE"/>
          </a:solidFill>
        </p:spPr>
        <p:txBody>
          <a:bodyPr lIns="253979" tIns="253979" rIns="253979" bIns="253979">
            <a:spAutoFit/>
          </a:bodyPr>
          <a:lstStyle>
            <a:lvl1pPr marL="0" indent="0" algn="l" defTabSz="518419" rtl="0" eaLnBrk="1" latinLnBrk="0" hangingPunct="1">
              <a:lnSpc>
                <a:spcPct val="120000"/>
              </a:lnSpc>
              <a:spcBef>
                <a:spcPts val="1000"/>
              </a:spcBef>
              <a:buFont typeface="Arial"/>
              <a:buNone/>
              <a:defRPr sz="900" kern="1200">
                <a:solidFill>
                  <a:schemeClr val="tx1"/>
                </a:solidFill>
                <a:latin typeface="+mn-lt"/>
                <a:ea typeface="+mn-ea"/>
                <a:cs typeface="+mn-cs"/>
              </a:defRPr>
            </a:lvl1pPr>
            <a:lvl2pPr marL="0" indent="0" algn="l" defTabSz="518419" rtl="0" eaLnBrk="1" latinLnBrk="0" hangingPunct="1">
              <a:lnSpc>
                <a:spcPct val="120000"/>
              </a:lnSpc>
              <a:spcBef>
                <a:spcPts val="1000"/>
              </a:spcBef>
              <a:buFont typeface="Arial"/>
              <a:buNone/>
              <a:defRPr sz="900" b="1" kern="1200" cap="all" baseline="0">
                <a:solidFill>
                  <a:schemeClr val="tx1"/>
                </a:solidFill>
                <a:latin typeface="+mn-lt"/>
                <a:ea typeface="+mn-ea"/>
                <a:cs typeface="+mn-cs"/>
              </a:defRPr>
            </a:lvl2pPr>
            <a:lvl3pPr marL="108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3pPr>
            <a:lvl4pPr marL="252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4pPr>
            <a:lvl5pPr marL="396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5pPr>
            <a:lvl6pPr marL="2851305" indent="-259210" algn="l" defTabSz="518419" rtl="0" eaLnBrk="1" latinLnBrk="0" hangingPunct="1">
              <a:spcBef>
                <a:spcPct val="20000"/>
              </a:spcBef>
              <a:buFont typeface="Arial"/>
              <a:buChar char="•"/>
              <a:defRPr sz="2268" kern="1200">
                <a:solidFill>
                  <a:schemeClr val="tx1"/>
                </a:solidFill>
                <a:latin typeface="+mn-lt"/>
                <a:ea typeface="+mn-ea"/>
                <a:cs typeface="+mn-cs"/>
              </a:defRPr>
            </a:lvl6pPr>
            <a:lvl7pPr marL="3369724" indent="-259210" algn="l" defTabSz="518419" rtl="0" eaLnBrk="1" latinLnBrk="0" hangingPunct="1">
              <a:spcBef>
                <a:spcPct val="20000"/>
              </a:spcBef>
              <a:buFont typeface="Arial"/>
              <a:buChar char="•"/>
              <a:defRPr sz="2268" kern="1200">
                <a:solidFill>
                  <a:schemeClr val="tx1"/>
                </a:solidFill>
                <a:latin typeface="+mn-lt"/>
                <a:ea typeface="+mn-ea"/>
                <a:cs typeface="+mn-cs"/>
              </a:defRPr>
            </a:lvl7pPr>
            <a:lvl8pPr marL="3888143" indent="-259210" algn="l" defTabSz="518419" rtl="0" eaLnBrk="1" latinLnBrk="0" hangingPunct="1">
              <a:spcBef>
                <a:spcPct val="20000"/>
              </a:spcBef>
              <a:buFont typeface="Arial"/>
              <a:buChar char="•"/>
              <a:defRPr sz="2268" kern="1200">
                <a:solidFill>
                  <a:schemeClr val="tx1"/>
                </a:solidFill>
                <a:latin typeface="+mn-lt"/>
                <a:ea typeface="+mn-ea"/>
                <a:cs typeface="+mn-cs"/>
              </a:defRPr>
            </a:lvl8pPr>
            <a:lvl9pPr marL="4406562" indent="-259210" algn="l" defTabSz="518419" rtl="0" eaLnBrk="1" latinLnBrk="0" hangingPunct="1">
              <a:spcBef>
                <a:spcPct val="20000"/>
              </a:spcBef>
              <a:buFont typeface="Arial"/>
              <a:buChar char="•"/>
              <a:defRPr sz="2268" kern="1200">
                <a:solidFill>
                  <a:schemeClr val="tx1"/>
                </a:solidFill>
                <a:latin typeface="+mn-lt"/>
                <a:ea typeface="+mn-ea"/>
                <a:cs typeface="+mn-cs"/>
              </a:defRPr>
            </a:lvl9pPr>
          </a:lstStyle>
          <a:p>
            <a:pPr lvl="1">
              <a:spcBef>
                <a:spcPts val="823"/>
              </a:spcBef>
            </a:pPr>
            <a:r>
              <a:rPr lang="sv-SE" sz="823" b="1" i="0" noProof="0">
                <a:latin typeface="+mn-lt"/>
                <a:ea typeface="+mn-ea"/>
              </a:rPr>
              <a:t>Titelsida</a:t>
            </a:r>
          </a:p>
          <a:p>
            <a:pPr>
              <a:spcBef>
                <a:spcPts val="823"/>
              </a:spcBef>
            </a:pPr>
            <a:r>
              <a:rPr lang="sv-SE" sz="823" b="0" i="0" noProof="0">
                <a:latin typeface="+mn-lt"/>
                <a:ea typeface="+mn-ea"/>
              </a:rPr>
              <a:t>Du byter bakgrund genom att högerklicka på bakgrunden och välja </a:t>
            </a:r>
            <a:r>
              <a:rPr lang="sv-SE" sz="823" b="0" i="0" u="sng" noProof="0">
                <a:latin typeface="+mn-lt"/>
                <a:ea typeface="+mn-ea"/>
              </a:rPr>
              <a:t>Formatera bakgrund</a:t>
            </a:r>
            <a:r>
              <a:rPr lang="sv-SE" sz="823" b="0" i="0" noProof="0">
                <a:latin typeface="+mn-lt"/>
                <a:ea typeface="+mn-ea"/>
              </a:rPr>
              <a:t>.</a:t>
            </a:r>
          </a:p>
          <a:p>
            <a:pPr>
              <a:spcBef>
                <a:spcPts val="823"/>
              </a:spcBef>
            </a:pPr>
            <a:r>
              <a:rPr lang="sv-SE" sz="823" b="0" i="0" noProof="0">
                <a:latin typeface="+mn-lt"/>
                <a:ea typeface="+mn-ea"/>
              </a:rPr>
              <a:t>Byt rubriknivå genom att sätta markören i stycket och använd </a:t>
            </a:r>
            <a:r>
              <a:rPr lang="sv-SE" sz="823" b="0" i="0" u="sng" noProof="0">
                <a:latin typeface="+mn-lt"/>
                <a:ea typeface="+mn-ea"/>
              </a:rPr>
              <a:t>knapparna för ökat och minskat indrag</a:t>
            </a:r>
            <a:r>
              <a:rPr lang="sv-SE" sz="823" b="0" i="0" noProof="0">
                <a:latin typeface="+mn-lt"/>
                <a:ea typeface="+mn-ea"/>
              </a:rPr>
              <a:t>.</a:t>
            </a:r>
          </a:p>
          <a:p>
            <a:pPr>
              <a:spcBef>
                <a:spcPts val="823"/>
              </a:spcBef>
            </a:pPr>
            <a:r>
              <a:rPr lang="sv-SE" sz="823" b="0" i="0" noProof="0">
                <a:latin typeface="+mn-lt"/>
                <a:ea typeface="+mn-ea"/>
              </a:rPr>
              <a:t>Nivå 1: Titel</a:t>
            </a:r>
            <a:br>
              <a:rPr lang="sv-SE" sz="823" b="0" i="0" noProof="0">
                <a:latin typeface="+mn-lt"/>
                <a:ea typeface="+mn-ea"/>
              </a:rPr>
            </a:br>
            <a:r>
              <a:rPr lang="sv-SE" sz="823" b="0" i="0" noProof="0">
                <a:latin typeface="+mn-lt"/>
                <a:ea typeface="+mn-ea"/>
              </a:rPr>
              <a:t>Nivå 2: </a:t>
            </a:r>
            <a:r>
              <a:rPr lang="sv-SE" sz="823" b="0" i="0" noProof="0" err="1">
                <a:latin typeface="+mn-lt"/>
                <a:ea typeface="+mn-ea"/>
              </a:rPr>
              <a:t>Förtitel</a:t>
            </a:r>
            <a:br>
              <a:rPr lang="sv-SE" sz="823" b="0" i="0" noProof="0">
                <a:latin typeface="+mn-lt"/>
                <a:ea typeface="+mn-ea"/>
              </a:rPr>
            </a:br>
            <a:r>
              <a:rPr lang="sv-SE" sz="823" b="0" i="0" noProof="0">
                <a:latin typeface="+mn-lt"/>
                <a:ea typeface="+mn-ea"/>
              </a:rPr>
              <a:t>Nivå 3-4: Eftertitlar</a:t>
            </a:r>
            <a:br>
              <a:rPr lang="sv-SE" sz="823" b="0" i="0" noProof="0">
                <a:latin typeface="+mn-lt"/>
                <a:ea typeface="+mn-ea"/>
              </a:rPr>
            </a:br>
            <a:endParaRPr lang="sv-SE" sz="823" b="0" i="0" noProof="0">
              <a:latin typeface="+mn-lt"/>
              <a:ea typeface="+mn-ea"/>
            </a:endParaRPr>
          </a:p>
          <a:p>
            <a:pPr lvl="1">
              <a:spcBef>
                <a:spcPts val="823"/>
              </a:spcBef>
            </a:pPr>
            <a:r>
              <a:rPr lang="en-GB" sz="823" b="1" i="0" noProof="0">
                <a:latin typeface="+mn-lt"/>
                <a:ea typeface="+mn-ea"/>
              </a:rPr>
              <a:t>Title Slide</a:t>
            </a:r>
          </a:p>
          <a:p>
            <a:pPr>
              <a:spcBef>
                <a:spcPts val="823"/>
              </a:spcBef>
            </a:pPr>
            <a:r>
              <a:rPr lang="en-GB" sz="823" b="0" i="0" noProof="0">
                <a:latin typeface="+mn-lt"/>
                <a:ea typeface="+mn-ea"/>
              </a:rPr>
              <a:t>To change the background, right click on the background and select </a:t>
            </a:r>
            <a:r>
              <a:rPr lang="en-GB" sz="823" b="0" i="0" u="sng" noProof="0">
                <a:latin typeface="+mn-lt"/>
                <a:ea typeface="+mn-ea"/>
              </a:rPr>
              <a:t>Format background</a:t>
            </a:r>
            <a:r>
              <a:rPr lang="en-GB" sz="823" b="0" i="0" noProof="0">
                <a:latin typeface="+mn-lt"/>
                <a:ea typeface="+mn-ea"/>
              </a:rPr>
              <a:t>.</a:t>
            </a:r>
          </a:p>
          <a:p>
            <a:pPr>
              <a:spcBef>
                <a:spcPts val="823"/>
              </a:spcBef>
            </a:pPr>
            <a:r>
              <a:rPr lang="en-GB" sz="823" b="0" i="0" noProof="0">
                <a:latin typeface="+mn-lt"/>
                <a:ea typeface="+mn-ea"/>
              </a:rPr>
              <a:t>To change the heading level, put the marker inside the paragraph and use the </a:t>
            </a:r>
            <a:r>
              <a:rPr lang="en-GB" sz="823" b="0" i="0" u="sng" noProof="0">
                <a:latin typeface="+mn-lt"/>
                <a:ea typeface="+mn-ea"/>
              </a:rPr>
              <a:t>buttons for indents</a:t>
            </a:r>
            <a:r>
              <a:rPr lang="en-GB" sz="823" b="0" i="0" noProof="0">
                <a:latin typeface="+mn-lt"/>
                <a:ea typeface="+mn-ea"/>
              </a:rPr>
              <a:t>.</a:t>
            </a:r>
          </a:p>
          <a:p>
            <a:pPr>
              <a:spcBef>
                <a:spcPts val="823"/>
              </a:spcBef>
            </a:pPr>
            <a:r>
              <a:rPr lang="en-GB" sz="823" b="0" i="0" noProof="0">
                <a:latin typeface="+mn-lt"/>
                <a:ea typeface="+mn-ea"/>
              </a:rPr>
              <a:t>Level 1: Title</a:t>
            </a:r>
            <a:br>
              <a:rPr lang="en-GB" sz="823" b="0" i="0" noProof="0">
                <a:latin typeface="+mn-lt"/>
                <a:ea typeface="+mn-ea"/>
              </a:rPr>
            </a:br>
            <a:r>
              <a:rPr lang="en-GB" sz="823" b="0" i="0" noProof="0">
                <a:latin typeface="+mn-lt"/>
                <a:ea typeface="+mn-ea"/>
              </a:rPr>
              <a:t>Level 2: </a:t>
            </a:r>
            <a:r>
              <a:rPr lang="en-GB" sz="823" b="0" i="0" noProof="0" err="1">
                <a:latin typeface="+mn-lt"/>
                <a:ea typeface="+mn-ea"/>
              </a:rPr>
              <a:t>Pretitle</a:t>
            </a:r>
            <a:br>
              <a:rPr lang="en-GB" sz="823" b="0" i="0" noProof="0">
                <a:latin typeface="+mn-lt"/>
                <a:ea typeface="+mn-ea"/>
              </a:rPr>
            </a:br>
            <a:r>
              <a:rPr lang="en-GB" sz="823" b="0" i="0" noProof="0">
                <a:latin typeface="+mn-lt"/>
                <a:ea typeface="+mn-ea"/>
              </a:rPr>
              <a:t>Level 3–4: Subheading</a:t>
            </a:r>
          </a:p>
        </p:txBody>
      </p:sp>
      <p:sp>
        <p:nvSpPr>
          <p:cNvPr id="15" name="Text Placeholder 2">
            <a:extLst>
              <a:ext uri="{FF2B5EF4-FFF2-40B4-BE49-F238E27FC236}">
                <a16:creationId xmlns:a16="http://schemas.microsoft.com/office/drawing/2014/main" id="{967AFBFE-CC0F-3064-167E-73D88BA88763}"/>
              </a:ext>
            </a:extLst>
          </p:cNvPr>
          <p:cNvSpPr>
            <a:spLocks noGrp="1"/>
          </p:cNvSpPr>
          <p:nvPr>
            <p:ph type="body" sz="quarter" idx="1" hasCustomPrompt="1"/>
          </p:nvPr>
        </p:nvSpPr>
        <p:spPr>
          <a:xfrm>
            <a:off x="1015535" y="1142378"/>
            <a:ext cx="4064000" cy="4573246"/>
          </a:xfrm>
        </p:spPr>
        <p:txBody>
          <a:bodyPr anchor="b" anchorCtr="0"/>
          <a:lstStyle>
            <a:lvl1pPr marL="0" indent="0">
              <a:lnSpc>
                <a:spcPct val="80000"/>
              </a:lnSpc>
              <a:spcBef>
                <a:spcPts val="0"/>
              </a:spcBef>
              <a:buNone/>
              <a:defRPr sz="4703" b="0">
                <a:latin typeface="+mj-lt"/>
              </a:defRPr>
            </a:lvl1pPr>
            <a:lvl2pPr marL="0" indent="0">
              <a:lnSpc>
                <a:spcPct val="80000"/>
              </a:lnSpc>
              <a:spcBef>
                <a:spcPts val="1646"/>
              </a:spcBef>
              <a:spcAft>
                <a:spcPts val="1646"/>
              </a:spcAft>
              <a:buNone/>
              <a:defRPr lang="en-US" sz="1646" b="1" i="0" kern="1200" cap="all" spc="118" baseline="0" dirty="0">
                <a:solidFill>
                  <a:schemeClr val="tx1"/>
                </a:solidFill>
                <a:latin typeface="+mn-lt"/>
                <a:ea typeface="Source Serif Pro SemiBold" panose="02040703050405020204" pitchFamily="18" charset="0"/>
                <a:cs typeface="+mn-cs"/>
              </a:defRPr>
            </a:lvl2pPr>
            <a:lvl3pPr marL="0" indent="0">
              <a:lnSpc>
                <a:spcPct val="110000"/>
              </a:lnSpc>
              <a:spcBef>
                <a:spcPts val="1646"/>
              </a:spcBef>
              <a:buNone/>
              <a:defRPr lang="en-US" sz="1646" b="1" i="0" kern="1200" dirty="0">
                <a:solidFill>
                  <a:schemeClr val="tx1"/>
                </a:solidFill>
                <a:latin typeface="Source Serif Pro SemiBold" panose="02040703050405020204" pitchFamily="18" charset="0"/>
                <a:ea typeface="Source Serif Pro SemiBold" panose="02040703050405020204" pitchFamily="18" charset="0"/>
                <a:cs typeface="+mn-cs"/>
              </a:defRPr>
            </a:lvl3pPr>
            <a:lvl4pPr marL="0" indent="0">
              <a:lnSpc>
                <a:spcPct val="100000"/>
              </a:lnSpc>
              <a:spcBef>
                <a:spcPts val="1646"/>
              </a:spcBef>
              <a:spcAft>
                <a:spcPts val="0"/>
              </a:spcAft>
              <a:buNone/>
              <a:defRPr lang="en-US" sz="1293" b="0" i="0" kern="1200" dirty="0">
                <a:solidFill>
                  <a:schemeClr val="tx1"/>
                </a:solidFill>
                <a:latin typeface="+mn-lt"/>
                <a:ea typeface="+mn-ea"/>
                <a:cs typeface="+mn-cs"/>
              </a:defRPr>
            </a:lvl4pPr>
            <a:lvl5pPr marL="0" indent="0">
              <a:lnSpc>
                <a:spcPct val="100000"/>
              </a:lnSpc>
              <a:spcBef>
                <a:spcPts val="1646"/>
              </a:spcBef>
              <a:spcAft>
                <a:spcPts val="0"/>
              </a:spcAft>
              <a:buNone/>
              <a:defRPr lang="en-US" sz="1293" b="0" i="0" kern="1200" dirty="0">
                <a:solidFill>
                  <a:schemeClr val="tx1"/>
                </a:solidFill>
                <a:latin typeface="+mn-lt"/>
                <a:ea typeface="+mn-ea"/>
                <a:cs typeface="+mn-cs"/>
              </a:defRPr>
            </a:lvl5pPr>
            <a:lvl6pPr marL="0" indent="0">
              <a:spcBef>
                <a:spcPts val="1646"/>
              </a:spcBef>
              <a:buNone/>
              <a:defRPr sz="1293" b="0" i="0">
                <a:latin typeface="+mn-lt"/>
                <a:ea typeface="+mn-ea"/>
              </a:defRPr>
            </a:lvl6pPr>
          </a:lstStyle>
          <a:p>
            <a:pPr lvl="0"/>
            <a:r>
              <a:rPr lang="en-US"/>
              <a:t>Title 1</a:t>
            </a:r>
          </a:p>
          <a:p>
            <a:pPr lvl="1"/>
            <a:r>
              <a:rPr lang="en-US" err="1"/>
              <a:t>Pretitle</a:t>
            </a:r>
            <a:endParaRPr lang="en-US"/>
          </a:p>
          <a:p>
            <a:pPr lvl="2"/>
            <a:r>
              <a:rPr lang="en-US"/>
              <a:t>Subtitle 1</a:t>
            </a:r>
          </a:p>
          <a:p>
            <a:pPr lvl="3"/>
            <a:r>
              <a:rPr lang="en-US"/>
              <a:t>Subtitle 2</a:t>
            </a:r>
          </a:p>
          <a:p>
            <a:pPr lvl="4"/>
            <a:r>
              <a:rPr lang="en-US"/>
              <a:t>Level 5</a:t>
            </a:r>
          </a:p>
          <a:p>
            <a:pPr lvl="5"/>
            <a:r>
              <a:rPr lang="en-US"/>
              <a:t>Level 6</a:t>
            </a:r>
            <a:endParaRPr lang="sv-SE"/>
          </a:p>
        </p:txBody>
      </p:sp>
      <p:pic>
        <p:nvPicPr>
          <p:cNvPr id="16" name="Picture 15">
            <a:extLst>
              <a:ext uri="{FF2B5EF4-FFF2-40B4-BE49-F238E27FC236}">
                <a16:creationId xmlns:a16="http://schemas.microsoft.com/office/drawing/2014/main" id="{5F26F79D-9850-40F2-90D5-486897091ECF}"/>
              </a:ext>
            </a:extLst>
          </p:cNvPr>
          <p:cNvPicPr>
            <a:picLocks/>
          </p:cNvPicPr>
          <p:nvPr userDrawn="1"/>
        </p:nvPicPr>
        <p:blipFill>
          <a:blip r:embed="rId2"/>
          <a:stretch>
            <a:fillRect/>
          </a:stretch>
        </p:blipFill>
        <p:spPr>
          <a:xfrm>
            <a:off x="0" y="-423299"/>
            <a:ext cx="12192044" cy="423299"/>
          </a:xfrm>
          <a:prstGeom prst="rect">
            <a:avLst/>
          </a:prstGeom>
        </p:spPr>
      </p:pic>
      <p:pic>
        <p:nvPicPr>
          <p:cNvPr id="17" name="Picture 16">
            <a:extLst>
              <a:ext uri="{FF2B5EF4-FFF2-40B4-BE49-F238E27FC236}">
                <a16:creationId xmlns:a16="http://schemas.microsoft.com/office/drawing/2014/main" id="{FE117E9F-31A8-A1EA-C70C-D0297CC2F1C7}"/>
              </a:ext>
            </a:extLst>
          </p:cNvPr>
          <p:cNvPicPr>
            <a:picLocks/>
          </p:cNvPicPr>
          <p:nvPr userDrawn="1"/>
        </p:nvPicPr>
        <p:blipFill>
          <a:blip r:embed="rId3"/>
          <a:stretch>
            <a:fillRect/>
          </a:stretch>
        </p:blipFill>
        <p:spPr>
          <a:xfrm>
            <a:off x="-420844" y="1873"/>
            <a:ext cx="423335" cy="6857441"/>
          </a:xfrm>
          <a:prstGeom prst="rect">
            <a:avLst/>
          </a:prstGeom>
        </p:spPr>
      </p:pic>
      <p:pic>
        <p:nvPicPr>
          <p:cNvPr id="18" name="Picture 17">
            <a:extLst>
              <a:ext uri="{FF2B5EF4-FFF2-40B4-BE49-F238E27FC236}">
                <a16:creationId xmlns:a16="http://schemas.microsoft.com/office/drawing/2014/main" id="{1B346656-FD0E-66EB-8A23-3D938B106ECC}"/>
              </a:ext>
            </a:extLst>
          </p:cNvPr>
          <p:cNvPicPr>
            <a:picLocks/>
          </p:cNvPicPr>
          <p:nvPr userDrawn="1"/>
        </p:nvPicPr>
        <p:blipFill>
          <a:blip r:embed="rId3"/>
          <a:stretch>
            <a:fillRect/>
          </a:stretch>
        </p:blipFill>
        <p:spPr>
          <a:xfrm flipH="1">
            <a:off x="12194534" y="1873"/>
            <a:ext cx="423335" cy="6857441"/>
          </a:xfrm>
          <a:prstGeom prst="rect">
            <a:avLst/>
          </a:prstGeom>
        </p:spPr>
      </p:pic>
      <p:pic>
        <p:nvPicPr>
          <p:cNvPr id="19" name="Picture 18">
            <a:extLst>
              <a:ext uri="{FF2B5EF4-FFF2-40B4-BE49-F238E27FC236}">
                <a16:creationId xmlns:a16="http://schemas.microsoft.com/office/drawing/2014/main" id="{EAEB79BD-D94C-8B28-2FE8-C7AE53143B16}"/>
              </a:ext>
            </a:extLst>
          </p:cNvPr>
          <p:cNvPicPr>
            <a:picLocks/>
          </p:cNvPicPr>
          <p:nvPr userDrawn="1"/>
        </p:nvPicPr>
        <p:blipFill>
          <a:blip r:embed="rId2"/>
          <a:stretch>
            <a:fillRect/>
          </a:stretch>
        </p:blipFill>
        <p:spPr>
          <a:xfrm flipV="1">
            <a:off x="0" y="6859315"/>
            <a:ext cx="12192044" cy="423299"/>
          </a:xfrm>
          <a:prstGeom prst="rect">
            <a:avLst/>
          </a:prstGeom>
        </p:spPr>
      </p:pic>
      <p:sp>
        <p:nvSpPr>
          <p:cNvPr id="2" name="Freeform 1">
            <a:extLst>
              <a:ext uri="{FF2B5EF4-FFF2-40B4-BE49-F238E27FC236}">
                <a16:creationId xmlns:a16="http://schemas.microsoft.com/office/drawing/2014/main" id="{6D9F6F26-77EF-C0D6-42DB-79909C6F0819}"/>
              </a:ext>
            </a:extLst>
          </p:cNvPr>
          <p:cNvSpPr>
            <a:spLocks noChangeAspect="1" noChangeArrowheads="1"/>
          </p:cNvSpPr>
          <p:nvPr userDrawn="1"/>
        </p:nvSpPr>
        <p:spPr bwMode="auto">
          <a:xfrm>
            <a:off x="1013002" y="761585"/>
            <a:ext cx="3158842" cy="423299"/>
          </a:xfrm>
          <a:custGeom>
            <a:avLst/>
            <a:gdLst>
              <a:gd name="T0" fmla="*/ 3752 w 28000"/>
              <a:gd name="T1" fmla="*/ 1876 h 3752"/>
              <a:gd name="T2" fmla="*/ 243 w 28000"/>
              <a:gd name="T3" fmla="*/ 1430 h 3752"/>
              <a:gd name="T4" fmla="*/ 898 w 28000"/>
              <a:gd name="T5" fmla="*/ 1612 h 3752"/>
              <a:gd name="T6" fmla="*/ 807 w 28000"/>
              <a:gd name="T7" fmla="*/ 3189 h 3752"/>
              <a:gd name="T8" fmla="*/ 1288 w 28000"/>
              <a:gd name="T9" fmla="*/ 3007 h 3752"/>
              <a:gd name="T10" fmla="*/ 294 w 28000"/>
              <a:gd name="T11" fmla="*/ 2482 h 3752"/>
              <a:gd name="T12" fmla="*/ 1388 w 28000"/>
              <a:gd name="T13" fmla="*/ 2482 h 3752"/>
              <a:gd name="T14" fmla="*/ 1496 w 28000"/>
              <a:gd name="T15" fmla="*/ 3527 h 3752"/>
              <a:gd name="T16" fmla="*/ 3129 w 28000"/>
              <a:gd name="T17" fmla="*/ 1876 h 3752"/>
              <a:gd name="T18" fmla="*/ 1972 w 28000"/>
              <a:gd name="T19" fmla="*/ 810 h 3752"/>
              <a:gd name="T20" fmla="*/ 1876 w 28000"/>
              <a:gd name="T21" fmla="*/ 623 h 3752"/>
              <a:gd name="T22" fmla="*/ 471 w 28000"/>
              <a:gd name="T23" fmla="*/ 929 h 3752"/>
              <a:gd name="T24" fmla="*/ 2639 w 28000"/>
              <a:gd name="T25" fmla="*/ 2227 h 3752"/>
              <a:gd name="T26" fmla="*/ 2373 w 28000"/>
              <a:gd name="T27" fmla="*/ 3151 h 3752"/>
              <a:gd name="T28" fmla="*/ 2644 w 28000"/>
              <a:gd name="T29" fmla="*/ 2820 h 3752"/>
              <a:gd name="T30" fmla="*/ 2105 w 28000"/>
              <a:gd name="T31" fmla="*/ 2482 h 3752"/>
              <a:gd name="T32" fmla="*/ 2644 w 28000"/>
              <a:gd name="T33" fmla="*/ 2820 h 3752"/>
              <a:gd name="T34" fmla="*/ 4730 w 28000"/>
              <a:gd name="T35" fmla="*/ 2185 h 3752"/>
              <a:gd name="T36" fmla="*/ 5623 w 28000"/>
              <a:gd name="T37" fmla="*/ 1526 h 3752"/>
              <a:gd name="T38" fmla="*/ 6573 w 28000"/>
              <a:gd name="T39" fmla="*/ 1736 h 3752"/>
              <a:gd name="T40" fmla="*/ 6209 w 28000"/>
              <a:gd name="T41" fmla="*/ 2167 h 3752"/>
              <a:gd name="T42" fmla="*/ 6209 w 28000"/>
              <a:gd name="T43" fmla="*/ 1813 h 3752"/>
              <a:gd name="T44" fmla="*/ 8003 w 28000"/>
              <a:gd name="T45" fmla="*/ 1045 h 3752"/>
              <a:gd name="T46" fmla="*/ 8003 w 28000"/>
              <a:gd name="T47" fmla="*/ 1045 h 3752"/>
              <a:gd name="T48" fmla="*/ 8584 w 28000"/>
              <a:gd name="T49" fmla="*/ 1876 h 3752"/>
              <a:gd name="T50" fmla="*/ 10059 w 28000"/>
              <a:gd name="T51" fmla="*/ 2678 h 3752"/>
              <a:gd name="T52" fmla="*/ 11727 w 28000"/>
              <a:gd name="T53" fmla="*/ 1073 h 3752"/>
              <a:gd name="T54" fmla="*/ 11776 w 28000"/>
              <a:gd name="T55" fmla="*/ 1580 h 3752"/>
              <a:gd name="T56" fmla="*/ 10603 w 28000"/>
              <a:gd name="T57" fmla="*/ 1568 h 3752"/>
              <a:gd name="T58" fmla="*/ 11207 w 28000"/>
              <a:gd name="T59" fmla="*/ 2365 h 3752"/>
              <a:gd name="T60" fmla="*/ 12257 w 28000"/>
              <a:gd name="T61" fmla="*/ 2678 h 3752"/>
              <a:gd name="T62" fmla="*/ 13739 w 28000"/>
              <a:gd name="T63" fmla="*/ 2678 h 3752"/>
              <a:gd name="T64" fmla="*/ 12987 w 28000"/>
              <a:gd name="T65" fmla="*/ 1351 h 3752"/>
              <a:gd name="T66" fmla="*/ 13727 w 28000"/>
              <a:gd name="T67" fmla="*/ 1073 h 3752"/>
              <a:gd name="T68" fmla="*/ 14200 w 28000"/>
              <a:gd name="T69" fmla="*/ 2678 h 3752"/>
              <a:gd name="T70" fmla="*/ 16241 w 28000"/>
              <a:gd name="T71" fmla="*/ 2230 h 3752"/>
              <a:gd name="T72" fmla="*/ 15987 w 28000"/>
              <a:gd name="T73" fmla="*/ 2248 h 3752"/>
              <a:gd name="T74" fmla="*/ 15656 w 28000"/>
              <a:gd name="T75" fmla="*/ 1267 h 3752"/>
              <a:gd name="T76" fmla="*/ 16384 w 28000"/>
              <a:gd name="T77" fmla="*/ 2678 h 3752"/>
              <a:gd name="T78" fmla="*/ 17865 w 28000"/>
              <a:gd name="T79" fmla="*/ 2678 h 3752"/>
              <a:gd name="T80" fmla="*/ 17112 w 28000"/>
              <a:gd name="T81" fmla="*/ 1351 h 3752"/>
              <a:gd name="T82" fmla="*/ 18719 w 28000"/>
              <a:gd name="T83" fmla="*/ 1736 h 3752"/>
              <a:gd name="T84" fmla="*/ 18353 w 28000"/>
              <a:gd name="T85" fmla="*/ 2678 h 3752"/>
              <a:gd name="T86" fmla="*/ 18367 w 28000"/>
              <a:gd name="T87" fmla="*/ 1813 h 3752"/>
              <a:gd name="T88" fmla="*/ 19982 w 28000"/>
              <a:gd name="T89" fmla="*/ 1073 h 3752"/>
              <a:gd name="T90" fmla="*/ 20614 w 28000"/>
              <a:gd name="T91" fmla="*/ 2678 h 3752"/>
              <a:gd name="T92" fmla="*/ 19849 w 28000"/>
              <a:gd name="T93" fmla="*/ 2106 h 3752"/>
              <a:gd name="T94" fmla="*/ 21622 w 28000"/>
              <a:gd name="T95" fmla="*/ 1073 h 3752"/>
              <a:gd name="T96" fmla="*/ 22429 w 28000"/>
              <a:gd name="T97" fmla="*/ 1874 h 3752"/>
              <a:gd name="T98" fmla="*/ 21363 w 28000"/>
              <a:gd name="T99" fmla="*/ 1293 h 3752"/>
              <a:gd name="T100" fmla="*/ 22987 w 28000"/>
              <a:gd name="T101" fmla="*/ 2461 h 3752"/>
              <a:gd name="T102" fmla="*/ 23687 w 28000"/>
              <a:gd name="T103" fmla="*/ 1073 h 3752"/>
              <a:gd name="T104" fmla="*/ 23587 w 28000"/>
              <a:gd name="T105" fmla="*/ 1971 h 3752"/>
              <a:gd name="T106" fmla="*/ 25668 w 28000"/>
              <a:gd name="T107" fmla="*/ 1073 h 3752"/>
              <a:gd name="T108" fmla="*/ 24982 w 28000"/>
              <a:gd name="T109" fmla="*/ 2678 h 3752"/>
              <a:gd name="T110" fmla="*/ 24021 w 28000"/>
              <a:gd name="T111" fmla="*/ 2678 h 3752"/>
              <a:gd name="T112" fmla="*/ 25383 w 28000"/>
              <a:gd name="T113" fmla="*/ 1073 h 3752"/>
              <a:gd name="T114" fmla="*/ 26074 w 28000"/>
              <a:gd name="T115" fmla="*/ 2678 h 3752"/>
              <a:gd name="T116" fmla="*/ 27735 w 28000"/>
              <a:gd name="T117" fmla="*/ 2678 h 3752"/>
              <a:gd name="T118" fmla="*/ 26725 w 28000"/>
              <a:gd name="T119" fmla="*/ 1073 h 3752"/>
              <a:gd name="T120" fmla="*/ 27999 w 28000"/>
              <a:gd name="T121" fmla="*/ 1073 h 3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8000" h="3752">
                <a:moveTo>
                  <a:pt x="1876" y="0"/>
                </a:moveTo>
                <a:lnTo>
                  <a:pt x="1876" y="0"/>
                </a:lnTo>
                <a:cubicBezTo>
                  <a:pt x="842" y="0"/>
                  <a:pt x="0" y="842"/>
                  <a:pt x="0" y="1876"/>
                </a:cubicBezTo>
                <a:cubicBezTo>
                  <a:pt x="0" y="2909"/>
                  <a:pt x="842" y="3751"/>
                  <a:pt x="1876" y="3751"/>
                </a:cubicBezTo>
                <a:cubicBezTo>
                  <a:pt x="2912" y="3751"/>
                  <a:pt x="3752" y="2909"/>
                  <a:pt x="3752" y="1876"/>
                </a:cubicBezTo>
                <a:cubicBezTo>
                  <a:pt x="3752" y="842"/>
                  <a:pt x="2912" y="0"/>
                  <a:pt x="1876" y="0"/>
                </a:cubicBezTo>
                <a:close/>
                <a:moveTo>
                  <a:pt x="376" y="1090"/>
                </a:moveTo>
                <a:lnTo>
                  <a:pt x="376" y="1090"/>
                </a:lnTo>
                <a:cubicBezTo>
                  <a:pt x="719" y="1430"/>
                  <a:pt x="719" y="1430"/>
                  <a:pt x="719" y="1430"/>
                </a:cubicBezTo>
                <a:cubicBezTo>
                  <a:pt x="243" y="1430"/>
                  <a:pt x="243" y="1430"/>
                  <a:pt x="243" y="1430"/>
                </a:cubicBezTo>
                <a:cubicBezTo>
                  <a:pt x="273" y="1311"/>
                  <a:pt x="320" y="1197"/>
                  <a:pt x="376" y="1090"/>
                </a:cubicBezTo>
                <a:close/>
                <a:moveTo>
                  <a:pt x="182" y="1876"/>
                </a:moveTo>
                <a:lnTo>
                  <a:pt x="182" y="1876"/>
                </a:lnTo>
                <a:cubicBezTo>
                  <a:pt x="182" y="1787"/>
                  <a:pt x="189" y="1699"/>
                  <a:pt x="203" y="1612"/>
                </a:cubicBezTo>
                <a:cubicBezTo>
                  <a:pt x="898" y="1612"/>
                  <a:pt x="898" y="1612"/>
                  <a:pt x="898" y="1612"/>
                </a:cubicBezTo>
                <a:cubicBezTo>
                  <a:pt x="1244" y="1957"/>
                  <a:pt x="1244" y="1957"/>
                  <a:pt x="1244" y="1957"/>
                </a:cubicBezTo>
                <a:cubicBezTo>
                  <a:pt x="184" y="1957"/>
                  <a:pt x="184" y="1957"/>
                  <a:pt x="184" y="1957"/>
                </a:cubicBezTo>
                <a:cubicBezTo>
                  <a:pt x="182" y="1929"/>
                  <a:pt x="182" y="1903"/>
                  <a:pt x="182" y="1876"/>
                </a:cubicBezTo>
                <a:close/>
                <a:moveTo>
                  <a:pt x="807" y="3189"/>
                </a:moveTo>
                <a:lnTo>
                  <a:pt x="807" y="3189"/>
                </a:lnTo>
                <a:cubicBezTo>
                  <a:pt x="1281" y="3189"/>
                  <a:pt x="1281" y="3189"/>
                  <a:pt x="1281" y="3189"/>
                </a:cubicBezTo>
                <a:cubicBezTo>
                  <a:pt x="1283" y="3282"/>
                  <a:pt x="1290" y="3378"/>
                  <a:pt x="1302" y="3469"/>
                </a:cubicBezTo>
                <a:cubicBezTo>
                  <a:pt x="1122" y="3403"/>
                  <a:pt x="954" y="3308"/>
                  <a:pt x="807" y="3189"/>
                </a:cubicBezTo>
                <a:close/>
                <a:moveTo>
                  <a:pt x="1288" y="3007"/>
                </a:moveTo>
                <a:lnTo>
                  <a:pt x="1288" y="3007"/>
                </a:lnTo>
                <a:cubicBezTo>
                  <a:pt x="616" y="3007"/>
                  <a:pt x="616" y="3007"/>
                  <a:pt x="616" y="3007"/>
                </a:cubicBezTo>
                <a:cubicBezTo>
                  <a:pt x="523" y="2904"/>
                  <a:pt x="443" y="2787"/>
                  <a:pt x="378" y="2664"/>
                </a:cubicBezTo>
                <a:cubicBezTo>
                  <a:pt x="1337" y="2664"/>
                  <a:pt x="1337" y="2664"/>
                  <a:pt x="1337" y="2664"/>
                </a:cubicBezTo>
                <a:cubicBezTo>
                  <a:pt x="1311" y="2776"/>
                  <a:pt x="1295" y="2890"/>
                  <a:pt x="1288" y="3007"/>
                </a:cubicBezTo>
                <a:close/>
                <a:moveTo>
                  <a:pt x="294" y="2482"/>
                </a:moveTo>
                <a:lnTo>
                  <a:pt x="294" y="2482"/>
                </a:lnTo>
                <a:cubicBezTo>
                  <a:pt x="252" y="2372"/>
                  <a:pt x="222" y="2258"/>
                  <a:pt x="203" y="2139"/>
                </a:cubicBezTo>
                <a:cubicBezTo>
                  <a:pt x="1426" y="2139"/>
                  <a:pt x="1426" y="2139"/>
                  <a:pt x="1426" y="2139"/>
                </a:cubicBezTo>
                <a:cubicBezTo>
                  <a:pt x="1498" y="2209"/>
                  <a:pt x="1498" y="2209"/>
                  <a:pt x="1498" y="2209"/>
                </a:cubicBezTo>
                <a:cubicBezTo>
                  <a:pt x="1456" y="2297"/>
                  <a:pt x="1419" y="2388"/>
                  <a:pt x="1388" y="2482"/>
                </a:cubicBezTo>
                <a:lnTo>
                  <a:pt x="294" y="2482"/>
                </a:lnTo>
                <a:close/>
                <a:moveTo>
                  <a:pt x="3570" y="1876"/>
                </a:moveTo>
                <a:lnTo>
                  <a:pt x="3570" y="1876"/>
                </a:lnTo>
                <a:cubicBezTo>
                  <a:pt x="3570" y="2808"/>
                  <a:pt x="2812" y="3569"/>
                  <a:pt x="1876" y="3569"/>
                </a:cubicBezTo>
                <a:cubicBezTo>
                  <a:pt x="1745" y="3569"/>
                  <a:pt x="1619" y="3555"/>
                  <a:pt x="1496" y="3527"/>
                </a:cubicBezTo>
                <a:cubicBezTo>
                  <a:pt x="1475" y="3408"/>
                  <a:pt x="1463" y="3284"/>
                  <a:pt x="1463" y="3163"/>
                </a:cubicBezTo>
                <a:cubicBezTo>
                  <a:pt x="1463" y="2563"/>
                  <a:pt x="1722" y="2008"/>
                  <a:pt x="2179" y="1624"/>
                </a:cubicBezTo>
                <a:cubicBezTo>
                  <a:pt x="2403" y="1836"/>
                  <a:pt x="2707" y="1966"/>
                  <a:pt x="3038" y="1966"/>
                </a:cubicBezTo>
                <a:cubicBezTo>
                  <a:pt x="3129" y="1966"/>
                  <a:pt x="3129" y="1966"/>
                  <a:pt x="3129" y="1966"/>
                </a:cubicBezTo>
                <a:cubicBezTo>
                  <a:pt x="3129" y="1876"/>
                  <a:pt x="3129" y="1876"/>
                  <a:pt x="3129" y="1876"/>
                </a:cubicBezTo>
                <a:cubicBezTo>
                  <a:pt x="3129" y="1636"/>
                  <a:pt x="3061" y="1412"/>
                  <a:pt x="2945" y="1220"/>
                </a:cubicBezTo>
                <a:cubicBezTo>
                  <a:pt x="3094" y="1178"/>
                  <a:pt x="3250" y="1155"/>
                  <a:pt x="3407" y="1148"/>
                </a:cubicBezTo>
                <a:cubicBezTo>
                  <a:pt x="3512" y="1370"/>
                  <a:pt x="3570" y="1617"/>
                  <a:pt x="3570" y="1876"/>
                </a:cubicBezTo>
                <a:close/>
                <a:moveTo>
                  <a:pt x="1972" y="810"/>
                </a:moveTo>
                <a:lnTo>
                  <a:pt x="1972" y="810"/>
                </a:lnTo>
                <a:cubicBezTo>
                  <a:pt x="2487" y="854"/>
                  <a:pt x="2898" y="1267"/>
                  <a:pt x="2945" y="1780"/>
                </a:cubicBezTo>
                <a:cubicBezTo>
                  <a:pt x="2429" y="1736"/>
                  <a:pt x="2016" y="1323"/>
                  <a:pt x="1972" y="810"/>
                </a:cubicBezTo>
                <a:close/>
                <a:moveTo>
                  <a:pt x="2830" y="1064"/>
                </a:moveTo>
                <a:lnTo>
                  <a:pt x="2830" y="1064"/>
                </a:lnTo>
                <a:cubicBezTo>
                  <a:pt x="2599" y="793"/>
                  <a:pt x="2259" y="623"/>
                  <a:pt x="1876" y="623"/>
                </a:cubicBezTo>
                <a:cubicBezTo>
                  <a:pt x="1785" y="623"/>
                  <a:pt x="1785" y="623"/>
                  <a:pt x="1785" y="623"/>
                </a:cubicBezTo>
                <a:cubicBezTo>
                  <a:pt x="1785" y="714"/>
                  <a:pt x="1785" y="714"/>
                  <a:pt x="1785" y="714"/>
                </a:cubicBezTo>
                <a:cubicBezTo>
                  <a:pt x="1785" y="1006"/>
                  <a:pt x="1888" y="1276"/>
                  <a:pt x="2056" y="1489"/>
                </a:cubicBezTo>
                <a:cubicBezTo>
                  <a:pt x="1867" y="1650"/>
                  <a:pt x="1710" y="1836"/>
                  <a:pt x="1587" y="2043"/>
                </a:cubicBezTo>
                <a:cubicBezTo>
                  <a:pt x="471" y="929"/>
                  <a:pt x="471" y="929"/>
                  <a:pt x="471" y="929"/>
                </a:cubicBezTo>
                <a:cubicBezTo>
                  <a:pt x="777" y="478"/>
                  <a:pt x="1293" y="182"/>
                  <a:pt x="1876" y="182"/>
                </a:cubicBezTo>
                <a:cubicBezTo>
                  <a:pt x="2478" y="182"/>
                  <a:pt x="3008" y="497"/>
                  <a:pt x="3309" y="973"/>
                </a:cubicBezTo>
                <a:cubicBezTo>
                  <a:pt x="3145" y="985"/>
                  <a:pt x="2984" y="1015"/>
                  <a:pt x="2830" y="1064"/>
                </a:cubicBezTo>
                <a:close/>
                <a:moveTo>
                  <a:pt x="2639" y="2227"/>
                </a:moveTo>
                <a:lnTo>
                  <a:pt x="2639" y="2227"/>
                </a:lnTo>
                <a:cubicBezTo>
                  <a:pt x="2525" y="2157"/>
                  <a:pt x="2392" y="2134"/>
                  <a:pt x="2261" y="2164"/>
                </a:cubicBezTo>
                <a:cubicBezTo>
                  <a:pt x="2133" y="2195"/>
                  <a:pt x="2021" y="2272"/>
                  <a:pt x="1951" y="2386"/>
                </a:cubicBezTo>
                <a:cubicBezTo>
                  <a:pt x="1878" y="2498"/>
                  <a:pt x="1857" y="2633"/>
                  <a:pt x="1888" y="2762"/>
                </a:cubicBezTo>
                <a:cubicBezTo>
                  <a:pt x="1916" y="2892"/>
                  <a:pt x="1995" y="3004"/>
                  <a:pt x="2109" y="3074"/>
                </a:cubicBezTo>
                <a:cubicBezTo>
                  <a:pt x="2189" y="3126"/>
                  <a:pt x="2280" y="3151"/>
                  <a:pt x="2373" y="3151"/>
                </a:cubicBezTo>
                <a:cubicBezTo>
                  <a:pt x="2410" y="3151"/>
                  <a:pt x="2448" y="3147"/>
                  <a:pt x="2485" y="3137"/>
                </a:cubicBezTo>
                <a:cubicBezTo>
                  <a:pt x="2616" y="3107"/>
                  <a:pt x="2725" y="3030"/>
                  <a:pt x="2798" y="2916"/>
                </a:cubicBezTo>
                <a:cubicBezTo>
                  <a:pt x="2868" y="2804"/>
                  <a:pt x="2891" y="2668"/>
                  <a:pt x="2861" y="2540"/>
                </a:cubicBezTo>
                <a:cubicBezTo>
                  <a:pt x="2830" y="2409"/>
                  <a:pt x="2751" y="2297"/>
                  <a:pt x="2639" y="2227"/>
                </a:cubicBezTo>
                <a:close/>
                <a:moveTo>
                  <a:pt x="2644" y="2820"/>
                </a:moveTo>
                <a:lnTo>
                  <a:pt x="2644" y="2820"/>
                </a:lnTo>
                <a:cubicBezTo>
                  <a:pt x="2597" y="2892"/>
                  <a:pt x="2527" y="2941"/>
                  <a:pt x="2445" y="2960"/>
                </a:cubicBezTo>
                <a:cubicBezTo>
                  <a:pt x="2361" y="2979"/>
                  <a:pt x="2277" y="2965"/>
                  <a:pt x="2205" y="2920"/>
                </a:cubicBezTo>
                <a:cubicBezTo>
                  <a:pt x="2133" y="2876"/>
                  <a:pt x="2084" y="2804"/>
                  <a:pt x="2065" y="2722"/>
                </a:cubicBezTo>
                <a:cubicBezTo>
                  <a:pt x="2044" y="2640"/>
                  <a:pt x="2060" y="2554"/>
                  <a:pt x="2105" y="2482"/>
                </a:cubicBezTo>
                <a:cubicBezTo>
                  <a:pt x="2149" y="2409"/>
                  <a:pt x="2219" y="2360"/>
                  <a:pt x="2303" y="2342"/>
                </a:cubicBezTo>
                <a:cubicBezTo>
                  <a:pt x="2326" y="2335"/>
                  <a:pt x="2350" y="2332"/>
                  <a:pt x="2375" y="2332"/>
                </a:cubicBezTo>
                <a:cubicBezTo>
                  <a:pt x="2434" y="2332"/>
                  <a:pt x="2492" y="2349"/>
                  <a:pt x="2543" y="2381"/>
                </a:cubicBezTo>
                <a:cubicBezTo>
                  <a:pt x="2613" y="2426"/>
                  <a:pt x="2665" y="2498"/>
                  <a:pt x="2683" y="2580"/>
                </a:cubicBezTo>
                <a:cubicBezTo>
                  <a:pt x="2702" y="2661"/>
                  <a:pt x="2688" y="2748"/>
                  <a:pt x="2644" y="2820"/>
                </a:cubicBezTo>
                <a:close/>
                <a:moveTo>
                  <a:pt x="5658" y="2230"/>
                </a:moveTo>
                <a:lnTo>
                  <a:pt x="5658" y="2230"/>
                </a:lnTo>
                <a:cubicBezTo>
                  <a:pt x="5658" y="2498"/>
                  <a:pt x="5446" y="2706"/>
                  <a:pt x="5080" y="2706"/>
                </a:cubicBezTo>
                <a:cubicBezTo>
                  <a:pt x="4737" y="2706"/>
                  <a:pt x="4492" y="2493"/>
                  <a:pt x="4492" y="2185"/>
                </a:cubicBezTo>
                <a:cubicBezTo>
                  <a:pt x="4730" y="2185"/>
                  <a:pt x="4730" y="2185"/>
                  <a:pt x="4730" y="2185"/>
                </a:cubicBezTo>
                <a:cubicBezTo>
                  <a:pt x="4732" y="2349"/>
                  <a:pt x="4867" y="2479"/>
                  <a:pt x="5089" y="2479"/>
                </a:cubicBezTo>
                <a:cubicBezTo>
                  <a:pt x="5278" y="2479"/>
                  <a:pt x="5406" y="2393"/>
                  <a:pt x="5406" y="2248"/>
                </a:cubicBezTo>
                <a:cubicBezTo>
                  <a:pt x="5406" y="1815"/>
                  <a:pt x="4541" y="2136"/>
                  <a:pt x="4541" y="1491"/>
                </a:cubicBezTo>
                <a:cubicBezTo>
                  <a:pt x="4541" y="1248"/>
                  <a:pt x="4737" y="1045"/>
                  <a:pt x="5075" y="1045"/>
                </a:cubicBezTo>
                <a:cubicBezTo>
                  <a:pt x="5346" y="1045"/>
                  <a:pt x="5619" y="1190"/>
                  <a:pt x="5623" y="1526"/>
                </a:cubicBezTo>
                <a:cubicBezTo>
                  <a:pt x="5374" y="1526"/>
                  <a:pt x="5374" y="1526"/>
                  <a:pt x="5374" y="1526"/>
                </a:cubicBezTo>
                <a:cubicBezTo>
                  <a:pt x="5374" y="1367"/>
                  <a:pt x="5266" y="1267"/>
                  <a:pt x="5073" y="1267"/>
                </a:cubicBezTo>
                <a:cubicBezTo>
                  <a:pt x="4877" y="1267"/>
                  <a:pt x="4786" y="1372"/>
                  <a:pt x="4786" y="1486"/>
                </a:cubicBezTo>
                <a:cubicBezTo>
                  <a:pt x="4786" y="1874"/>
                  <a:pt x="5658" y="1582"/>
                  <a:pt x="5658" y="2230"/>
                </a:cubicBezTo>
                <a:close/>
                <a:moveTo>
                  <a:pt x="6573" y="1736"/>
                </a:moveTo>
                <a:lnTo>
                  <a:pt x="6573" y="1736"/>
                </a:lnTo>
                <a:cubicBezTo>
                  <a:pt x="7161" y="2678"/>
                  <a:pt x="7161" y="2678"/>
                  <a:pt x="7161" y="2678"/>
                </a:cubicBezTo>
                <a:cubicBezTo>
                  <a:pt x="6867" y="2678"/>
                  <a:pt x="6867" y="2678"/>
                  <a:pt x="6867" y="2678"/>
                </a:cubicBezTo>
                <a:cubicBezTo>
                  <a:pt x="6410" y="1931"/>
                  <a:pt x="6410" y="1931"/>
                  <a:pt x="6410" y="1931"/>
                </a:cubicBezTo>
                <a:cubicBezTo>
                  <a:pt x="6209" y="2167"/>
                  <a:pt x="6209" y="2167"/>
                  <a:pt x="6209" y="2167"/>
                </a:cubicBezTo>
                <a:cubicBezTo>
                  <a:pt x="6209" y="2678"/>
                  <a:pt x="6209" y="2678"/>
                  <a:pt x="6209" y="2678"/>
                </a:cubicBezTo>
                <a:cubicBezTo>
                  <a:pt x="5962" y="2678"/>
                  <a:pt x="5962" y="2678"/>
                  <a:pt x="5962" y="2678"/>
                </a:cubicBezTo>
                <a:cubicBezTo>
                  <a:pt x="5962" y="1073"/>
                  <a:pt x="5962" y="1073"/>
                  <a:pt x="5962" y="1073"/>
                </a:cubicBezTo>
                <a:cubicBezTo>
                  <a:pt x="6209" y="1073"/>
                  <a:pt x="6209" y="1073"/>
                  <a:pt x="6209" y="1073"/>
                </a:cubicBezTo>
                <a:cubicBezTo>
                  <a:pt x="6209" y="1813"/>
                  <a:pt x="6209" y="1813"/>
                  <a:pt x="6209" y="1813"/>
                </a:cubicBezTo>
                <a:cubicBezTo>
                  <a:pt x="6223" y="1813"/>
                  <a:pt x="6223" y="1813"/>
                  <a:pt x="6223" y="1813"/>
                </a:cubicBezTo>
                <a:cubicBezTo>
                  <a:pt x="6834" y="1073"/>
                  <a:pt x="6834" y="1073"/>
                  <a:pt x="6834" y="1073"/>
                </a:cubicBezTo>
                <a:cubicBezTo>
                  <a:pt x="7138" y="1073"/>
                  <a:pt x="7138" y="1073"/>
                  <a:pt x="7138" y="1073"/>
                </a:cubicBezTo>
                <a:lnTo>
                  <a:pt x="6573" y="1736"/>
                </a:lnTo>
                <a:close/>
                <a:moveTo>
                  <a:pt x="8003" y="1045"/>
                </a:moveTo>
                <a:lnTo>
                  <a:pt x="8003" y="1045"/>
                </a:lnTo>
                <a:cubicBezTo>
                  <a:pt x="7525" y="1045"/>
                  <a:pt x="7170" y="1405"/>
                  <a:pt x="7170" y="1876"/>
                </a:cubicBezTo>
                <a:cubicBezTo>
                  <a:pt x="7170" y="2351"/>
                  <a:pt x="7523" y="2706"/>
                  <a:pt x="8001" y="2706"/>
                </a:cubicBezTo>
                <a:cubicBezTo>
                  <a:pt x="8484" y="2706"/>
                  <a:pt x="8836" y="2346"/>
                  <a:pt x="8836" y="1876"/>
                </a:cubicBezTo>
                <a:cubicBezTo>
                  <a:pt x="8836" y="1409"/>
                  <a:pt x="8486" y="1045"/>
                  <a:pt x="8003" y="1045"/>
                </a:cubicBezTo>
                <a:close/>
                <a:moveTo>
                  <a:pt x="8003" y="2472"/>
                </a:moveTo>
                <a:lnTo>
                  <a:pt x="8003" y="2472"/>
                </a:lnTo>
                <a:cubicBezTo>
                  <a:pt x="7670" y="2472"/>
                  <a:pt x="7425" y="2218"/>
                  <a:pt x="7425" y="1876"/>
                </a:cubicBezTo>
                <a:cubicBezTo>
                  <a:pt x="7425" y="1538"/>
                  <a:pt x="7670" y="1279"/>
                  <a:pt x="8003" y="1279"/>
                </a:cubicBezTo>
                <a:cubicBezTo>
                  <a:pt x="8339" y="1279"/>
                  <a:pt x="8584" y="1538"/>
                  <a:pt x="8584" y="1876"/>
                </a:cubicBezTo>
                <a:cubicBezTo>
                  <a:pt x="8584" y="2218"/>
                  <a:pt x="8339" y="2472"/>
                  <a:pt x="8003" y="2472"/>
                </a:cubicBezTo>
                <a:close/>
                <a:moveTo>
                  <a:pt x="9394" y="2456"/>
                </a:moveTo>
                <a:lnTo>
                  <a:pt x="9394" y="2456"/>
                </a:lnTo>
                <a:cubicBezTo>
                  <a:pt x="10059" y="2456"/>
                  <a:pt x="10059" y="2456"/>
                  <a:pt x="10059" y="2456"/>
                </a:cubicBezTo>
                <a:cubicBezTo>
                  <a:pt x="10059" y="2678"/>
                  <a:pt x="10059" y="2678"/>
                  <a:pt x="10059" y="2678"/>
                </a:cubicBezTo>
                <a:cubicBezTo>
                  <a:pt x="9147" y="2678"/>
                  <a:pt x="9147" y="2678"/>
                  <a:pt x="9147" y="2678"/>
                </a:cubicBezTo>
                <a:cubicBezTo>
                  <a:pt x="9147" y="1073"/>
                  <a:pt x="9147" y="1073"/>
                  <a:pt x="9147" y="1073"/>
                </a:cubicBezTo>
                <a:cubicBezTo>
                  <a:pt x="9394" y="1073"/>
                  <a:pt x="9394" y="1073"/>
                  <a:pt x="9394" y="1073"/>
                </a:cubicBezTo>
                <a:lnTo>
                  <a:pt x="9394" y="2456"/>
                </a:lnTo>
                <a:close/>
                <a:moveTo>
                  <a:pt x="11727" y="1073"/>
                </a:moveTo>
                <a:lnTo>
                  <a:pt x="11727" y="1073"/>
                </a:lnTo>
                <a:cubicBezTo>
                  <a:pt x="12012" y="1073"/>
                  <a:pt x="12012" y="1073"/>
                  <a:pt x="12012" y="1073"/>
                </a:cubicBezTo>
                <a:cubicBezTo>
                  <a:pt x="12012" y="2678"/>
                  <a:pt x="12012" y="2678"/>
                  <a:pt x="12012" y="2678"/>
                </a:cubicBezTo>
                <a:cubicBezTo>
                  <a:pt x="11776" y="2678"/>
                  <a:pt x="11776" y="2678"/>
                  <a:pt x="11776" y="2678"/>
                </a:cubicBezTo>
                <a:cubicBezTo>
                  <a:pt x="11776" y="1580"/>
                  <a:pt x="11776" y="1580"/>
                  <a:pt x="11776" y="1580"/>
                </a:cubicBezTo>
                <a:cubicBezTo>
                  <a:pt x="11762" y="1580"/>
                  <a:pt x="11762" y="1580"/>
                  <a:pt x="11762" y="1580"/>
                </a:cubicBezTo>
                <a:cubicBezTo>
                  <a:pt x="11328" y="2678"/>
                  <a:pt x="11328" y="2678"/>
                  <a:pt x="11328" y="2678"/>
                </a:cubicBezTo>
                <a:cubicBezTo>
                  <a:pt x="11090" y="2678"/>
                  <a:pt x="11090" y="2678"/>
                  <a:pt x="11090" y="2678"/>
                </a:cubicBezTo>
                <a:cubicBezTo>
                  <a:pt x="10617" y="1568"/>
                  <a:pt x="10617" y="1568"/>
                  <a:pt x="10617" y="1568"/>
                </a:cubicBezTo>
                <a:cubicBezTo>
                  <a:pt x="10603" y="1568"/>
                  <a:pt x="10603" y="1568"/>
                  <a:pt x="10603" y="1568"/>
                </a:cubicBezTo>
                <a:cubicBezTo>
                  <a:pt x="10603" y="2678"/>
                  <a:pt x="10603" y="2678"/>
                  <a:pt x="10603" y="2678"/>
                </a:cubicBezTo>
                <a:cubicBezTo>
                  <a:pt x="10365" y="2678"/>
                  <a:pt x="10365" y="2678"/>
                  <a:pt x="10365" y="2678"/>
                </a:cubicBezTo>
                <a:cubicBezTo>
                  <a:pt x="10365" y="1073"/>
                  <a:pt x="10365" y="1073"/>
                  <a:pt x="10365" y="1073"/>
                </a:cubicBezTo>
                <a:cubicBezTo>
                  <a:pt x="10654" y="1073"/>
                  <a:pt x="10654" y="1073"/>
                  <a:pt x="10654" y="1073"/>
                </a:cubicBezTo>
                <a:cubicBezTo>
                  <a:pt x="11207" y="2365"/>
                  <a:pt x="11207" y="2365"/>
                  <a:pt x="11207" y="2365"/>
                </a:cubicBezTo>
                <a:cubicBezTo>
                  <a:pt x="11221" y="2365"/>
                  <a:pt x="11221" y="2365"/>
                  <a:pt x="11221" y="2365"/>
                </a:cubicBezTo>
                <a:lnTo>
                  <a:pt x="11727" y="1073"/>
                </a:lnTo>
                <a:close/>
                <a:moveTo>
                  <a:pt x="12847" y="1073"/>
                </a:moveTo>
                <a:lnTo>
                  <a:pt x="12847" y="1073"/>
                </a:lnTo>
                <a:cubicBezTo>
                  <a:pt x="12257" y="2678"/>
                  <a:pt x="12257" y="2678"/>
                  <a:pt x="12257" y="2678"/>
                </a:cubicBezTo>
                <a:cubicBezTo>
                  <a:pt x="12509" y="2678"/>
                  <a:pt x="12509" y="2678"/>
                  <a:pt x="12509" y="2678"/>
                </a:cubicBezTo>
                <a:cubicBezTo>
                  <a:pt x="12635" y="2328"/>
                  <a:pt x="12635" y="2328"/>
                  <a:pt x="12635" y="2328"/>
                </a:cubicBezTo>
                <a:cubicBezTo>
                  <a:pt x="13354" y="2328"/>
                  <a:pt x="13354" y="2328"/>
                  <a:pt x="13354" y="2328"/>
                </a:cubicBezTo>
                <a:cubicBezTo>
                  <a:pt x="13480" y="2678"/>
                  <a:pt x="13480" y="2678"/>
                  <a:pt x="13480" y="2678"/>
                </a:cubicBezTo>
                <a:cubicBezTo>
                  <a:pt x="13739" y="2678"/>
                  <a:pt x="13739" y="2678"/>
                  <a:pt x="13739" y="2678"/>
                </a:cubicBezTo>
                <a:cubicBezTo>
                  <a:pt x="13146" y="1073"/>
                  <a:pt x="13146" y="1073"/>
                  <a:pt x="13146" y="1073"/>
                </a:cubicBezTo>
                <a:lnTo>
                  <a:pt x="12847" y="1073"/>
                </a:lnTo>
                <a:close/>
                <a:moveTo>
                  <a:pt x="12712" y="2106"/>
                </a:moveTo>
                <a:lnTo>
                  <a:pt x="12712" y="2106"/>
                </a:lnTo>
                <a:cubicBezTo>
                  <a:pt x="12987" y="1351"/>
                  <a:pt x="12987" y="1351"/>
                  <a:pt x="12987" y="1351"/>
                </a:cubicBezTo>
                <a:cubicBezTo>
                  <a:pt x="13004" y="1351"/>
                  <a:pt x="13004" y="1351"/>
                  <a:pt x="13004" y="1351"/>
                </a:cubicBezTo>
                <a:cubicBezTo>
                  <a:pt x="13277" y="2106"/>
                  <a:pt x="13277" y="2106"/>
                  <a:pt x="13277" y="2106"/>
                </a:cubicBezTo>
                <a:lnTo>
                  <a:pt x="12712" y="2106"/>
                </a:lnTo>
                <a:close/>
                <a:moveTo>
                  <a:pt x="13727" y="1073"/>
                </a:moveTo>
                <a:lnTo>
                  <a:pt x="13727" y="1073"/>
                </a:lnTo>
                <a:cubicBezTo>
                  <a:pt x="14918" y="1073"/>
                  <a:pt x="14918" y="1073"/>
                  <a:pt x="14918" y="1073"/>
                </a:cubicBezTo>
                <a:cubicBezTo>
                  <a:pt x="14918" y="1295"/>
                  <a:pt x="14918" y="1295"/>
                  <a:pt x="14918" y="1295"/>
                </a:cubicBezTo>
                <a:cubicBezTo>
                  <a:pt x="14445" y="1295"/>
                  <a:pt x="14445" y="1295"/>
                  <a:pt x="14445" y="1295"/>
                </a:cubicBezTo>
                <a:cubicBezTo>
                  <a:pt x="14445" y="2678"/>
                  <a:pt x="14445" y="2678"/>
                  <a:pt x="14445" y="2678"/>
                </a:cubicBezTo>
                <a:cubicBezTo>
                  <a:pt x="14200" y="2678"/>
                  <a:pt x="14200" y="2678"/>
                  <a:pt x="14200" y="2678"/>
                </a:cubicBezTo>
                <a:cubicBezTo>
                  <a:pt x="14200" y="1295"/>
                  <a:pt x="14200" y="1295"/>
                  <a:pt x="14200" y="1295"/>
                </a:cubicBezTo>
                <a:cubicBezTo>
                  <a:pt x="13727" y="1295"/>
                  <a:pt x="13727" y="1295"/>
                  <a:pt x="13727" y="1295"/>
                </a:cubicBezTo>
                <a:lnTo>
                  <a:pt x="13727" y="1073"/>
                </a:lnTo>
                <a:close/>
                <a:moveTo>
                  <a:pt x="16241" y="2230"/>
                </a:moveTo>
                <a:lnTo>
                  <a:pt x="16241" y="2230"/>
                </a:lnTo>
                <a:cubicBezTo>
                  <a:pt x="16241" y="2498"/>
                  <a:pt x="16029" y="2706"/>
                  <a:pt x="15663" y="2706"/>
                </a:cubicBezTo>
                <a:cubicBezTo>
                  <a:pt x="15320" y="2706"/>
                  <a:pt x="15072" y="2493"/>
                  <a:pt x="15072" y="2185"/>
                </a:cubicBezTo>
                <a:cubicBezTo>
                  <a:pt x="15313" y="2185"/>
                  <a:pt x="15313" y="2185"/>
                  <a:pt x="15313" y="2185"/>
                </a:cubicBezTo>
                <a:cubicBezTo>
                  <a:pt x="15315" y="2349"/>
                  <a:pt x="15450" y="2479"/>
                  <a:pt x="15672" y="2479"/>
                </a:cubicBezTo>
                <a:cubicBezTo>
                  <a:pt x="15861" y="2479"/>
                  <a:pt x="15987" y="2393"/>
                  <a:pt x="15987" y="2248"/>
                </a:cubicBezTo>
                <a:cubicBezTo>
                  <a:pt x="15987" y="1815"/>
                  <a:pt x="15124" y="2136"/>
                  <a:pt x="15124" y="1491"/>
                </a:cubicBezTo>
                <a:cubicBezTo>
                  <a:pt x="15124" y="1248"/>
                  <a:pt x="15320" y="1045"/>
                  <a:pt x="15658" y="1045"/>
                </a:cubicBezTo>
                <a:cubicBezTo>
                  <a:pt x="15929" y="1045"/>
                  <a:pt x="16199" y="1190"/>
                  <a:pt x="16204" y="1526"/>
                </a:cubicBezTo>
                <a:cubicBezTo>
                  <a:pt x="15957" y="1526"/>
                  <a:pt x="15957" y="1526"/>
                  <a:pt x="15957" y="1526"/>
                </a:cubicBezTo>
                <a:cubicBezTo>
                  <a:pt x="15957" y="1367"/>
                  <a:pt x="15849" y="1267"/>
                  <a:pt x="15656" y="1267"/>
                </a:cubicBezTo>
                <a:cubicBezTo>
                  <a:pt x="15460" y="1267"/>
                  <a:pt x="15369" y="1372"/>
                  <a:pt x="15369" y="1486"/>
                </a:cubicBezTo>
                <a:cubicBezTo>
                  <a:pt x="15369" y="1874"/>
                  <a:pt x="16241" y="1582"/>
                  <a:pt x="16241" y="2230"/>
                </a:cubicBezTo>
                <a:close/>
                <a:moveTo>
                  <a:pt x="16974" y="1073"/>
                </a:moveTo>
                <a:lnTo>
                  <a:pt x="16974" y="1073"/>
                </a:lnTo>
                <a:cubicBezTo>
                  <a:pt x="16384" y="2678"/>
                  <a:pt x="16384" y="2678"/>
                  <a:pt x="16384" y="2678"/>
                </a:cubicBezTo>
                <a:cubicBezTo>
                  <a:pt x="16636" y="2678"/>
                  <a:pt x="16636" y="2678"/>
                  <a:pt x="16636" y="2678"/>
                </a:cubicBezTo>
                <a:cubicBezTo>
                  <a:pt x="16762" y="2328"/>
                  <a:pt x="16762" y="2328"/>
                  <a:pt x="16762" y="2328"/>
                </a:cubicBezTo>
                <a:cubicBezTo>
                  <a:pt x="17480" y="2328"/>
                  <a:pt x="17480" y="2328"/>
                  <a:pt x="17480" y="2328"/>
                </a:cubicBezTo>
                <a:cubicBezTo>
                  <a:pt x="17606" y="2678"/>
                  <a:pt x="17606" y="2678"/>
                  <a:pt x="17606" y="2678"/>
                </a:cubicBezTo>
                <a:cubicBezTo>
                  <a:pt x="17865" y="2678"/>
                  <a:pt x="17865" y="2678"/>
                  <a:pt x="17865" y="2678"/>
                </a:cubicBezTo>
                <a:cubicBezTo>
                  <a:pt x="17273" y="1073"/>
                  <a:pt x="17273" y="1073"/>
                  <a:pt x="17273" y="1073"/>
                </a:cubicBezTo>
                <a:lnTo>
                  <a:pt x="16974" y="1073"/>
                </a:lnTo>
                <a:close/>
                <a:moveTo>
                  <a:pt x="16839" y="2106"/>
                </a:moveTo>
                <a:lnTo>
                  <a:pt x="16839" y="2106"/>
                </a:lnTo>
                <a:cubicBezTo>
                  <a:pt x="17112" y="1351"/>
                  <a:pt x="17112" y="1351"/>
                  <a:pt x="17112" y="1351"/>
                </a:cubicBezTo>
                <a:cubicBezTo>
                  <a:pt x="17128" y="1351"/>
                  <a:pt x="17128" y="1351"/>
                  <a:pt x="17128" y="1351"/>
                </a:cubicBezTo>
                <a:cubicBezTo>
                  <a:pt x="17403" y="2106"/>
                  <a:pt x="17403" y="2106"/>
                  <a:pt x="17403" y="2106"/>
                </a:cubicBezTo>
                <a:lnTo>
                  <a:pt x="16839" y="2106"/>
                </a:lnTo>
                <a:close/>
                <a:moveTo>
                  <a:pt x="18719" y="1736"/>
                </a:moveTo>
                <a:lnTo>
                  <a:pt x="18719" y="1736"/>
                </a:lnTo>
                <a:cubicBezTo>
                  <a:pt x="19305" y="2678"/>
                  <a:pt x="19305" y="2678"/>
                  <a:pt x="19305" y="2678"/>
                </a:cubicBezTo>
                <a:cubicBezTo>
                  <a:pt x="19011" y="2678"/>
                  <a:pt x="19011" y="2678"/>
                  <a:pt x="19011" y="2678"/>
                </a:cubicBezTo>
                <a:cubicBezTo>
                  <a:pt x="18554" y="1931"/>
                  <a:pt x="18554" y="1931"/>
                  <a:pt x="18554" y="1931"/>
                </a:cubicBezTo>
                <a:cubicBezTo>
                  <a:pt x="18353" y="2167"/>
                  <a:pt x="18353" y="2167"/>
                  <a:pt x="18353" y="2167"/>
                </a:cubicBezTo>
                <a:cubicBezTo>
                  <a:pt x="18353" y="2678"/>
                  <a:pt x="18353" y="2678"/>
                  <a:pt x="18353" y="2678"/>
                </a:cubicBezTo>
                <a:cubicBezTo>
                  <a:pt x="18108" y="2678"/>
                  <a:pt x="18108" y="2678"/>
                  <a:pt x="18108" y="2678"/>
                </a:cubicBezTo>
                <a:cubicBezTo>
                  <a:pt x="18108" y="1073"/>
                  <a:pt x="18108" y="1073"/>
                  <a:pt x="18108" y="1073"/>
                </a:cubicBezTo>
                <a:cubicBezTo>
                  <a:pt x="18353" y="1073"/>
                  <a:pt x="18353" y="1073"/>
                  <a:pt x="18353" y="1073"/>
                </a:cubicBezTo>
                <a:cubicBezTo>
                  <a:pt x="18353" y="1813"/>
                  <a:pt x="18353" y="1813"/>
                  <a:pt x="18353" y="1813"/>
                </a:cubicBezTo>
                <a:cubicBezTo>
                  <a:pt x="18367" y="1813"/>
                  <a:pt x="18367" y="1813"/>
                  <a:pt x="18367" y="1813"/>
                </a:cubicBezTo>
                <a:cubicBezTo>
                  <a:pt x="18978" y="1073"/>
                  <a:pt x="18978" y="1073"/>
                  <a:pt x="18978" y="1073"/>
                </a:cubicBezTo>
                <a:cubicBezTo>
                  <a:pt x="19282" y="1073"/>
                  <a:pt x="19282" y="1073"/>
                  <a:pt x="19282" y="1073"/>
                </a:cubicBezTo>
                <a:lnTo>
                  <a:pt x="18719" y="1736"/>
                </a:lnTo>
                <a:close/>
                <a:moveTo>
                  <a:pt x="19982" y="1073"/>
                </a:moveTo>
                <a:lnTo>
                  <a:pt x="19982" y="1073"/>
                </a:lnTo>
                <a:cubicBezTo>
                  <a:pt x="19391" y="2678"/>
                  <a:pt x="19391" y="2678"/>
                  <a:pt x="19391" y="2678"/>
                </a:cubicBezTo>
                <a:cubicBezTo>
                  <a:pt x="19646" y="2678"/>
                  <a:pt x="19646" y="2678"/>
                  <a:pt x="19646" y="2678"/>
                </a:cubicBezTo>
                <a:cubicBezTo>
                  <a:pt x="19769" y="2328"/>
                  <a:pt x="19769" y="2328"/>
                  <a:pt x="19769" y="2328"/>
                </a:cubicBezTo>
                <a:cubicBezTo>
                  <a:pt x="20488" y="2328"/>
                  <a:pt x="20488" y="2328"/>
                  <a:pt x="20488" y="2328"/>
                </a:cubicBezTo>
                <a:cubicBezTo>
                  <a:pt x="20614" y="2678"/>
                  <a:pt x="20614" y="2678"/>
                  <a:pt x="20614" y="2678"/>
                </a:cubicBezTo>
                <a:cubicBezTo>
                  <a:pt x="20875" y="2678"/>
                  <a:pt x="20875" y="2678"/>
                  <a:pt x="20875" y="2678"/>
                </a:cubicBezTo>
                <a:cubicBezTo>
                  <a:pt x="20280" y="1073"/>
                  <a:pt x="20280" y="1073"/>
                  <a:pt x="20280" y="1073"/>
                </a:cubicBezTo>
                <a:lnTo>
                  <a:pt x="19982" y="1073"/>
                </a:lnTo>
                <a:close/>
                <a:moveTo>
                  <a:pt x="19849" y="2106"/>
                </a:moveTo>
                <a:lnTo>
                  <a:pt x="19849" y="2106"/>
                </a:lnTo>
                <a:cubicBezTo>
                  <a:pt x="20122" y="1351"/>
                  <a:pt x="20122" y="1351"/>
                  <a:pt x="20122" y="1351"/>
                </a:cubicBezTo>
                <a:cubicBezTo>
                  <a:pt x="20138" y="1351"/>
                  <a:pt x="20138" y="1351"/>
                  <a:pt x="20138" y="1351"/>
                </a:cubicBezTo>
                <a:cubicBezTo>
                  <a:pt x="20411" y="2106"/>
                  <a:pt x="20411" y="2106"/>
                  <a:pt x="20411" y="2106"/>
                </a:cubicBezTo>
                <a:lnTo>
                  <a:pt x="19849" y="2106"/>
                </a:lnTo>
                <a:close/>
                <a:moveTo>
                  <a:pt x="21622" y="1073"/>
                </a:moveTo>
                <a:lnTo>
                  <a:pt x="21622" y="1073"/>
                </a:lnTo>
                <a:cubicBezTo>
                  <a:pt x="21116" y="1073"/>
                  <a:pt x="21116" y="1073"/>
                  <a:pt x="21116" y="1073"/>
                </a:cubicBezTo>
                <a:cubicBezTo>
                  <a:pt x="21116" y="2678"/>
                  <a:pt x="21116" y="2678"/>
                  <a:pt x="21116" y="2678"/>
                </a:cubicBezTo>
                <a:cubicBezTo>
                  <a:pt x="21622" y="2678"/>
                  <a:pt x="21622" y="2678"/>
                  <a:pt x="21622" y="2678"/>
                </a:cubicBezTo>
                <a:cubicBezTo>
                  <a:pt x="22131" y="2678"/>
                  <a:pt x="22429" y="2370"/>
                  <a:pt x="22429" y="1874"/>
                </a:cubicBezTo>
                <a:cubicBezTo>
                  <a:pt x="22429" y="1407"/>
                  <a:pt x="22131" y="1073"/>
                  <a:pt x="21622" y="1073"/>
                </a:cubicBezTo>
                <a:close/>
                <a:moveTo>
                  <a:pt x="21617" y="2461"/>
                </a:moveTo>
                <a:lnTo>
                  <a:pt x="21617" y="2461"/>
                </a:lnTo>
                <a:cubicBezTo>
                  <a:pt x="21363" y="2461"/>
                  <a:pt x="21363" y="2461"/>
                  <a:pt x="21363" y="2461"/>
                </a:cubicBezTo>
                <a:cubicBezTo>
                  <a:pt x="21363" y="1293"/>
                  <a:pt x="21363" y="1293"/>
                  <a:pt x="21363" y="1293"/>
                </a:cubicBezTo>
                <a:cubicBezTo>
                  <a:pt x="21617" y="1293"/>
                  <a:pt x="21617" y="1293"/>
                  <a:pt x="21617" y="1293"/>
                </a:cubicBezTo>
                <a:cubicBezTo>
                  <a:pt x="21951" y="1293"/>
                  <a:pt x="22180" y="1500"/>
                  <a:pt x="22180" y="1874"/>
                </a:cubicBezTo>
                <a:cubicBezTo>
                  <a:pt x="22180" y="2262"/>
                  <a:pt x="21946" y="2461"/>
                  <a:pt x="21617" y="2461"/>
                </a:cubicBezTo>
                <a:close/>
                <a:moveTo>
                  <a:pt x="22987" y="2461"/>
                </a:moveTo>
                <a:lnTo>
                  <a:pt x="22987" y="2461"/>
                </a:lnTo>
                <a:cubicBezTo>
                  <a:pt x="23710" y="2461"/>
                  <a:pt x="23710" y="2461"/>
                  <a:pt x="23710" y="2461"/>
                </a:cubicBezTo>
                <a:cubicBezTo>
                  <a:pt x="23710" y="2678"/>
                  <a:pt x="23710" y="2678"/>
                  <a:pt x="23710" y="2678"/>
                </a:cubicBezTo>
                <a:cubicBezTo>
                  <a:pt x="22740" y="2678"/>
                  <a:pt x="22740" y="2678"/>
                  <a:pt x="22740" y="2678"/>
                </a:cubicBezTo>
                <a:cubicBezTo>
                  <a:pt x="22740" y="1073"/>
                  <a:pt x="22740" y="1073"/>
                  <a:pt x="22740" y="1073"/>
                </a:cubicBezTo>
                <a:cubicBezTo>
                  <a:pt x="23687" y="1073"/>
                  <a:pt x="23687" y="1073"/>
                  <a:pt x="23687" y="1073"/>
                </a:cubicBezTo>
                <a:cubicBezTo>
                  <a:pt x="23687" y="1293"/>
                  <a:pt x="23687" y="1293"/>
                  <a:pt x="23687" y="1293"/>
                </a:cubicBezTo>
                <a:cubicBezTo>
                  <a:pt x="22987" y="1293"/>
                  <a:pt x="22987" y="1293"/>
                  <a:pt x="22987" y="1293"/>
                </a:cubicBezTo>
                <a:cubicBezTo>
                  <a:pt x="22987" y="1757"/>
                  <a:pt x="22987" y="1757"/>
                  <a:pt x="22987" y="1757"/>
                </a:cubicBezTo>
                <a:cubicBezTo>
                  <a:pt x="23587" y="1757"/>
                  <a:pt x="23587" y="1757"/>
                  <a:pt x="23587" y="1757"/>
                </a:cubicBezTo>
                <a:cubicBezTo>
                  <a:pt x="23587" y="1971"/>
                  <a:pt x="23587" y="1971"/>
                  <a:pt x="23587" y="1971"/>
                </a:cubicBezTo>
                <a:cubicBezTo>
                  <a:pt x="22987" y="1971"/>
                  <a:pt x="22987" y="1971"/>
                  <a:pt x="22987" y="1971"/>
                </a:cubicBezTo>
                <a:lnTo>
                  <a:pt x="22987" y="2461"/>
                </a:lnTo>
                <a:close/>
                <a:moveTo>
                  <a:pt x="25383" y="1073"/>
                </a:moveTo>
                <a:lnTo>
                  <a:pt x="25383" y="1073"/>
                </a:lnTo>
                <a:cubicBezTo>
                  <a:pt x="25668" y="1073"/>
                  <a:pt x="25668" y="1073"/>
                  <a:pt x="25668" y="1073"/>
                </a:cubicBezTo>
                <a:cubicBezTo>
                  <a:pt x="25668" y="2678"/>
                  <a:pt x="25668" y="2678"/>
                  <a:pt x="25668" y="2678"/>
                </a:cubicBezTo>
                <a:cubicBezTo>
                  <a:pt x="25430" y="2678"/>
                  <a:pt x="25430" y="2678"/>
                  <a:pt x="25430" y="2678"/>
                </a:cubicBezTo>
                <a:cubicBezTo>
                  <a:pt x="25430" y="1580"/>
                  <a:pt x="25430" y="1580"/>
                  <a:pt x="25430" y="1580"/>
                </a:cubicBezTo>
                <a:cubicBezTo>
                  <a:pt x="25416" y="1580"/>
                  <a:pt x="25416" y="1580"/>
                  <a:pt x="25416" y="1580"/>
                </a:cubicBezTo>
                <a:cubicBezTo>
                  <a:pt x="24982" y="2678"/>
                  <a:pt x="24982" y="2678"/>
                  <a:pt x="24982" y="2678"/>
                </a:cubicBezTo>
                <a:cubicBezTo>
                  <a:pt x="24746" y="2678"/>
                  <a:pt x="24746" y="2678"/>
                  <a:pt x="24746" y="2678"/>
                </a:cubicBezTo>
                <a:cubicBezTo>
                  <a:pt x="24270" y="1568"/>
                  <a:pt x="24270" y="1568"/>
                  <a:pt x="24270" y="1568"/>
                </a:cubicBezTo>
                <a:cubicBezTo>
                  <a:pt x="24259" y="1568"/>
                  <a:pt x="24259" y="1568"/>
                  <a:pt x="24259" y="1568"/>
                </a:cubicBezTo>
                <a:cubicBezTo>
                  <a:pt x="24259" y="2678"/>
                  <a:pt x="24259" y="2678"/>
                  <a:pt x="24259" y="2678"/>
                </a:cubicBezTo>
                <a:cubicBezTo>
                  <a:pt x="24021" y="2678"/>
                  <a:pt x="24021" y="2678"/>
                  <a:pt x="24021" y="2678"/>
                </a:cubicBezTo>
                <a:cubicBezTo>
                  <a:pt x="24021" y="1073"/>
                  <a:pt x="24021" y="1073"/>
                  <a:pt x="24021" y="1073"/>
                </a:cubicBezTo>
                <a:cubicBezTo>
                  <a:pt x="24308" y="1073"/>
                  <a:pt x="24308" y="1073"/>
                  <a:pt x="24308" y="1073"/>
                </a:cubicBezTo>
                <a:cubicBezTo>
                  <a:pt x="24863" y="2365"/>
                  <a:pt x="24863" y="2365"/>
                  <a:pt x="24863" y="2365"/>
                </a:cubicBezTo>
                <a:cubicBezTo>
                  <a:pt x="24877" y="2365"/>
                  <a:pt x="24877" y="2365"/>
                  <a:pt x="24877" y="2365"/>
                </a:cubicBezTo>
                <a:lnTo>
                  <a:pt x="25383" y="1073"/>
                </a:lnTo>
                <a:close/>
                <a:moveTo>
                  <a:pt x="26074" y="1073"/>
                </a:moveTo>
                <a:lnTo>
                  <a:pt x="26074" y="1073"/>
                </a:lnTo>
                <a:cubicBezTo>
                  <a:pt x="26319" y="1073"/>
                  <a:pt x="26319" y="1073"/>
                  <a:pt x="26319" y="1073"/>
                </a:cubicBezTo>
                <a:cubicBezTo>
                  <a:pt x="26319" y="2678"/>
                  <a:pt x="26319" y="2678"/>
                  <a:pt x="26319" y="2678"/>
                </a:cubicBezTo>
                <a:cubicBezTo>
                  <a:pt x="26074" y="2678"/>
                  <a:pt x="26074" y="2678"/>
                  <a:pt x="26074" y="2678"/>
                </a:cubicBezTo>
                <a:lnTo>
                  <a:pt x="26074" y="1073"/>
                </a:lnTo>
                <a:close/>
                <a:moveTo>
                  <a:pt x="27999" y="1073"/>
                </a:moveTo>
                <a:lnTo>
                  <a:pt x="27999" y="1073"/>
                </a:lnTo>
                <a:cubicBezTo>
                  <a:pt x="27999" y="2678"/>
                  <a:pt x="27999" y="2678"/>
                  <a:pt x="27999" y="2678"/>
                </a:cubicBezTo>
                <a:cubicBezTo>
                  <a:pt x="27735" y="2678"/>
                  <a:pt x="27735" y="2678"/>
                  <a:pt x="27735" y="2678"/>
                </a:cubicBezTo>
                <a:cubicBezTo>
                  <a:pt x="26982" y="1491"/>
                  <a:pt x="26982" y="1491"/>
                  <a:pt x="26982" y="1491"/>
                </a:cubicBezTo>
                <a:cubicBezTo>
                  <a:pt x="26968" y="1491"/>
                  <a:pt x="26968" y="1491"/>
                  <a:pt x="26968" y="1491"/>
                </a:cubicBezTo>
                <a:cubicBezTo>
                  <a:pt x="26968" y="2678"/>
                  <a:pt x="26968" y="2678"/>
                  <a:pt x="26968" y="2678"/>
                </a:cubicBezTo>
                <a:cubicBezTo>
                  <a:pt x="26725" y="2678"/>
                  <a:pt x="26725" y="2678"/>
                  <a:pt x="26725" y="2678"/>
                </a:cubicBezTo>
                <a:cubicBezTo>
                  <a:pt x="26725" y="1073"/>
                  <a:pt x="26725" y="1073"/>
                  <a:pt x="26725" y="1073"/>
                </a:cubicBezTo>
                <a:cubicBezTo>
                  <a:pt x="26989" y="1073"/>
                  <a:pt x="26989" y="1073"/>
                  <a:pt x="26989" y="1073"/>
                </a:cubicBezTo>
                <a:cubicBezTo>
                  <a:pt x="27745" y="2260"/>
                  <a:pt x="27745" y="2260"/>
                  <a:pt x="27745" y="2260"/>
                </a:cubicBezTo>
                <a:cubicBezTo>
                  <a:pt x="27759" y="2260"/>
                  <a:pt x="27759" y="2260"/>
                  <a:pt x="27759" y="2260"/>
                </a:cubicBezTo>
                <a:cubicBezTo>
                  <a:pt x="27759" y="1073"/>
                  <a:pt x="27759" y="1073"/>
                  <a:pt x="27759" y="1073"/>
                </a:cubicBezTo>
                <a:lnTo>
                  <a:pt x="27999" y="1073"/>
                </a:lnTo>
                <a:close/>
              </a:path>
            </a:pathLst>
          </a:custGeom>
          <a:solidFill>
            <a:schemeClr val="tx1"/>
          </a:solidFill>
          <a:ln>
            <a:noFill/>
          </a:ln>
          <a:effectLst/>
        </p:spPr>
        <p:txBody>
          <a:bodyPr wrap="none" anchor="ctr"/>
          <a:lstStyle/>
          <a:p>
            <a:endParaRPr lang="sv-SE" sz="2116"/>
          </a:p>
        </p:txBody>
      </p:sp>
    </p:spTree>
    <p:extLst>
      <p:ext uri="{BB962C8B-B14F-4D97-AF65-F5344CB8AC3E}">
        <p14:creationId xmlns:p14="http://schemas.microsoft.com/office/powerpoint/2010/main" val="2547077143"/>
      </p:ext>
    </p:extLst>
  </p:cSld>
  <p:clrMapOvr>
    <a:masterClrMapping/>
  </p:clrMapOvr>
  <p:extLst>
    <p:ext uri="{DCECCB84-F9BA-43D5-87BE-67443E8EF086}">
      <p15:sldGuideLst xmlns:p15="http://schemas.microsoft.com/office/powerpoint/2012/main">
        <p15:guide id="1" pos="544">
          <p15:clr>
            <a:srgbClr val="FBAE40"/>
          </p15:clr>
        </p15:guide>
        <p15:guide id="2" pos="2721">
          <p15:clr>
            <a:srgbClr val="FBAE40"/>
          </p15:clr>
        </p15:guide>
        <p15:guide id="3" orient="horz" pos="408">
          <p15:clr>
            <a:srgbClr val="FBAE40"/>
          </p15:clr>
        </p15:guide>
        <p15:guide id="4" pos="6123">
          <p15:clr>
            <a:srgbClr val="FBAE40"/>
          </p15:clr>
        </p15:guide>
        <p15:guide id="5" pos="5647">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Quote">
    <p:bg>
      <p:bgPr>
        <a:solidFill>
          <a:schemeClr val="bg1"/>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F595EDC-EE3A-C147-87BE-7FCE717CDFD2}"/>
              </a:ext>
            </a:extLst>
          </p:cNvPr>
          <p:cNvSpPr>
            <a:spLocks noGrp="1"/>
          </p:cNvSpPr>
          <p:nvPr>
            <p:ph type="body" sz="quarter" idx="1" hasCustomPrompt="1"/>
          </p:nvPr>
        </p:nvSpPr>
        <p:spPr>
          <a:xfrm>
            <a:off x="1650242" y="1142378"/>
            <a:ext cx="8891517" cy="4573246"/>
          </a:xfrm>
        </p:spPr>
        <p:txBody>
          <a:bodyPr anchor="ctr" anchorCtr="0"/>
          <a:lstStyle>
            <a:lvl1pPr marL="0" indent="0" algn="ctr">
              <a:lnSpc>
                <a:spcPct val="90000"/>
              </a:lnSpc>
              <a:spcBef>
                <a:spcPts val="0"/>
              </a:spcBef>
              <a:buNone/>
              <a:defRPr sz="4703" b="0">
                <a:latin typeface="+mj-lt"/>
              </a:defRPr>
            </a:lvl1pPr>
            <a:lvl2pPr marL="0" indent="0" algn="ctr">
              <a:lnSpc>
                <a:spcPct val="90000"/>
              </a:lnSpc>
              <a:spcBef>
                <a:spcPts val="1646"/>
              </a:spcBef>
              <a:spcAft>
                <a:spcPts val="1646"/>
              </a:spcAft>
              <a:buNone/>
              <a:defRPr lang="en-US" sz="1411" b="1" i="0" kern="1200" cap="all" spc="118" baseline="0" dirty="0">
                <a:solidFill>
                  <a:schemeClr val="tx1"/>
                </a:solidFill>
                <a:latin typeface="+mn-lt"/>
                <a:ea typeface="Source Serif Pro SemiBold" panose="02040703050405020204" pitchFamily="18" charset="0"/>
                <a:cs typeface="+mn-cs"/>
              </a:defRPr>
            </a:lvl2pPr>
            <a:lvl3pPr marL="0" indent="0" algn="ctr">
              <a:lnSpc>
                <a:spcPct val="90000"/>
              </a:lnSpc>
              <a:spcBef>
                <a:spcPts val="1646"/>
              </a:spcBef>
              <a:buNone/>
              <a:defRPr lang="en-US" sz="1411" b="1" i="0" kern="1200" dirty="0">
                <a:solidFill>
                  <a:schemeClr val="tx1"/>
                </a:solidFill>
                <a:latin typeface="Source Serif Pro SemiBold" panose="02040703050405020204" pitchFamily="18" charset="0"/>
                <a:ea typeface="Source Serif Pro SemiBold" panose="02040703050405020204" pitchFamily="18" charset="0"/>
                <a:cs typeface="+mn-cs"/>
              </a:defRPr>
            </a:lvl3pPr>
            <a:lvl4pPr marL="0" indent="0" algn="ctr">
              <a:lnSpc>
                <a:spcPct val="100000"/>
              </a:lnSpc>
              <a:spcBef>
                <a:spcPts val="1646"/>
              </a:spcBef>
              <a:spcAft>
                <a:spcPts val="0"/>
              </a:spcAft>
              <a:buNone/>
              <a:defRPr lang="en-US" sz="1411" kern="1200" dirty="0">
                <a:solidFill>
                  <a:schemeClr val="tx1"/>
                </a:solidFill>
                <a:latin typeface="+mn-lt"/>
                <a:ea typeface="+mn-ea"/>
                <a:cs typeface="+mn-cs"/>
              </a:defRPr>
            </a:lvl4pPr>
            <a:lvl5pPr marL="0" indent="0" algn="ctr">
              <a:lnSpc>
                <a:spcPct val="100000"/>
              </a:lnSpc>
              <a:spcBef>
                <a:spcPts val="1646"/>
              </a:spcBef>
              <a:spcAft>
                <a:spcPts val="0"/>
              </a:spcAft>
              <a:buNone/>
              <a:defRPr lang="en-US" sz="1411" kern="1200" dirty="0">
                <a:solidFill>
                  <a:schemeClr val="tx1"/>
                </a:solidFill>
                <a:latin typeface="+mn-lt"/>
                <a:ea typeface="+mn-ea"/>
                <a:cs typeface="+mn-cs"/>
              </a:defRPr>
            </a:lvl5pPr>
            <a:lvl6pPr marL="0" indent="0" algn="ctr">
              <a:spcBef>
                <a:spcPts val="1646"/>
              </a:spcBef>
              <a:buNone/>
              <a:defRPr sz="1411"/>
            </a:lvl6pPr>
          </a:lstStyle>
          <a:p>
            <a:pPr lvl="0"/>
            <a:r>
              <a:rPr lang="en-US"/>
              <a:t>Heading</a:t>
            </a:r>
          </a:p>
          <a:p>
            <a:pPr lvl="1"/>
            <a:r>
              <a:rPr lang="en-US" err="1"/>
              <a:t>Preheading</a:t>
            </a:r>
            <a:endParaRPr lang="en-US"/>
          </a:p>
          <a:p>
            <a:pPr lvl="2"/>
            <a:r>
              <a:rPr lang="en-US"/>
              <a:t>Subheading 1</a:t>
            </a:r>
          </a:p>
          <a:p>
            <a:pPr lvl="3"/>
            <a:r>
              <a:rPr lang="en-US"/>
              <a:t>Subheading 2</a:t>
            </a:r>
          </a:p>
          <a:p>
            <a:pPr lvl="4"/>
            <a:r>
              <a:rPr lang="en-US"/>
              <a:t>Level 5</a:t>
            </a:r>
          </a:p>
          <a:p>
            <a:pPr lvl="5"/>
            <a:r>
              <a:rPr lang="en-US"/>
              <a:t>Level 6</a:t>
            </a:r>
            <a:endParaRPr lang="sv-SE"/>
          </a:p>
        </p:txBody>
      </p:sp>
      <p:sp>
        <p:nvSpPr>
          <p:cNvPr id="2" name="Date Placeholder 1">
            <a:extLst>
              <a:ext uri="{FF2B5EF4-FFF2-40B4-BE49-F238E27FC236}">
                <a16:creationId xmlns:a16="http://schemas.microsoft.com/office/drawing/2014/main" id="{B735D1F6-644E-A344-84A8-6DADA42B17A8}"/>
              </a:ext>
            </a:extLst>
          </p:cNvPr>
          <p:cNvSpPr>
            <a:spLocks noGrp="1"/>
          </p:cNvSpPr>
          <p:nvPr>
            <p:ph type="dt" sz="half" idx="10"/>
          </p:nvPr>
        </p:nvSpPr>
        <p:spPr/>
        <p:txBody>
          <a:bodyPr/>
          <a:lstStyle/>
          <a:p>
            <a:r>
              <a:rPr lang="sv-SE"/>
              <a:t>2023-01-01</a:t>
            </a:r>
          </a:p>
        </p:txBody>
      </p:sp>
      <p:sp>
        <p:nvSpPr>
          <p:cNvPr id="4" name="Footer Placeholder 3">
            <a:extLst>
              <a:ext uri="{FF2B5EF4-FFF2-40B4-BE49-F238E27FC236}">
                <a16:creationId xmlns:a16="http://schemas.microsoft.com/office/drawing/2014/main" id="{2C12E0FD-F5C7-5A48-90C2-90CBD42B1C5B}"/>
              </a:ext>
            </a:extLst>
          </p:cNvPr>
          <p:cNvSpPr>
            <a:spLocks noGrp="1"/>
          </p:cNvSpPr>
          <p:nvPr>
            <p:ph type="ftr" sz="quarter" idx="11"/>
          </p:nvPr>
        </p:nvSpPr>
        <p:spPr/>
        <p:txBody>
          <a:bodyPr/>
          <a:lstStyle/>
          <a:p>
            <a:r>
              <a:rPr lang="en-US"/>
              <a:t>Skolmatsakademin · PPT-mall</a:t>
            </a:r>
            <a:endParaRPr lang="sv-SE"/>
          </a:p>
        </p:txBody>
      </p:sp>
      <p:sp>
        <p:nvSpPr>
          <p:cNvPr id="5" name="Slide Number Placeholder 4">
            <a:extLst>
              <a:ext uri="{FF2B5EF4-FFF2-40B4-BE49-F238E27FC236}">
                <a16:creationId xmlns:a16="http://schemas.microsoft.com/office/drawing/2014/main" id="{E73371BD-FEB3-2A41-8DB1-7867897FA887}"/>
              </a:ext>
            </a:extLst>
          </p:cNvPr>
          <p:cNvSpPr>
            <a:spLocks noGrp="1"/>
          </p:cNvSpPr>
          <p:nvPr>
            <p:ph type="sldNum" sz="quarter" idx="12"/>
          </p:nvPr>
        </p:nvSpPr>
        <p:spPr/>
        <p:txBody>
          <a:bodyPr/>
          <a:lstStyle/>
          <a:p>
            <a:fld id="{2066355A-084C-D24E-9AD2-7E4FC41EA627}" type="slidenum">
              <a:rPr lang="sv-SE" smtClean="0"/>
              <a:pPr/>
              <a:t>‹#›</a:t>
            </a:fld>
            <a:endParaRPr lang="sv-SE"/>
          </a:p>
        </p:txBody>
      </p:sp>
      <p:sp>
        <p:nvSpPr>
          <p:cNvPr id="7" name="Text Placeholder 9">
            <a:extLst>
              <a:ext uri="{FF2B5EF4-FFF2-40B4-BE49-F238E27FC236}">
                <a16:creationId xmlns:a16="http://schemas.microsoft.com/office/drawing/2014/main" id="{317102DB-69A0-E540-9231-C74FC69F8A50}"/>
              </a:ext>
            </a:extLst>
          </p:cNvPr>
          <p:cNvSpPr txBox="1">
            <a:spLocks/>
          </p:cNvSpPr>
          <p:nvPr userDrawn="1"/>
        </p:nvSpPr>
        <p:spPr>
          <a:xfrm>
            <a:off x="-3471346" y="19516"/>
            <a:ext cx="3048467" cy="3797600"/>
          </a:xfrm>
          <a:prstGeom prst="rect">
            <a:avLst/>
          </a:prstGeom>
          <a:solidFill>
            <a:srgbClr val="FEFEFE"/>
          </a:solidFill>
        </p:spPr>
        <p:txBody>
          <a:bodyPr lIns="253979" tIns="253979" rIns="253979" bIns="253979">
            <a:spAutoFit/>
          </a:bodyPr>
          <a:lstStyle>
            <a:lvl1pPr marL="0" indent="0" algn="l" defTabSz="518419" rtl="0" eaLnBrk="1" latinLnBrk="0" hangingPunct="1">
              <a:lnSpc>
                <a:spcPct val="120000"/>
              </a:lnSpc>
              <a:spcBef>
                <a:spcPts val="1000"/>
              </a:spcBef>
              <a:buFont typeface="Arial"/>
              <a:buNone/>
              <a:defRPr sz="900" kern="1200">
                <a:solidFill>
                  <a:schemeClr val="tx1"/>
                </a:solidFill>
                <a:latin typeface="+mn-lt"/>
                <a:ea typeface="+mn-ea"/>
                <a:cs typeface="+mn-cs"/>
              </a:defRPr>
            </a:lvl1pPr>
            <a:lvl2pPr marL="0" indent="0" algn="l" defTabSz="518419" rtl="0" eaLnBrk="1" latinLnBrk="0" hangingPunct="1">
              <a:lnSpc>
                <a:spcPct val="120000"/>
              </a:lnSpc>
              <a:spcBef>
                <a:spcPts val="1000"/>
              </a:spcBef>
              <a:buFont typeface="Arial"/>
              <a:buNone/>
              <a:defRPr sz="900" b="1" kern="1200" cap="all" baseline="0">
                <a:solidFill>
                  <a:schemeClr val="tx1"/>
                </a:solidFill>
                <a:latin typeface="+mn-lt"/>
                <a:ea typeface="+mn-ea"/>
                <a:cs typeface="+mn-cs"/>
              </a:defRPr>
            </a:lvl2pPr>
            <a:lvl3pPr marL="108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3pPr>
            <a:lvl4pPr marL="252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4pPr>
            <a:lvl5pPr marL="396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5pPr>
            <a:lvl6pPr marL="2851305" indent="-259210" algn="l" defTabSz="518419" rtl="0" eaLnBrk="1" latinLnBrk="0" hangingPunct="1">
              <a:spcBef>
                <a:spcPct val="20000"/>
              </a:spcBef>
              <a:buFont typeface="Arial"/>
              <a:buChar char="•"/>
              <a:defRPr sz="2268" kern="1200">
                <a:solidFill>
                  <a:schemeClr val="tx1"/>
                </a:solidFill>
                <a:latin typeface="+mn-lt"/>
                <a:ea typeface="+mn-ea"/>
                <a:cs typeface="+mn-cs"/>
              </a:defRPr>
            </a:lvl6pPr>
            <a:lvl7pPr marL="3369724" indent="-259210" algn="l" defTabSz="518419" rtl="0" eaLnBrk="1" latinLnBrk="0" hangingPunct="1">
              <a:spcBef>
                <a:spcPct val="20000"/>
              </a:spcBef>
              <a:buFont typeface="Arial"/>
              <a:buChar char="•"/>
              <a:defRPr sz="2268" kern="1200">
                <a:solidFill>
                  <a:schemeClr val="tx1"/>
                </a:solidFill>
                <a:latin typeface="+mn-lt"/>
                <a:ea typeface="+mn-ea"/>
                <a:cs typeface="+mn-cs"/>
              </a:defRPr>
            </a:lvl7pPr>
            <a:lvl8pPr marL="3888143" indent="-259210" algn="l" defTabSz="518419" rtl="0" eaLnBrk="1" latinLnBrk="0" hangingPunct="1">
              <a:spcBef>
                <a:spcPct val="20000"/>
              </a:spcBef>
              <a:buFont typeface="Arial"/>
              <a:buChar char="•"/>
              <a:defRPr sz="2268" kern="1200">
                <a:solidFill>
                  <a:schemeClr val="tx1"/>
                </a:solidFill>
                <a:latin typeface="+mn-lt"/>
                <a:ea typeface="+mn-ea"/>
                <a:cs typeface="+mn-cs"/>
              </a:defRPr>
            </a:lvl8pPr>
            <a:lvl9pPr marL="4406562" indent="-259210" algn="l" defTabSz="518419" rtl="0" eaLnBrk="1" latinLnBrk="0" hangingPunct="1">
              <a:spcBef>
                <a:spcPct val="20000"/>
              </a:spcBef>
              <a:buFont typeface="Arial"/>
              <a:buChar char="•"/>
              <a:defRPr sz="2268" kern="1200">
                <a:solidFill>
                  <a:schemeClr val="tx1"/>
                </a:solidFill>
                <a:latin typeface="+mn-lt"/>
                <a:ea typeface="+mn-ea"/>
                <a:cs typeface="+mn-cs"/>
              </a:defRPr>
            </a:lvl9pPr>
          </a:lstStyle>
          <a:p>
            <a:pPr lvl="1">
              <a:spcBef>
                <a:spcPts val="823"/>
              </a:spcBef>
            </a:pPr>
            <a:r>
              <a:rPr lang="sv-SE" sz="823" b="1" i="0" noProof="0">
                <a:latin typeface="+mn-lt"/>
                <a:ea typeface="+mn-ea"/>
              </a:rPr>
              <a:t>Citat</a:t>
            </a:r>
          </a:p>
          <a:p>
            <a:pPr>
              <a:spcBef>
                <a:spcPts val="823"/>
              </a:spcBef>
            </a:pPr>
            <a:r>
              <a:rPr lang="sv-SE" sz="823" b="0" i="0" noProof="0">
                <a:latin typeface="+mn-lt"/>
                <a:ea typeface="+mn-ea"/>
              </a:rPr>
              <a:t>Du byter bakgrund genom att högerklicka på bakgrunden och välja </a:t>
            </a:r>
            <a:r>
              <a:rPr lang="sv-SE" sz="823" b="0" i="0" u="sng" noProof="0">
                <a:latin typeface="+mn-lt"/>
                <a:ea typeface="+mn-ea"/>
              </a:rPr>
              <a:t>Formatera bakgrund</a:t>
            </a:r>
            <a:r>
              <a:rPr lang="sv-SE" sz="823" b="0" i="0" noProof="0">
                <a:latin typeface="+mn-lt"/>
                <a:ea typeface="+mn-ea"/>
              </a:rPr>
              <a:t>.</a:t>
            </a:r>
          </a:p>
          <a:p>
            <a:pPr>
              <a:spcBef>
                <a:spcPts val="823"/>
              </a:spcBef>
            </a:pPr>
            <a:r>
              <a:rPr lang="sv-SE" sz="823" b="0" i="0" noProof="0">
                <a:latin typeface="+mn-lt"/>
                <a:ea typeface="+mn-ea"/>
              </a:rPr>
              <a:t>Byt rubriknivå genom att sätta markören i stycket och använd </a:t>
            </a:r>
            <a:r>
              <a:rPr lang="sv-SE" sz="823" b="0" i="0" u="sng" noProof="0">
                <a:latin typeface="+mn-lt"/>
                <a:ea typeface="+mn-ea"/>
              </a:rPr>
              <a:t>knapparna för ökat och minskat indrag</a:t>
            </a:r>
            <a:r>
              <a:rPr lang="sv-SE" sz="823" b="0" i="0" noProof="0">
                <a:latin typeface="+mn-lt"/>
                <a:ea typeface="+mn-ea"/>
              </a:rPr>
              <a:t>.</a:t>
            </a:r>
          </a:p>
          <a:p>
            <a:pPr>
              <a:spcBef>
                <a:spcPts val="823"/>
              </a:spcBef>
            </a:pPr>
            <a:r>
              <a:rPr lang="sv-SE" sz="823" b="0" i="0" noProof="0">
                <a:latin typeface="+mn-lt"/>
                <a:ea typeface="+mn-ea"/>
              </a:rPr>
              <a:t>Nivå 1: Citat</a:t>
            </a:r>
            <a:br>
              <a:rPr lang="sv-SE" sz="823" b="0" i="0" noProof="0">
                <a:latin typeface="+mn-lt"/>
                <a:ea typeface="+mn-ea"/>
              </a:rPr>
            </a:br>
            <a:r>
              <a:rPr lang="sv-SE" sz="823" b="0" i="0" noProof="0">
                <a:latin typeface="+mn-lt"/>
                <a:ea typeface="+mn-ea"/>
              </a:rPr>
              <a:t>Nivå 3: Förrubrik</a:t>
            </a:r>
            <a:br>
              <a:rPr lang="sv-SE" sz="823" b="0" i="0" noProof="0">
                <a:latin typeface="+mn-lt"/>
                <a:ea typeface="+mn-ea"/>
              </a:rPr>
            </a:br>
            <a:r>
              <a:rPr lang="sv-SE" sz="823" b="0" i="0" noProof="0">
                <a:latin typeface="+mn-lt"/>
                <a:ea typeface="+mn-ea"/>
              </a:rPr>
              <a:t>Nivå 3–4: Efterrubrik</a:t>
            </a:r>
            <a:br>
              <a:rPr lang="sv-SE" sz="823" b="0" i="0" noProof="0">
                <a:latin typeface="+mn-lt"/>
                <a:ea typeface="+mn-ea"/>
              </a:rPr>
            </a:br>
            <a:endParaRPr lang="sv-SE" sz="823" b="0" i="0" noProof="0">
              <a:latin typeface="+mn-lt"/>
              <a:ea typeface="+mn-ea"/>
            </a:endParaRPr>
          </a:p>
          <a:p>
            <a:pPr lvl="1">
              <a:spcBef>
                <a:spcPts val="823"/>
              </a:spcBef>
            </a:pPr>
            <a:r>
              <a:rPr lang="en-GB" sz="823" b="1" i="0" noProof="0">
                <a:latin typeface="+mn-lt"/>
                <a:ea typeface="+mn-ea"/>
              </a:rPr>
              <a:t>Quote</a:t>
            </a:r>
          </a:p>
          <a:p>
            <a:pPr>
              <a:spcBef>
                <a:spcPts val="823"/>
              </a:spcBef>
            </a:pPr>
            <a:r>
              <a:rPr lang="en-GB" sz="823" b="0" i="0" noProof="0">
                <a:latin typeface="+mn-lt"/>
                <a:ea typeface="+mn-ea"/>
              </a:rPr>
              <a:t>To change the background, right click on the background and select </a:t>
            </a:r>
            <a:r>
              <a:rPr lang="en-GB" sz="823" b="0" i="0" u="sng" noProof="0">
                <a:latin typeface="+mn-lt"/>
                <a:ea typeface="+mn-ea"/>
              </a:rPr>
              <a:t>Format background</a:t>
            </a:r>
            <a:r>
              <a:rPr lang="en-GB" sz="823" b="0" i="0" noProof="0">
                <a:latin typeface="+mn-lt"/>
                <a:ea typeface="+mn-ea"/>
              </a:rPr>
              <a:t>.</a:t>
            </a:r>
          </a:p>
          <a:p>
            <a:pPr>
              <a:spcBef>
                <a:spcPts val="823"/>
              </a:spcBef>
            </a:pPr>
            <a:r>
              <a:rPr lang="en-GB" sz="823" b="0" i="0" noProof="0">
                <a:latin typeface="+mn-lt"/>
                <a:ea typeface="+mn-ea"/>
              </a:rPr>
              <a:t>To change the heading level, put the marker inside the paragraph and use the </a:t>
            </a:r>
            <a:r>
              <a:rPr lang="en-GB" sz="823" b="0" i="0" u="sng" noProof="0">
                <a:latin typeface="+mn-lt"/>
                <a:ea typeface="+mn-ea"/>
              </a:rPr>
              <a:t>buttons for indents</a:t>
            </a:r>
            <a:r>
              <a:rPr lang="en-GB" sz="823" b="0" i="0" noProof="0">
                <a:latin typeface="+mn-lt"/>
                <a:ea typeface="+mn-ea"/>
              </a:rPr>
              <a:t>.</a:t>
            </a:r>
          </a:p>
          <a:p>
            <a:pPr>
              <a:spcBef>
                <a:spcPts val="823"/>
              </a:spcBef>
            </a:pPr>
            <a:r>
              <a:rPr lang="en-GB" sz="823" b="0" i="0" noProof="0">
                <a:latin typeface="+mn-lt"/>
                <a:ea typeface="+mn-ea"/>
              </a:rPr>
              <a:t>Level 1: Quote</a:t>
            </a:r>
            <a:br>
              <a:rPr lang="en-GB" sz="823" b="0" i="0" noProof="0">
                <a:latin typeface="+mn-lt"/>
                <a:ea typeface="+mn-ea"/>
              </a:rPr>
            </a:br>
            <a:r>
              <a:rPr lang="en-GB" sz="823" b="0" i="0" noProof="0">
                <a:latin typeface="+mn-lt"/>
                <a:ea typeface="+mn-ea"/>
              </a:rPr>
              <a:t>Level 2: </a:t>
            </a:r>
            <a:r>
              <a:rPr lang="en-GB" sz="823" b="0" i="0" noProof="0" err="1">
                <a:latin typeface="+mn-lt"/>
                <a:ea typeface="+mn-ea"/>
              </a:rPr>
              <a:t>Preheading</a:t>
            </a:r>
            <a:br>
              <a:rPr lang="en-GB" sz="823" b="0" i="0" noProof="0">
                <a:latin typeface="+mn-lt"/>
                <a:ea typeface="+mn-ea"/>
              </a:rPr>
            </a:br>
            <a:r>
              <a:rPr lang="en-GB" sz="823" b="0" i="0" noProof="0">
                <a:latin typeface="+mn-lt"/>
                <a:ea typeface="+mn-ea"/>
              </a:rPr>
              <a:t>Level 3–4: Subheading</a:t>
            </a:r>
          </a:p>
        </p:txBody>
      </p:sp>
    </p:spTree>
    <p:extLst>
      <p:ext uri="{BB962C8B-B14F-4D97-AF65-F5344CB8AC3E}">
        <p14:creationId xmlns:p14="http://schemas.microsoft.com/office/powerpoint/2010/main" val="4144172952"/>
      </p:ext>
    </p:extLst>
  </p:cSld>
  <p:clrMapOvr>
    <a:masterClrMapping/>
  </p:clrMapOvr>
  <p:extLst>
    <p:ext uri="{DCECCB84-F9BA-43D5-87BE-67443E8EF086}">
      <p15:sldGuideLst xmlns:p15="http://schemas.microsoft.com/office/powerpoint/2012/main">
        <p15:guide id="1" pos="5987">
          <p15:clr>
            <a:srgbClr val="FBAE40"/>
          </p15:clr>
        </p15:guide>
        <p15:guide id="2" pos="884">
          <p15:clr>
            <a:srgbClr val="FBAE40"/>
          </p15:clr>
        </p15:guide>
        <p15:guide id="3" pos="5647">
          <p15:clr>
            <a:srgbClr val="FBAE40"/>
          </p15:clr>
        </p15:guide>
        <p15:guide id="4" pos="544">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Quote_Dark">
    <p:bg>
      <p:bgPr>
        <a:solidFill>
          <a:schemeClr val="accent4"/>
        </a:solidFill>
        <a:effectLst/>
      </p:bgPr>
    </p:bg>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735D1F6-644E-A344-84A8-6DADA42B17A8}"/>
              </a:ext>
            </a:extLst>
          </p:cNvPr>
          <p:cNvSpPr>
            <a:spLocks noGrp="1"/>
          </p:cNvSpPr>
          <p:nvPr>
            <p:ph type="dt" sz="half" idx="10"/>
          </p:nvPr>
        </p:nvSpPr>
        <p:spPr/>
        <p:txBody>
          <a:bodyPr/>
          <a:lstStyle>
            <a:lvl1pPr>
              <a:defRPr>
                <a:solidFill>
                  <a:schemeClr val="bg1"/>
                </a:solidFill>
              </a:defRPr>
            </a:lvl1pPr>
          </a:lstStyle>
          <a:p>
            <a:r>
              <a:rPr lang="sv-SE"/>
              <a:t>2023-01-01</a:t>
            </a:r>
          </a:p>
        </p:txBody>
      </p:sp>
      <p:sp>
        <p:nvSpPr>
          <p:cNvPr id="4" name="Footer Placeholder 3">
            <a:extLst>
              <a:ext uri="{FF2B5EF4-FFF2-40B4-BE49-F238E27FC236}">
                <a16:creationId xmlns:a16="http://schemas.microsoft.com/office/drawing/2014/main" id="{2C12E0FD-F5C7-5A48-90C2-90CBD42B1C5B}"/>
              </a:ext>
            </a:extLst>
          </p:cNvPr>
          <p:cNvSpPr>
            <a:spLocks noGrp="1"/>
          </p:cNvSpPr>
          <p:nvPr>
            <p:ph type="ftr" sz="quarter" idx="11"/>
          </p:nvPr>
        </p:nvSpPr>
        <p:spPr/>
        <p:txBody>
          <a:bodyPr/>
          <a:lstStyle>
            <a:lvl1pPr>
              <a:defRPr>
                <a:solidFill>
                  <a:schemeClr val="bg1"/>
                </a:solidFill>
              </a:defRPr>
            </a:lvl1pPr>
          </a:lstStyle>
          <a:p>
            <a:r>
              <a:rPr lang="en-US"/>
              <a:t>Skolmatsakademin · PPT-mall</a:t>
            </a:r>
            <a:endParaRPr lang="sv-SE"/>
          </a:p>
        </p:txBody>
      </p:sp>
      <p:sp>
        <p:nvSpPr>
          <p:cNvPr id="5" name="Slide Number Placeholder 4">
            <a:extLst>
              <a:ext uri="{FF2B5EF4-FFF2-40B4-BE49-F238E27FC236}">
                <a16:creationId xmlns:a16="http://schemas.microsoft.com/office/drawing/2014/main" id="{E73371BD-FEB3-2A41-8DB1-7867897FA887}"/>
              </a:ext>
            </a:extLst>
          </p:cNvPr>
          <p:cNvSpPr>
            <a:spLocks noGrp="1"/>
          </p:cNvSpPr>
          <p:nvPr>
            <p:ph type="sldNum" sz="quarter" idx="12"/>
          </p:nvPr>
        </p:nvSpPr>
        <p:spPr/>
        <p:txBody>
          <a:bodyPr/>
          <a:lstStyle>
            <a:lvl1pPr>
              <a:defRPr>
                <a:solidFill>
                  <a:schemeClr val="bg1"/>
                </a:solidFill>
              </a:defRPr>
            </a:lvl1pPr>
          </a:lstStyle>
          <a:p>
            <a:fld id="{2066355A-084C-D24E-9AD2-7E4FC41EA627}" type="slidenum">
              <a:rPr lang="sv-SE" smtClean="0"/>
              <a:pPr/>
              <a:t>‹#›</a:t>
            </a:fld>
            <a:endParaRPr lang="sv-SE"/>
          </a:p>
        </p:txBody>
      </p:sp>
      <p:sp>
        <p:nvSpPr>
          <p:cNvPr id="7" name="Text Placeholder 9">
            <a:extLst>
              <a:ext uri="{FF2B5EF4-FFF2-40B4-BE49-F238E27FC236}">
                <a16:creationId xmlns:a16="http://schemas.microsoft.com/office/drawing/2014/main" id="{317102DB-69A0-E540-9231-C74FC69F8A50}"/>
              </a:ext>
            </a:extLst>
          </p:cNvPr>
          <p:cNvSpPr txBox="1">
            <a:spLocks/>
          </p:cNvSpPr>
          <p:nvPr userDrawn="1"/>
        </p:nvSpPr>
        <p:spPr>
          <a:xfrm>
            <a:off x="-3471346" y="19516"/>
            <a:ext cx="3048467" cy="3797600"/>
          </a:xfrm>
          <a:prstGeom prst="rect">
            <a:avLst/>
          </a:prstGeom>
          <a:solidFill>
            <a:srgbClr val="FEFEFE"/>
          </a:solidFill>
        </p:spPr>
        <p:txBody>
          <a:bodyPr lIns="253979" tIns="253979" rIns="253979" bIns="253979">
            <a:spAutoFit/>
          </a:bodyPr>
          <a:lstStyle>
            <a:lvl1pPr marL="0" indent="0" algn="l" defTabSz="518419" rtl="0" eaLnBrk="1" latinLnBrk="0" hangingPunct="1">
              <a:lnSpc>
                <a:spcPct val="120000"/>
              </a:lnSpc>
              <a:spcBef>
                <a:spcPts val="1000"/>
              </a:spcBef>
              <a:buFont typeface="Arial"/>
              <a:buNone/>
              <a:defRPr sz="900" kern="1200">
                <a:solidFill>
                  <a:schemeClr val="tx1"/>
                </a:solidFill>
                <a:latin typeface="+mn-lt"/>
                <a:ea typeface="+mn-ea"/>
                <a:cs typeface="+mn-cs"/>
              </a:defRPr>
            </a:lvl1pPr>
            <a:lvl2pPr marL="0" indent="0" algn="l" defTabSz="518419" rtl="0" eaLnBrk="1" latinLnBrk="0" hangingPunct="1">
              <a:lnSpc>
                <a:spcPct val="120000"/>
              </a:lnSpc>
              <a:spcBef>
                <a:spcPts val="1000"/>
              </a:spcBef>
              <a:buFont typeface="Arial"/>
              <a:buNone/>
              <a:defRPr sz="900" b="1" kern="1200" cap="all" baseline="0">
                <a:solidFill>
                  <a:schemeClr val="tx1"/>
                </a:solidFill>
                <a:latin typeface="+mn-lt"/>
                <a:ea typeface="+mn-ea"/>
                <a:cs typeface="+mn-cs"/>
              </a:defRPr>
            </a:lvl2pPr>
            <a:lvl3pPr marL="108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3pPr>
            <a:lvl4pPr marL="252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4pPr>
            <a:lvl5pPr marL="396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5pPr>
            <a:lvl6pPr marL="2851305" indent="-259210" algn="l" defTabSz="518419" rtl="0" eaLnBrk="1" latinLnBrk="0" hangingPunct="1">
              <a:spcBef>
                <a:spcPct val="20000"/>
              </a:spcBef>
              <a:buFont typeface="Arial"/>
              <a:buChar char="•"/>
              <a:defRPr sz="2268" kern="1200">
                <a:solidFill>
                  <a:schemeClr val="tx1"/>
                </a:solidFill>
                <a:latin typeface="+mn-lt"/>
                <a:ea typeface="+mn-ea"/>
                <a:cs typeface="+mn-cs"/>
              </a:defRPr>
            </a:lvl6pPr>
            <a:lvl7pPr marL="3369724" indent="-259210" algn="l" defTabSz="518419" rtl="0" eaLnBrk="1" latinLnBrk="0" hangingPunct="1">
              <a:spcBef>
                <a:spcPct val="20000"/>
              </a:spcBef>
              <a:buFont typeface="Arial"/>
              <a:buChar char="•"/>
              <a:defRPr sz="2268" kern="1200">
                <a:solidFill>
                  <a:schemeClr val="tx1"/>
                </a:solidFill>
                <a:latin typeface="+mn-lt"/>
                <a:ea typeface="+mn-ea"/>
                <a:cs typeface="+mn-cs"/>
              </a:defRPr>
            </a:lvl7pPr>
            <a:lvl8pPr marL="3888143" indent="-259210" algn="l" defTabSz="518419" rtl="0" eaLnBrk="1" latinLnBrk="0" hangingPunct="1">
              <a:spcBef>
                <a:spcPct val="20000"/>
              </a:spcBef>
              <a:buFont typeface="Arial"/>
              <a:buChar char="•"/>
              <a:defRPr sz="2268" kern="1200">
                <a:solidFill>
                  <a:schemeClr val="tx1"/>
                </a:solidFill>
                <a:latin typeface="+mn-lt"/>
                <a:ea typeface="+mn-ea"/>
                <a:cs typeface="+mn-cs"/>
              </a:defRPr>
            </a:lvl8pPr>
            <a:lvl9pPr marL="4406562" indent="-259210" algn="l" defTabSz="518419" rtl="0" eaLnBrk="1" latinLnBrk="0" hangingPunct="1">
              <a:spcBef>
                <a:spcPct val="20000"/>
              </a:spcBef>
              <a:buFont typeface="Arial"/>
              <a:buChar char="•"/>
              <a:defRPr sz="2268" kern="1200">
                <a:solidFill>
                  <a:schemeClr val="tx1"/>
                </a:solidFill>
                <a:latin typeface="+mn-lt"/>
                <a:ea typeface="+mn-ea"/>
                <a:cs typeface="+mn-cs"/>
              </a:defRPr>
            </a:lvl9pPr>
          </a:lstStyle>
          <a:p>
            <a:pPr lvl="1">
              <a:spcBef>
                <a:spcPts val="823"/>
              </a:spcBef>
            </a:pPr>
            <a:r>
              <a:rPr lang="sv-SE" sz="823" b="1" i="0" noProof="0">
                <a:latin typeface="+mn-lt"/>
                <a:ea typeface="+mn-ea"/>
              </a:rPr>
              <a:t>Citat</a:t>
            </a:r>
          </a:p>
          <a:p>
            <a:pPr>
              <a:spcBef>
                <a:spcPts val="823"/>
              </a:spcBef>
            </a:pPr>
            <a:r>
              <a:rPr lang="sv-SE" sz="823" b="0" i="0" noProof="0">
                <a:latin typeface="+mn-lt"/>
                <a:ea typeface="+mn-ea"/>
              </a:rPr>
              <a:t>Du byter bakgrund genom att högerklicka på bakgrunden och välja </a:t>
            </a:r>
            <a:r>
              <a:rPr lang="sv-SE" sz="823" b="0" i="0" u="sng" noProof="0">
                <a:latin typeface="+mn-lt"/>
                <a:ea typeface="+mn-ea"/>
              </a:rPr>
              <a:t>Formatera bakgrund</a:t>
            </a:r>
            <a:r>
              <a:rPr lang="sv-SE" sz="823" b="0" i="0" noProof="0">
                <a:latin typeface="+mn-lt"/>
                <a:ea typeface="+mn-ea"/>
              </a:rPr>
              <a:t>.</a:t>
            </a:r>
          </a:p>
          <a:p>
            <a:pPr>
              <a:spcBef>
                <a:spcPts val="823"/>
              </a:spcBef>
            </a:pPr>
            <a:r>
              <a:rPr lang="sv-SE" sz="823" b="0" i="0" noProof="0">
                <a:latin typeface="+mn-lt"/>
                <a:ea typeface="+mn-ea"/>
              </a:rPr>
              <a:t>Byt rubriknivå genom att sätta markören i stycket och använd </a:t>
            </a:r>
            <a:r>
              <a:rPr lang="sv-SE" sz="823" b="0" i="0" u="sng" noProof="0">
                <a:latin typeface="+mn-lt"/>
                <a:ea typeface="+mn-ea"/>
              </a:rPr>
              <a:t>knapparna för ökat och minskat indrag</a:t>
            </a:r>
            <a:r>
              <a:rPr lang="sv-SE" sz="823" b="0" i="0" noProof="0">
                <a:latin typeface="+mn-lt"/>
                <a:ea typeface="+mn-ea"/>
              </a:rPr>
              <a:t>.</a:t>
            </a:r>
          </a:p>
          <a:p>
            <a:pPr>
              <a:spcBef>
                <a:spcPts val="823"/>
              </a:spcBef>
            </a:pPr>
            <a:r>
              <a:rPr lang="sv-SE" sz="823" b="0" i="0" noProof="0">
                <a:latin typeface="+mn-lt"/>
                <a:ea typeface="+mn-ea"/>
              </a:rPr>
              <a:t>Nivå 1: Citat</a:t>
            </a:r>
            <a:br>
              <a:rPr lang="sv-SE" sz="823" b="0" i="0" noProof="0">
                <a:latin typeface="+mn-lt"/>
                <a:ea typeface="+mn-ea"/>
              </a:rPr>
            </a:br>
            <a:r>
              <a:rPr lang="sv-SE" sz="823" b="0" i="0" noProof="0">
                <a:latin typeface="+mn-lt"/>
                <a:ea typeface="+mn-ea"/>
              </a:rPr>
              <a:t>Nivå 3: Förrubrik</a:t>
            </a:r>
            <a:br>
              <a:rPr lang="sv-SE" sz="823" b="0" i="0" noProof="0">
                <a:latin typeface="+mn-lt"/>
                <a:ea typeface="+mn-ea"/>
              </a:rPr>
            </a:br>
            <a:r>
              <a:rPr lang="sv-SE" sz="823" b="0" i="0" noProof="0">
                <a:latin typeface="+mn-lt"/>
                <a:ea typeface="+mn-ea"/>
              </a:rPr>
              <a:t>Nivå 3–4: Efterrubrik</a:t>
            </a:r>
            <a:br>
              <a:rPr lang="sv-SE" sz="823" b="0" i="0" noProof="0">
                <a:latin typeface="+mn-lt"/>
                <a:ea typeface="+mn-ea"/>
              </a:rPr>
            </a:br>
            <a:endParaRPr lang="sv-SE" sz="823" b="0" i="0" noProof="0">
              <a:latin typeface="+mn-lt"/>
              <a:ea typeface="+mn-ea"/>
            </a:endParaRPr>
          </a:p>
          <a:p>
            <a:pPr lvl="1">
              <a:spcBef>
                <a:spcPts val="823"/>
              </a:spcBef>
            </a:pPr>
            <a:r>
              <a:rPr lang="en-GB" sz="823" b="1" i="0" noProof="0">
                <a:latin typeface="+mn-lt"/>
                <a:ea typeface="+mn-ea"/>
              </a:rPr>
              <a:t>Quote</a:t>
            </a:r>
          </a:p>
          <a:p>
            <a:pPr>
              <a:spcBef>
                <a:spcPts val="823"/>
              </a:spcBef>
            </a:pPr>
            <a:r>
              <a:rPr lang="en-GB" sz="823" b="0" i="0" noProof="0">
                <a:latin typeface="+mn-lt"/>
                <a:ea typeface="+mn-ea"/>
              </a:rPr>
              <a:t>To change the background, right click on the background and select </a:t>
            </a:r>
            <a:r>
              <a:rPr lang="en-GB" sz="823" b="0" i="0" u="sng" noProof="0">
                <a:latin typeface="+mn-lt"/>
                <a:ea typeface="+mn-ea"/>
              </a:rPr>
              <a:t>Format background</a:t>
            </a:r>
            <a:r>
              <a:rPr lang="en-GB" sz="823" b="0" i="0" noProof="0">
                <a:latin typeface="+mn-lt"/>
                <a:ea typeface="+mn-ea"/>
              </a:rPr>
              <a:t>.</a:t>
            </a:r>
          </a:p>
          <a:p>
            <a:pPr>
              <a:spcBef>
                <a:spcPts val="823"/>
              </a:spcBef>
            </a:pPr>
            <a:r>
              <a:rPr lang="en-GB" sz="823" b="0" i="0" noProof="0">
                <a:latin typeface="+mn-lt"/>
                <a:ea typeface="+mn-ea"/>
              </a:rPr>
              <a:t>To change the heading level, put the marker inside the paragraph and use the </a:t>
            </a:r>
            <a:r>
              <a:rPr lang="en-GB" sz="823" b="0" i="0" u="sng" noProof="0">
                <a:latin typeface="+mn-lt"/>
                <a:ea typeface="+mn-ea"/>
              </a:rPr>
              <a:t>buttons for indents</a:t>
            </a:r>
            <a:r>
              <a:rPr lang="en-GB" sz="823" b="0" i="0" noProof="0">
                <a:latin typeface="+mn-lt"/>
                <a:ea typeface="+mn-ea"/>
              </a:rPr>
              <a:t>.</a:t>
            </a:r>
          </a:p>
          <a:p>
            <a:pPr>
              <a:spcBef>
                <a:spcPts val="823"/>
              </a:spcBef>
            </a:pPr>
            <a:r>
              <a:rPr lang="en-GB" sz="823" b="0" i="0" noProof="0">
                <a:latin typeface="+mn-lt"/>
                <a:ea typeface="+mn-ea"/>
              </a:rPr>
              <a:t>Level 1: Quote</a:t>
            </a:r>
            <a:br>
              <a:rPr lang="en-GB" sz="823" b="0" i="0" noProof="0">
                <a:latin typeface="+mn-lt"/>
                <a:ea typeface="+mn-ea"/>
              </a:rPr>
            </a:br>
            <a:r>
              <a:rPr lang="en-GB" sz="823" b="0" i="0" noProof="0">
                <a:latin typeface="+mn-lt"/>
                <a:ea typeface="+mn-ea"/>
              </a:rPr>
              <a:t>Level 2: </a:t>
            </a:r>
            <a:r>
              <a:rPr lang="en-GB" sz="823" b="0" i="0" noProof="0" err="1">
                <a:latin typeface="+mn-lt"/>
                <a:ea typeface="+mn-ea"/>
              </a:rPr>
              <a:t>Preheading</a:t>
            </a:r>
            <a:br>
              <a:rPr lang="en-GB" sz="823" b="0" i="0" noProof="0">
                <a:latin typeface="+mn-lt"/>
                <a:ea typeface="+mn-ea"/>
              </a:rPr>
            </a:br>
            <a:r>
              <a:rPr lang="en-GB" sz="823" b="0" i="0" noProof="0">
                <a:latin typeface="+mn-lt"/>
                <a:ea typeface="+mn-ea"/>
              </a:rPr>
              <a:t>Level 3–4: Subheading</a:t>
            </a:r>
          </a:p>
        </p:txBody>
      </p:sp>
      <p:pic>
        <p:nvPicPr>
          <p:cNvPr id="9" name="Picture 8">
            <a:extLst>
              <a:ext uri="{FF2B5EF4-FFF2-40B4-BE49-F238E27FC236}">
                <a16:creationId xmlns:a16="http://schemas.microsoft.com/office/drawing/2014/main" id="{D6ED540F-4047-DDE4-DD09-30C260803756}"/>
              </a:ext>
            </a:extLst>
          </p:cNvPr>
          <p:cNvPicPr>
            <a:picLocks/>
          </p:cNvPicPr>
          <p:nvPr userDrawn="1"/>
        </p:nvPicPr>
        <p:blipFill>
          <a:blip r:embed="rId2"/>
          <a:stretch>
            <a:fillRect/>
          </a:stretch>
        </p:blipFill>
        <p:spPr>
          <a:xfrm>
            <a:off x="0" y="-423299"/>
            <a:ext cx="12192044" cy="423299"/>
          </a:xfrm>
          <a:prstGeom prst="rect">
            <a:avLst/>
          </a:prstGeom>
        </p:spPr>
      </p:pic>
      <p:pic>
        <p:nvPicPr>
          <p:cNvPr id="10" name="Picture 9">
            <a:extLst>
              <a:ext uri="{FF2B5EF4-FFF2-40B4-BE49-F238E27FC236}">
                <a16:creationId xmlns:a16="http://schemas.microsoft.com/office/drawing/2014/main" id="{9F46B628-6CF4-5B65-8A25-1B4F971DF8C8}"/>
              </a:ext>
            </a:extLst>
          </p:cNvPr>
          <p:cNvPicPr>
            <a:picLocks/>
          </p:cNvPicPr>
          <p:nvPr userDrawn="1"/>
        </p:nvPicPr>
        <p:blipFill>
          <a:blip r:embed="rId3"/>
          <a:stretch>
            <a:fillRect/>
          </a:stretch>
        </p:blipFill>
        <p:spPr>
          <a:xfrm>
            <a:off x="-420844" y="1873"/>
            <a:ext cx="423335" cy="6857441"/>
          </a:xfrm>
          <a:prstGeom prst="rect">
            <a:avLst/>
          </a:prstGeom>
        </p:spPr>
      </p:pic>
      <p:pic>
        <p:nvPicPr>
          <p:cNvPr id="11" name="Picture 10">
            <a:extLst>
              <a:ext uri="{FF2B5EF4-FFF2-40B4-BE49-F238E27FC236}">
                <a16:creationId xmlns:a16="http://schemas.microsoft.com/office/drawing/2014/main" id="{83CCE900-B63C-4F28-360F-E36D70A1ACF6}"/>
              </a:ext>
            </a:extLst>
          </p:cNvPr>
          <p:cNvPicPr>
            <a:picLocks/>
          </p:cNvPicPr>
          <p:nvPr userDrawn="1"/>
        </p:nvPicPr>
        <p:blipFill>
          <a:blip r:embed="rId3"/>
          <a:stretch>
            <a:fillRect/>
          </a:stretch>
        </p:blipFill>
        <p:spPr>
          <a:xfrm flipH="1">
            <a:off x="12194534" y="1873"/>
            <a:ext cx="423335" cy="6857441"/>
          </a:xfrm>
          <a:prstGeom prst="rect">
            <a:avLst/>
          </a:prstGeom>
        </p:spPr>
      </p:pic>
      <p:pic>
        <p:nvPicPr>
          <p:cNvPr id="12" name="Picture 11">
            <a:extLst>
              <a:ext uri="{FF2B5EF4-FFF2-40B4-BE49-F238E27FC236}">
                <a16:creationId xmlns:a16="http://schemas.microsoft.com/office/drawing/2014/main" id="{C0052B30-FC51-4CCD-4A13-372019325E39}"/>
              </a:ext>
            </a:extLst>
          </p:cNvPr>
          <p:cNvPicPr>
            <a:picLocks/>
          </p:cNvPicPr>
          <p:nvPr userDrawn="1"/>
        </p:nvPicPr>
        <p:blipFill>
          <a:blip r:embed="rId2"/>
          <a:stretch>
            <a:fillRect/>
          </a:stretch>
        </p:blipFill>
        <p:spPr>
          <a:xfrm flipV="1">
            <a:off x="0" y="6859315"/>
            <a:ext cx="12192044" cy="423299"/>
          </a:xfrm>
          <a:prstGeom prst="rect">
            <a:avLst/>
          </a:prstGeom>
        </p:spPr>
      </p:pic>
      <p:sp>
        <p:nvSpPr>
          <p:cNvPr id="13" name="Text Placeholder 2">
            <a:extLst>
              <a:ext uri="{FF2B5EF4-FFF2-40B4-BE49-F238E27FC236}">
                <a16:creationId xmlns:a16="http://schemas.microsoft.com/office/drawing/2014/main" id="{21016985-99FE-057A-4FBC-3060BCF2FB45}"/>
              </a:ext>
            </a:extLst>
          </p:cNvPr>
          <p:cNvSpPr>
            <a:spLocks noGrp="1"/>
          </p:cNvSpPr>
          <p:nvPr>
            <p:ph type="body" sz="quarter" idx="1" hasCustomPrompt="1"/>
          </p:nvPr>
        </p:nvSpPr>
        <p:spPr>
          <a:xfrm>
            <a:off x="1650242" y="1142378"/>
            <a:ext cx="8891517" cy="4573246"/>
          </a:xfrm>
        </p:spPr>
        <p:txBody>
          <a:bodyPr anchor="ctr" anchorCtr="0"/>
          <a:lstStyle>
            <a:lvl1pPr marL="0" indent="0" algn="ctr">
              <a:lnSpc>
                <a:spcPct val="90000"/>
              </a:lnSpc>
              <a:spcBef>
                <a:spcPts val="0"/>
              </a:spcBef>
              <a:buNone/>
              <a:defRPr sz="4703" b="0">
                <a:solidFill>
                  <a:schemeClr val="accent6"/>
                </a:solidFill>
                <a:latin typeface="+mj-lt"/>
              </a:defRPr>
            </a:lvl1pPr>
            <a:lvl2pPr marL="0" indent="0" algn="ctr">
              <a:lnSpc>
                <a:spcPct val="90000"/>
              </a:lnSpc>
              <a:spcBef>
                <a:spcPts val="1646"/>
              </a:spcBef>
              <a:spcAft>
                <a:spcPts val="1646"/>
              </a:spcAft>
              <a:buNone/>
              <a:defRPr lang="en-US" sz="1411" b="1" i="0" kern="1200" cap="all" spc="118" baseline="0" dirty="0">
                <a:solidFill>
                  <a:schemeClr val="accent6"/>
                </a:solidFill>
                <a:latin typeface="+mn-lt"/>
                <a:ea typeface="Source Serif Pro SemiBold" panose="02040703050405020204" pitchFamily="18" charset="0"/>
                <a:cs typeface="+mn-cs"/>
              </a:defRPr>
            </a:lvl2pPr>
            <a:lvl3pPr marL="0" indent="0" algn="ctr">
              <a:lnSpc>
                <a:spcPct val="90000"/>
              </a:lnSpc>
              <a:spcBef>
                <a:spcPts val="1646"/>
              </a:spcBef>
              <a:buNone/>
              <a:defRPr lang="en-US" sz="1411" b="1" i="0" kern="1200" dirty="0">
                <a:solidFill>
                  <a:schemeClr val="accent6"/>
                </a:solidFill>
                <a:latin typeface="Source Serif Pro SemiBold" panose="02040703050405020204" pitchFamily="18" charset="0"/>
                <a:ea typeface="Source Serif Pro SemiBold" panose="02040703050405020204" pitchFamily="18" charset="0"/>
                <a:cs typeface="+mn-cs"/>
              </a:defRPr>
            </a:lvl3pPr>
            <a:lvl4pPr marL="0" indent="0" algn="ctr">
              <a:lnSpc>
                <a:spcPct val="100000"/>
              </a:lnSpc>
              <a:spcBef>
                <a:spcPts val="1646"/>
              </a:spcBef>
              <a:spcAft>
                <a:spcPts val="0"/>
              </a:spcAft>
              <a:buNone/>
              <a:defRPr lang="en-US" sz="1411" kern="1200" dirty="0">
                <a:solidFill>
                  <a:schemeClr val="accent6"/>
                </a:solidFill>
                <a:latin typeface="+mn-lt"/>
                <a:ea typeface="+mn-ea"/>
                <a:cs typeface="+mn-cs"/>
              </a:defRPr>
            </a:lvl4pPr>
            <a:lvl5pPr marL="0" indent="0" algn="ctr">
              <a:lnSpc>
                <a:spcPct val="100000"/>
              </a:lnSpc>
              <a:spcBef>
                <a:spcPts val="1646"/>
              </a:spcBef>
              <a:spcAft>
                <a:spcPts val="0"/>
              </a:spcAft>
              <a:buNone/>
              <a:defRPr lang="en-US" sz="1411" kern="1200" dirty="0">
                <a:solidFill>
                  <a:schemeClr val="accent6"/>
                </a:solidFill>
                <a:latin typeface="+mn-lt"/>
                <a:ea typeface="+mn-ea"/>
                <a:cs typeface="+mn-cs"/>
              </a:defRPr>
            </a:lvl5pPr>
            <a:lvl6pPr marL="0" indent="0" algn="ctr">
              <a:spcBef>
                <a:spcPts val="1646"/>
              </a:spcBef>
              <a:buNone/>
              <a:defRPr sz="1411">
                <a:solidFill>
                  <a:schemeClr val="accent6"/>
                </a:solidFill>
              </a:defRPr>
            </a:lvl6pPr>
          </a:lstStyle>
          <a:p>
            <a:pPr lvl="0"/>
            <a:r>
              <a:rPr lang="en-US"/>
              <a:t>Heading</a:t>
            </a:r>
          </a:p>
          <a:p>
            <a:pPr lvl="1"/>
            <a:r>
              <a:rPr lang="en-US" err="1"/>
              <a:t>Preheading</a:t>
            </a:r>
            <a:endParaRPr lang="en-US"/>
          </a:p>
          <a:p>
            <a:pPr lvl="2"/>
            <a:r>
              <a:rPr lang="en-US"/>
              <a:t>Subheading 1</a:t>
            </a:r>
          </a:p>
          <a:p>
            <a:pPr lvl="3"/>
            <a:r>
              <a:rPr lang="en-US"/>
              <a:t>Subheading 2</a:t>
            </a:r>
          </a:p>
          <a:p>
            <a:pPr lvl="4"/>
            <a:r>
              <a:rPr lang="en-US"/>
              <a:t>Level 5</a:t>
            </a:r>
          </a:p>
          <a:p>
            <a:pPr lvl="5"/>
            <a:r>
              <a:rPr lang="en-US"/>
              <a:t>Level 6</a:t>
            </a:r>
            <a:endParaRPr lang="sv-SE"/>
          </a:p>
        </p:txBody>
      </p:sp>
      <p:sp>
        <p:nvSpPr>
          <p:cNvPr id="3" name="Freeform 1">
            <a:extLst>
              <a:ext uri="{FF2B5EF4-FFF2-40B4-BE49-F238E27FC236}">
                <a16:creationId xmlns:a16="http://schemas.microsoft.com/office/drawing/2014/main" id="{D3ADE712-4481-D07E-251A-AB9D2681E1D8}"/>
              </a:ext>
            </a:extLst>
          </p:cNvPr>
          <p:cNvSpPr>
            <a:spLocks noChangeAspect="1" noChangeArrowheads="1"/>
          </p:cNvSpPr>
          <p:nvPr userDrawn="1"/>
        </p:nvSpPr>
        <p:spPr bwMode="auto">
          <a:xfrm>
            <a:off x="10042811" y="6350159"/>
            <a:ext cx="1895305" cy="253979"/>
          </a:xfrm>
          <a:custGeom>
            <a:avLst/>
            <a:gdLst>
              <a:gd name="T0" fmla="*/ 3752 w 28000"/>
              <a:gd name="T1" fmla="*/ 1876 h 3752"/>
              <a:gd name="T2" fmla="*/ 243 w 28000"/>
              <a:gd name="T3" fmla="*/ 1430 h 3752"/>
              <a:gd name="T4" fmla="*/ 898 w 28000"/>
              <a:gd name="T5" fmla="*/ 1612 h 3752"/>
              <a:gd name="T6" fmla="*/ 807 w 28000"/>
              <a:gd name="T7" fmla="*/ 3189 h 3752"/>
              <a:gd name="T8" fmla="*/ 1288 w 28000"/>
              <a:gd name="T9" fmla="*/ 3007 h 3752"/>
              <a:gd name="T10" fmla="*/ 294 w 28000"/>
              <a:gd name="T11" fmla="*/ 2482 h 3752"/>
              <a:gd name="T12" fmla="*/ 1388 w 28000"/>
              <a:gd name="T13" fmla="*/ 2482 h 3752"/>
              <a:gd name="T14" fmla="*/ 1496 w 28000"/>
              <a:gd name="T15" fmla="*/ 3527 h 3752"/>
              <a:gd name="T16" fmla="*/ 3129 w 28000"/>
              <a:gd name="T17" fmla="*/ 1876 h 3752"/>
              <a:gd name="T18" fmla="*/ 1972 w 28000"/>
              <a:gd name="T19" fmla="*/ 810 h 3752"/>
              <a:gd name="T20" fmla="*/ 1876 w 28000"/>
              <a:gd name="T21" fmla="*/ 623 h 3752"/>
              <a:gd name="T22" fmla="*/ 471 w 28000"/>
              <a:gd name="T23" fmla="*/ 929 h 3752"/>
              <a:gd name="T24" fmla="*/ 2639 w 28000"/>
              <a:gd name="T25" fmla="*/ 2227 h 3752"/>
              <a:gd name="T26" fmla="*/ 2373 w 28000"/>
              <a:gd name="T27" fmla="*/ 3151 h 3752"/>
              <a:gd name="T28" fmla="*/ 2644 w 28000"/>
              <a:gd name="T29" fmla="*/ 2820 h 3752"/>
              <a:gd name="T30" fmla="*/ 2105 w 28000"/>
              <a:gd name="T31" fmla="*/ 2482 h 3752"/>
              <a:gd name="T32" fmla="*/ 2644 w 28000"/>
              <a:gd name="T33" fmla="*/ 2820 h 3752"/>
              <a:gd name="T34" fmla="*/ 4730 w 28000"/>
              <a:gd name="T35" fmla="*/ 2185 h 3752"/>
              <a:gd name="T36" fmla="*/ 5623 w 28000"/>
              <a:gd name="T37" fmla="*/ 1526 h 3752"/>
              <a:gd name="T38" fmla="*/ 6573 w 28000"/>
              <a:gd name="T39" fmla="*/ 1736 h 3752"/>
              <a:gd name="T40" fmla="*/ 6209 w 28000"/>
              <a:gd name="T41" fmla="*/ 2167 h 3752"/>
              <a:gd name="T42" fmla="*/ 6209 w 28000"/>
              <a:gd name="T43" fmla="*/ 1813 h 3752"/>
              <a:gd name="T44" fmla="*/ 8003 w 28000"/>
              <a:gd name="T45" fmla="*/ 1045 h 3752"/>
              <a:gd name="T46" fmla="*/ 8003 w 28000"/>
              <a:gd name="T47" fmla="*/ 1045 h 3752"/>
              <a:gd name="T48" fmla="*/ 8584 w 28000"/>
              <a:gd name="T49" fmla="*/ 1876 h 3752"/>
              <a:gd name="T50" fmla="*/ 10059 w 28000"/>
              <a:gd name="T51" fmla="*/ 2678 h 3752"/>
              <a:gd name="T52" fmla="*/ 11727 w 28000"/>
              <a:gd name="T53" fmla="*/ 1073 h 3752"/>
              <a:gd name="T54" fmla="*/ 11776 w 28000"/>
              <a:gd name="T55" fmla="*/ 1580 h 3752"/>
              <a:gd name="T56" fmla="*/ 10603 w 28000"/>
              <a:gd name="T57" fmla="*/ 1568 h 3752"/>
              <a:gd name="T58" fmla="*/ 11207 w 28000"/>
              <a:gd name="T59" fmla="*/ 2365 h 3752"/>
              <a:gd name="T60" fmla="*/ 12257 w 28000"/>
              <a:gd name="T61" fmla="*/ 2678 h 3752"/>
              <a:gd name="T62" fmla="*/ 13739 w 28000"/>
              <a:gd name="T63" fmla="*/ 2678 h 3752"/>
              <a:gd name="T64" fmla="*/ 12987 w 28000"/>
              <a:gd name="T65" fmla="*/ 1351 h 3752"/>
              <a:gd name="T66" fmla="*/ 13727 w 28000"/>
              <a:gd name="T67" fmla="*/ 1073 h 3752"/>
              <a:gd name="T68" fmla="*/ 14200 w 28000"/>
              <a:gd name="T69" fmla="*/ 2678 h 3752"/>
              <a:gd name="T70" fmla="*/ 16241 w 28000"/>
              <a:gd name="T71" fmla="*/ 2230 h 3752"/>
              <a:gd name="T72" fmla="*/ 15987 w 28000"/>
              <a:gd name="T73" fmla="*/ 2248 h 3752"/>
              <a:gd name="T74" fmla="*/ 15656 w 28000"/>
              <a:gd name="T75" fmla="*/ 1267 h 3752"/>
              <a:gd name="T76" fmla="*/ 16384 w 28000"/>
              <a:gd name="T77" fmla="*/ 2678 h 3752"/>
              <a:gd name="T78" fmla="*/ 17865 w 28000"/>
              <a:gd name="T79" fmla="*/ 2678 h 3752"/>
              <a:gd name="T80" fmla="*/ 17112 w 28000"/>
              <a:gd name="T81" fmla="*/ 1351 h 3752"/>
              <a:gd name="T82" fmla="*/ 18719 w 28000"/>
              <a:gd name="T83" fmla="*/ 1736 h 3752"/>
              <a:gd name="T84" fmla="*/ 18353 w 28000"/>
              <a:gd name="T85" fmla="*/ 2678 h 3752"/>
              <a:gd name="T86" fmla="*/ 18367 w 28000"/>
              <a:gd name="T87" fmla="*/ 1813 h 3752"/>
              <a:gd name="T88" fmla="*/ 19982 w 28000"/>
              <a:gd name="T89" fmla="*/ 1073 h 3752"/>
              <a:gd name="T90" fmla="*/ 20614 w 28000"/>
              <a:gd name="T91" fmla="*/ 2678 h 3752"/>
              <a:gd name="T92" fmla="*/ 19849 w 28000"/>
              <a:gd name="T93" fmla="*/ 2106 h 3752"/>
              <a:gd name="T94" fmla="*/ 21622 w 28000"/>
              <a:gd name="T95" fmla="*/ 1073 h 3752"/>
              <a:gd name="T96" fmla="*/ 22429 w 28000"/>
              <a:gd name="T97" fmla="*/ 1874 h 3752"/>
              <a:gd name="T98" fmla="*/ 21363 w 28000"/>
              <a:gd name="T99" fmla="*/ 1293 h 3752"/>
              <a:gd name="T100" fmla="*/ 22987 w 28000"/>
              <a:gd name="T101" fmla="*/ 2461 h 3752"/>
              <a:gd name="T102" fmla="*/ 23687 w 28000"/>
              <a:gd name="T103" fmla="*/ 1073 h 3752"/>
              <a:gd name="T104" fmla="*/ 23587 w 28000"/>
              <a:gd name="T105" fmla="*/ 1971 h 3752"/>
              <a:gd name="T106" fmla="*/ 25668 w 28000"/>
              <a:gd name="T107" fmla="*/ 1073 h 3752"/>
              <a:gd name="T108" fmla="*/ 24982 w 28000"/>
              <a:gd name="T109" fmla="*/ 2678 h 3752"/>
              <a:gd name="T110" fmla="*/ 24021 w 28000"/>
              <a:gd name="T111" fmla="*/ 2678 h 3752"/>
              <a:gd name="T112" fmla="*/ 25383 w 28000"/>
              <a:gd name="T113" fmla="*/ 1073 h 3752"/>
              <a:gd name="T114" fmla="*/ 26074 w 28000"/>
              <a:gd name="T115" fmla="*/ 2678 h 3752"/>
              <a:gd name="T116" fmla="*/ 27735 w 28000"/>
              <a:gd name="T117" fmla="*/ 2678 h 3752"/>
              <a:gd name="T118" fmla="*/ 26725 w 28000"/>
              <a:gd name="T119" fmla="*/ 1073 h 3752"/>
              <a:gd name="T120" fmla="*/ 27999 w 28000"/>
              <a:gd name="T121" fmla="*/ 1073 h 3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8000" h="3752">
                <a:moveTo>
                  <a:pt x="1876" y="0"/>
                </a:moveTo>
                <a:lnTo>
                  <a:pt x="1876" y="0"/>
                </a:lnTo>
                <a:cubicBezTo>
                  <a:pt x="842" y="0"/>
                  <a:pt x="0" y="842"/>
                  <a:pt x="0" y="1876"/>
                </a:cubicBezTo>
                <a:cubicBezTo>
                  <a:pt x="0" y="2909"/>
                  <a:pt x="842" y="3751"/>
                  <a:pt x="1876" y="3751"/>
                </a:cubicBezTo>
                <a:cubicBezTo>
                  <a:pt x="2912" y="3751"/>
                  <a:pt x="3752" y="2909"/>
                  <a:pt x="3752" y="1876"/>
                </a:cubicBezTo>
                <a:cubicBezTo>
                  <a:pt x="3752" y="842"/>
                  <a:pt x="2912" y="0"/>
                  <a:pt x="1876" y="0"/>
                </a:cubicBezTo>
                <a:close/>
                <a:moveTo>
                  <a:pt x="376" y="1090"/>
                </a:moveTo>
                <a:lnTo>
                  <a:pt x="376" y="1090"/>
                </a:lnTo>
                <a:cubicBezTo>
                  <a:pt x="719" y="1430"/>
                  <a:pt x="719" y="1430"/>
                  <a:pt x="719" y="1430"/>
                </a:cubicBezTo>
                <a:cubicBezTo>
                  <a:pt x="243" y="1430"/>
                  <a:pt x="243" y="1430"/>
                  <a:pt x="243" y="1430"/>
                </a:cubicBezTo>
                <a:cubicBezTo>
                  <a:pt x="273" y="1311"/>
                  <a:pt x="320" y="1197"/>
                  <a:pt x="376" y="1090"/>
                </a:cubicBezTo>
                <a:close/>
                <a:moveTo>
                  <a:pt x="182" y="1876"/>
                </a:moveTo>
                <a:lnTo>
                  <a:pt x="182" y="1876"/>
                </a:lnTo>
                <a:cubicBezTo>
                  <a:pt x="182" y="1787"/>
                  <a:pt x="189" y="1699"/>
                  <a:pt x="203" y="1612"/>
                </a:cubicBezTo>
                <a:cubicBezTo>
                  <a:pt x="898" y="1612"/>
                  <a:pt x="898" y="1612"/>
                  <a:pt x="898" y="1612"/>
                </a:cubicBezTo>
                <a:cubicBezTo>
                  <a:pt x="1244" y="1957"/>
                  <a:pt x="1244" y="1957"/>
                  <a:pt x="1244" y="1957"/>
                </a:cubicBezTo>
                <a:cubicBezTo>
                  <a:pt x="184" y="1957"/>
                  <a:pt x="184" y="1957"/>
                  <a:pt x="184" y="1957"/>
                </a:cubicBezTo>
                <a:cubicBezTo>
                  <a:pt x="182" y="1929"/>
                  <a:pt x="182" y="1903"/>
                  <a:pt x="182" y="1876"/>
                </a:cubicBezTo>
                <a:close/>
                <a:moveTo>
                  <a:pt x="807" y="3189"/>
                </a:moveTo>
                <a:lnTo>
                  <a:pt x="807" y="3189"/>
                </a:lnTo>
                <a:cubicBezTo>
                  <a:pt x="1281" y="3189"/>
                  <a:pt x="1281" y="3189"/>
                  <a:pt x="1281" y="3189"/>
                </a:cubicBezTo>
                <a:cubicBezTo>
                  <a:pt x="1283" y="3282"/>
                  <a:pt x="1290" y="3378"/>
                  <a:pt x="1302" y="3469"/>
                </a:cubicBezTo>
                <a:cubicBezTo>
                  <a:pt x="1122" y="3403"/>
                  <a:pt x="954" y="3308"/>
                  <a:pt x="807" y="3189"/>
                </a:cubicBezTo>
                <a:close/>
                <a:moveTo>
                  <a:pt x="1288" y="3007"/>
                </a:moveTo>
                <a:lnTo>
                  <a:pt x="1288" y="3007"/>
                </a:lnTo>
                <a:cubicBezTo>
                  <a:pt x="616" y="3007"/>
                  <a:pt x="616" y="3007"/>
                  <a:pt x="616" y="3007"/>
                </a:cubicBezTo>
                <a:cubicBezTo>
                  <a:pt x="523" y="2904"/>
                  <a:pt x="443" y="2787"/>
                  <a:pt x="378" y="2664"/>
                </a:cubicBezTo>
                <a:cubicBezTo>
                  <a:pt x="1337" y="2664"/>
                  <a:pt x="1337" y="2664"/>
                  <a:pt x="1337" y="2664"/>
                </a:cubicBezTo>
                <a:cubicBezTo>
                  <a:pt x="1311" y="2776"/>
                  <a:pt x="1295" y="2890"/>
                  <a:pt x="1288" y="3007"/>
                </a:cubicBezTo>
                <a:close/>
                <a:moveTo>
                  <a:pt x="294" y="2482"/>
                </a:moveTo>
                <a:lnTo>
                  <a:pt x="294" y="2482"/>
                </a:lnTo>
                <a:cubicBezTo>
                  <a:pt x="252" y="2372"/>
                  <a:pt x="222" y="2258"/>
                  <a:pt x="203" y="2139"/>
                </a:cubicBezTo>
                <a:cubicBezTo>
                  <a:pt x="1426" y="2139"/>
                  <a:pt x="1426" y="2139"/>
                  <a:pt x="1426" y="2139"/>
                </a:cubicBezTo>
                <a:cubicBezTo>
                  <a:pt x="1498" y="2209"/>
                  <a:pt x="1498" y="2209"/>
                  <a:pt x="1498" y="2209"/>
                </a:cubicBezTo>
                <a:cubicBezTo>
                  <a:pt x="1456" y="2297"/>
                  <a:pt x="1419" y="2388"/>
                  <a:pt x="1388" y="2482"/>
                </a:cubicBezTo>
                <a:lnTo>
                  <a:pt x="294" y="2482"/>
                </a:lnTo>
                <a:close/>
                <a:moveTo>
                  <a:pt x="3570" y="1876"/>
                </a:moveTo>
                <a:lnTo>
                  <a:pt x="3570" y="1876"/>
                </a:lnTo>
                <a:cubicBezTo>
                  <a:pt x="3570" y="2808"/>
                  <a:pt x="2812" y="3569"/>
                  <a:pt x="1876" y="3569"/>
                </a:cubicBezTo>
                <a:cubicBezTo>
                  <a:pt x="1745" y="3569"/>
                  <a:pt x="1619" y="3555"/>
                  <a:pt x="1496" y="3527"/>
                </a:cubicBezTo>
                <a:cubicBezTo>
                  <a:pt x="1475" y="3408"/>
                  <a:pt x="1463" y="3284"/>
                  <a:pt x="1463" y="3163"/>
                </a:cubicBezTo>
                <a:cubicBezTo>
                  <a:pt x="1463" y="2563"/>
                  <a:pt x="1722" y="2008"/>
                  <a:pt x="2179" y="1624"/>
                </a:cubicBezTo>
                <a:cubicBezTo>
                  <a:pt x="2403" y="1836"/>
                  <a:pt x="2707" y="1966"/>
                  <a:pt x="3038" y="1966"/>
                </a:cubicBezTo>
                <a:cubicBezTo>
                  <a:pt x="3129" y="1966"/>
                  <a:pt x="3129" y="1966"/>
                  <a:pt x="3129" y="1966"/>
                </a:cubicBezTo>
                <a:cubicBezTo>
                  <a:pt x="3129" y="1876"/>
                  <a:pt x="3129" y="1876"/>
                  <a:pt x="3129" y="1876"/>
                </a:cubicBezTo>
                <a:cubicBezTo>
                  <a:pt x="3129" y="1636"/>
                  <a:pt x="3061" y="1412"/>
                  <a:pt x="2945" y="1220"/>
                </a:cubicBezTo>
                <a:cubicBezTo>
                  <a:pt x="3094" y="1178"/>
                  <a:pt x="3250" y="1155"/>
                  <a:pt x="3407" y="1148"/>
                </a:cubicBezTo>
                <a:cubicBezTo>
                  <a:pt x="3512" y="1370"/>
                  <a:pt x="3570" y="1617"/>
                  <a:pt x="3570" y="1876"/>
                </a:cubicBezTo>
                <a:close/>
                <a:moveTo>
                  <a:pt x="1972" y="810"/>
                </a:moveTo>
                <a:lnTo>
                  <a:pt x="1972" y="810"/>
                </a:lnTo>
                <a:cubicBezTo>
                  <a:pt x="2487" y="854"/>
                  <a:pt x="2898" y="1267"/>
                  <a:pt x="2945" y="1780"/>
                </a:cubicBezTo>
                <a:cubicBezTo>
                  <a:pt x="2429" y="1736"/>
                  <a:pt x="2016" y="1323"/>
                  <a:pt x="1972" y="810"/>
                </a:cubicBezTo>
                <a:close/>
                <a:moveTo>
                  <a:pt x="2830" y="1064"/>
                </a:moveTo>
                <a:lnTo>
                  <a:pt x="2830" y="1064"/>
                </a:lnTo>
                <a:cubicBezTo>
                  <a:pt x="2599" y="793"/>
                  <a:pt x="2259" y="623"/>
                  <a:pt x="1876" y="623"/>
                </a:cubicBezTo>
                <a:cubicBezTo>
                  <a:pt x="1785" y="623"/>
                  <a:pt x="1785" y="623"/>
                  <a:pt x="1785" y="623"/>
                </a:cubicBezTo>
                <a:cubicBezTo>
                  <a:pt x="1785" y="714"/>
                  <a:pt x="1785" y="714"/>
                  <a:pt x="1785" y="714"/>
                </a:cubicBezTo>
                <a:cubicBezTo>
                  <a:pt x="1785" y="1006"/>
                  <a:pt x="1888" y="1276"/>
                  <a:pt x="2056" y="1489"/>
                </a:cubicBezTo>
                <a:cubicBezTo>
                  <a:pt x="1867" y="1650"/>
                  <a:pt x="1710" y="1836"/>
                  <a:pt x="1587" y="2043"/>
                </a:cubicBezTo>
                <a:cubicBezTo>
                  <a:pt x="471" y="929"/>
                  <a:pt x="471" y="929"/>
                  <a:pt x="471" y="929"/>
                </a:cubicBezTo>
                <a:cubicBezTo>
                  <a:pt x="777" y="478"/>
                  <a:pt x="1293" y="182"/>
                  <a:pt x="1876" y="182"/>
                </a:cubicBezTo>
                <a:cubicBezTo>
                  <a:pt x="2478" y="182"/>
                  <a:pt x="3008" y="497"/>
                  <a:pt x="3309" y="973"/>
                </a:cubicBezTo>
                <a:cubicBezTo>
                  <a:pt x="3145" y="985"/>
                  <a:pt x="2984" y="1015"/>
                  <a:pt x="2830" y="1064"/>
                </a:cubicBezTo>
                <a:close/>
                <a:moveTo>
                  <a:pt x="2639" y="2227"/>
                </a:moveTo>
                <a:lnTo>
                  <a:pt x="2639" y="2227"/>
                </a:lnTo>
                <a:cubicBezTo>
                  <a:pt x="2525" y="2157"/>
                  <a:pt x="2392" y="2134"/>
                  <a:pt x="2261" y="2164"/>
                </a:cubicBezTo>
                <a:cubicBezTo>
                  <a:pt x="2133" y="2195"/>
                  <a:pt x="2021" y="2272"/>
                  <a:pt x="1951" y="2386"/>
                </a:cubicBezTo>
                <a:cubicBezTo>
                  <a:pt x="1878" y="2498"/>
                  <a:pt x="1857" y="2633"/>
                  <a:pt x="1888" y="2762"/>
                </a:cubicBezTo>
                <a:cubicBezTo>
                  <a:pt x="1916" y="2892"/>
                  <a:pt x="1995" y="3004"/>
                  <a:pt x="2109" y="3074"/>
                </a:cubicBezTo>
                <a:cubicBezTo>
                  <a:pt x="2189" y="3126"/>
                  <a:pt x="2280" y="3151"/>
                  <a:pt x="2373" y="3151"/>
                </a:cubicBezTo>
                <a:cubicBezTo>
                  <a:pt x="2410" y="3151"/>
                  <a:pt x="2448" y="3147"/>
                  <a:pt x="2485" y="3137"/>
                </a:cubicBezTo>
                <a:cubicBezTo>
                  <a:pt x="2616" y="3107"/>
                  <a:pt x="2725" y="3030"/>
                  <a:pt x="2798" y="2916"/>
                </a:cubicBezTo>
                <a:cubicBezTo>
                  <a:pt x="2868" y="2804"/>
                  <a:pt x="2891" y="2668"/>
                  <a:pt x="2861" y="2540"/>
                </a:cubicBezTo>
                <a:cubicBezTo>
                  <a:pt x="2830" y="2409"/>
                  <a:pt x="2751" y="2297"/>
                  <a:pt x="2639" y="2227"/>
                </a:cubicBezTo>
                <a:close/>
                <a:moveTo>
                  <a:pt x="2644" y="2820"/>
                </a:moveTo>
                <a:lnTo>
                  <a:pt x="2644" y="2820"/>
                </a:lnTo>
                <a:cubicBezTo>
                  <a:pt x="2597" y="2892"/>
                  <a:pt x="2527" y="2941"/>
                  <a:pt x="2445" y="2960"/>
                </a:cubicBezTo>
                <a:cubicBezTo>
                  <a:pt x="2361" y="2979"/>
                  <a:pt x="2277" y="2965"/>
                  <a:pt x="2205" y="2920"/>
                </a:cubicBezTo>
                <a:cubicBezTo>
                  <a:pt x="2133" y="2876"/>
                  <a:pt x="2084" y="2804"/>
                  <a:pt x="2065" y="2722"/>
                </a:cubicBezTo>
                <a:cubicBezTo>
                  <a:pt x="2044" y="2640"/>
                  <a:pt x="2060" y="2554"/>
                  <a:pt x="2105" y="2482"/>
                </a:cubicBezTo>
                <a:cubicBezTo>
                  <a:pt x="2149" y="2409"/>
                  <a:pt x="2219" y="2360"/>
                  <a:pt x="2303" y="2342"/>
                </a:cubicBezTo>
                <a:cubicBezTo>
                  <a:pt x="2326" y="2335"/>
                  <a:pt x="2350" y="2332"/>
                  <a:pt x="2375" y="2332"/>
                </a:cubicBezTo>
                <a:cubicBezTo>
                  <a:pt x="2434" y="2332"/>
                  <a:pt x="2492" y="2349"/>
                  <a:pt x="2543" y="2381"/>
                </a:cubicBezTo>
                <a:cubicBezTo>
                  <a:pt x="2613" y="2426"/>
                  <a:pt x="2665" y="2498"/>
                  <a:pt x="2683" y="2580"/>
                </a:cubicBezTo>
                <a:cubicBezTo>
                  <a:pt x="2702" y="2661"/>
                  <a:pt x="2688" y="2748"/>
                  <a:pt x="2644" y="2820"/>
                </a:cubicBezTo>
                <a:close/>
                <a:moveTo>
                  <a:pt x="5658" y="2230"/>
                </a:moveTo>
                <a:lnTo>
                  <a:pt x="5658" y="2230"/>
                </a:lnTo>
                <a:cubicBezTo>
                  <a:pt x="5658" y="2498"/>
                  <a:pt x="5446" y="2706"/>
                  <a:pt x="5080" y="2706"/>
                </a:cubicBezTo>
                <a:cubicBezTo>
                  <a:pt x="4737" y="2706"/>
                  <a:pt x="4492" y="2493"/>
                  <a:pt x="4492" y="2185"/>
                </a:cubicBezTo>
                <a:cubicBezTo>
                  <a:pt x="4730" y="2185"/>
                  <a:pt x="4730" y="2185"/>
                  <a:pt x="4730" y="2185"/>
                </a:cubicBezTo>
                <a:cubicBezTo>
                  <a:pt x="4732" y="2349"/>
                  <a:pt x="4867" y="2479"/>
                  <a:pt x="5089" y="2479"/>
                </a:cubicBezTo>
                <a:cubicBezTo>
                  <a:pt x="5278" y="2479"/>
                  <a:pt x="5406" y="2393"/>
                  <a:pt x="5406" y="2248"/>
                </a:cubicBezTo>
                <a:cubicBezTo>
                  <a:pt x="5406" y="1815"/>
                  <a:pt x="4541" y="2136"/>
                  <a:pt x="4541" y="1491"/>
                </a:cubicBezTo>
                <a:cubicBezTo>
                  <a:pt x="4541" y="1248"/>
                  <a:pt x="4737" y="1045"/>
                  <a:pt x="5075" y="1045"/>
                </a:cubicBezTo>
                <a:cubicBezTo>
                  <a:pt x="5346" y="1045"/>
                  <a:pt x="5619" y="1190"/>
                  <a:pt x="5623" y="1526"/>
                </a:cubicBezTo>
                <a:cubicBezTo>
                  <a:pt x="5374" y="1526"/>
                  <a:pt x="5374" y="1526"/>
                  <a:pt x="5374" y="1526"/>
                </a:cubicBezTo>
                <a:cubicBezTo>
                  <a:pt x="5374" y="1367"/>
                  <a:pt x="5266" y="1267"/>
                  <a:pt x="5073" y="1267"/>
                </a:cubicBezTo>
                <a:cubicBezTo>
                  <a:pt x="4877" y="1267"/>
                  <a:pt x="4786" y="1372"/>
                  <a:pt x="4786" y="1486"/>
                </a:cubicBezTo>
                <a:cubicBezTo>
                  <a:pt x="4786" y="1874"/>
                  <a:pt x="5658" y="1582"/>
                  <a:pt x="5658" y="2230"/>
                </a:cubicBezTo>
                <a:close/>
                <a:moveTo>
                  <a:pt x="6573" y="1736"/>
                </a:moveTo>
                <a:lnTo>
                  <a:pt x="6573" y="1736"/>
                </a:lnTo>
                <a:cubicBezTo>
                  <a:pt x="7161" y="2678"/>
                  <a:pt x="7161" y="2678"/>
                  <a:pt x="7161" y="2678"/>
                </a:cubicBezTo>
                <a:cubicBezTo>
                  <a:pt x="6867" y="2678"/>
                  <a:pt x="6867" y="2678"/>
                  <a:pt x="6867" y="2678"/>
                </a:cubicBezTo>
                <a:cubicBezTo>
                  <a:pt x="6410" y="1931"/>
                  <a:pt x="6410" y="1931"/>
                  <a:pt x="6410" y="1931"/>
                </a:cubicBezTo>
                <a:cubicBezTo>
                  <a:pt x="6209" y="2167"/>
                  <a:pt x="6209" y="2167"/>
                  <a:pt x="6209" y="2167"/>
                </a:cubicBezTo>
                <a:cubicBezTo>
                  <a:pt x="6209" y="2678"/>
                  <a:pt x="6209" y="2678"/>
                  <a:pt x="6209" y="2678"/>
                </a:cubicBezTo>
                <a:cubicBezTo>
                  <a:pt x="5962" y="2678"/>
                  <a:pt x="5962" y="2678"/>
                  <a:pt x="5962" y="2678"/>
                </a:cubicBezTo>
                <a:cubicBezTo>
                  <a:pt x="5962" y="1073"/>
                  <a:pt x="5962" y="1073"/>
                  <a:pt x="5962" y="1073"/>
                </a:cubicBezTo>
                <a:cubicBezTo>
                  <a:pt x="6209" y="1073"/>
                  <a:pt x="6209" y="1073"/>
                  <a:pt x="6209" y="1073"/>
                </a:cubicBezTo>
                <a:cubicBezTo>
                  <a:pt x="6209" y="1813"/>
                  <a:pt x="6209" y="1813"/>
                  <a:pt x="6209" y="1813"/>
                </a:cubicBezTo>
                <a:cubicBezTo>
                  <a:pt x="6223" y="1813"/>
                  <a:pt x="6223" y="1813"/>
                  <a:pt x="6223" y="1813"/>
                </a:cubicBezTo>
                <a:cubicBezTo>
                  <a:pt x="6834" y="1073"/>
                  <a:pt x="6834" y="1073"/>
                  <a:pt x="6834" y="1073"/>
                </a:cubicBezTo>
                <a:cubicBezTo>
                  <a:pt x="7138" y="1073"/>
                  <a:pt x="7138" y="1073"/>
                  <a:pt x="7138" y="1073"/>
                </a:cubicBezTo>
                <a:lnTo>
                  <a:pt x="6573" y="1736"/>
                </a:lnTo>
                <a:close/>
                <a:moveTo>
                  <a:pt x="8003" y="1045"/>
                </a:moveTo>
                <a:lnTo>
                  <a:pt x="8003" y="1045"/>
                </a:lnTo>
                <a:cubicBezTo>
                  <a:pt x="7525" y="1045"/>
                  <a:pt x="7170" y="1405"/>
                  <a:pt x="7170" y="1876"/>
                </a:cubicBezTo>
                <a:cubicBezTo>
                  <a:pt x="7170" y="2351"/>
                  <a:pt x="7523" y="2706"/>
                  <a:pt x="8001" y="2706"/>
                </a:cubicBezTo>
                <a:cubicBezTo>
                  <a:pt x="8484" y="2706"/>
                  <a:pt x="8836" y="2346"/>
                  <a:pt x="8836" y="1876"/>
                </a:cubicBezTo>
                <a:cubicBezTo>
                  <a:pt x="8836" y="1409"/>
                  <a:pt x="8486" y="1045"/>
                  <a:pt x="8003" y="1045"/>
                </a:cubicBezTo>
                <a:close/>
                <a:moveTo>
                  <a:pt x="8003" y="2472"/>
                </a:moveTo>
                <a:lnTo>
                  <a:pt x="8003" y="2472"/>
                </a:lnTo>
                <a:cubicBezTo>
                  <a:pt x="7670" y="2472"/>
                  <a:pt x="7425" y="2218"/>
                  <a:pt x="7425" y="1876"/>
                </a:cubicBezTo>
                <a:cubicBezTo>
                  <a:pt x="7425" y="1538"/>
                  <a:pt x="7670" y="1279"/>
                  <a:pt x="8003" y="1279"/>
                </a:cubicBezTo>
                <a:cubicBezTo>
                  <a:pt x="8339" y="1279"/>
                  <a:pt x="8584" y="1538"/>
                  <a:pt x="8584" y="1876"/>
                </a:cubicBezTo>
                <a:cubicBezTo>
                  <a:pt x="8584" y="2218"/>
                  <a:pt x="8339" y="2472"/>
                  <a:pt x="8003" y="2472"/>
                </a:cubicBezTo>
                <a:close/>
                <a:moveTo>
                  <a:pt x="9394" y="2456"/>
                </a:moveTo>
                <a:lnTo>
                  <a:pt x="9394" y="2456"/>
                </a:lnTo>
                <a:cubicBezTo>
                  <a:pt x="10059" y="2456"/>
                  <a:pt x="10059" y="2456"/>
                  <a:pt x="10059" y="2456"/>
                </a:cubicBezTo>
                <a:cubicBezTo>
                  <a:pt x="10059" y="2678"/>
                  <a:pt x="10059" y="2678"/>
                  <a:pt x="10059" y="2678"/>
                </a:cubicBezTo>
                <a:cubicBezTo>
                  <a:pt x="9147" y="2678"/>
                  <a:pt x="9147" y="2678"/>
                  <a:pt x="9147" y="2678"/>
                </a:cubicBezTo>
                <a:cubicBezTo>
                  <a:pt x="9147" y="1073"/>
                  <a:pt x="9147" y="1073"/>
                  <a:pt x="9147" y="1073"/>
                </a:cubicBezTo>
                <a:cubicBezTo>
                  <a:pt x="9394" y="1073"/>
                  <a:pt x="9394" y="1073"/>
                  <a:pt x="9394" y="1073"/>
                </a:cubicBezTo>
                <a:lnTo>
                  <a:pt x="9394" y="2456"/>
                </a:lnTo>
                <a:close/>
                <a:moveTo>
                  <a:pt x="11727" y="1073"/>
                </a:moveTo>
                <a:lnTo>
                  <a:pt x="11727" y="1073"/>
                </a:lnTo>
                <a:cubicBezTo>
                  <a:pt x="12012" y="1073"/>
                  <a:pt x="12012" y="1073"/>
                  <a:pt x="12012" y="1073"/>
                </a:cubicBezTo>
                <a:cubicBezTo>
                  <a:pt x="12012" y="2678"/>
                  <a:pt x="12012" y="2678"/>
                  <a:pt x="12012" y="2678"/>
                </a:cubicBezTo>
                <a:cubicBezTo>
                  <a:pt x="11776" y="2678"/>
                  <a:pt x="11776" y="2678"/>
                  <a:pt x="11776" y="2678"/>
                </a:cubicBezTo>
                <a:cubicBezTo>
                  <a:pt x="11776" y="1580"/>
                  <a:pt x="11776" y="1580"/>
                  <a:pt x="11776" y="1580"/>
                </a:cubicBezTo>
                <a:cubicBezTo>
                  <a:pt x="11762" y="1580"/>
                  <a:pt x="11762" y="1580"/>
                  <a:pt x="11762" y="1580"/>
                </a:cubicBezTo>
                <a:cubicBezTo>
                  <a:pt x="11328" y="2678"/>
                  <a:pt x="11328" y="2678"/>
                  <a:pt x="11328" y="2678"/>
                </a:cubicBezTo>
                <a:cubicBezTo>
                  <a:pt x="11090" y="2678"/>
                  <a:pt x="11090" y="2678"/>
                  <a:pt x="11090" y="2678"/>
                </a:cubicBezTo>
                <a:cubicBezTo>
                  <a:pt x="10617" y="1568"/>
                  <a:pt x="10617" y="1568"/>
                  <a:pt x="10617" y="1568"/>
                </a:cubicBezTo>
                <a:cubicBezTo>
                  <a:pt x="10603" y="1568"/>
                  <a:pt x="10603" y="1568"/>
                  <a:pt x="10603" y="1568"/>
                </a:cubicBezTo>
                <a:cubicBezTo>
                  <a:pt x="10603" y="2678"/>
                  <a:pt x="10603" y="2678"/>
                  <a:pt x="10603" y="2678"/>
                </a:cubicBezTo>
                <a:cubicBezTo>
                  <a:pt x="10365" y="2678"/>
                  <a:pt x="10365" y="2678"/>
                  <a:pt x="10365" y="2678"/>
                </a:cubicBezTo>
                <a:cubicBezTo>
                  <a:pt x="10365" y="1073"/>
                  <a:pt x="10365" y="1073"/>
                  <a:pt x="10365" y="1073"/>
                </a:cubicBezTo>
                <a:cubicBezTo>
                  <a:pt x="10654" y="1073"/>
                  <a:pt x="10654" y="1073"/>
                  <a:pt x="10654" y="1073"/>
                </a:cubicBezTo>
                <a:cubicBezTo>
                  <a:pt x="11207" y="2365"/>
                  <a:pt x="11207" y="2365"/>
                  <a:pt x="11207" y="2365"/>
                </a:cubicBezTo>
                <a:cubicBezTo>
                  <a:pt x="11221" y="2365"/>
                  <a:pt x="11221" y="2365"/>
                  <a:pt x="11221" y="2365"/>
                </a:cubicBezTo>
                <a:lnTo>
                  <a:pt x="11727" y="1073"/>
                </a:lnTo>
                <a:close/>
                <a:moveTo>
                  <a:pt x="12847" y="1073"/>
                </a:moveTo>
                <a:lnTo>
                  <a:pt x="12847" y="1073"/>
                </a:lnTo>
                <a:cubicBezTo>
                  <a:pt x="12257" y="2678"/>
                  <a:pt x="12257" y="2678"/>
                  <a:pt x="12257" y="2678"/>
                </a:cubicBezTo>
                <a:cubicBezTo>
                  <a:pt x="12509" y="2678"/>
                  <a:pt x="12509" y="2678"/>
                  <a:pt x="12509" y="2678"/>
                </a:cubicBezTo>
                <a:cubicBezTo>
                  <a:pt x="12635" y="2328"/>
                  <a:pt x="12635" y="2328"/>
                  <a:pt x="12635" y="2328"/>
                </a:cubicBezTo>
                <a:cubicBezTo>
                  <a:pt x="13354" y="2328"/>
                  <a:pt x="13354" y="2328"/>
                  <a:pt x="13354" y="2328"/>
                </a:cubicBezTo>
                <a:cubicBezTo>
                  <a:pt x="13480" y="2678"/>
                  <a:pt x="13480" y="2678"/>
                  <a:pt x="13480" y="2678"/>
                </a:cubicBezTo>
                <a:cubicBezTo>
                  <a:pt x="13739" y="2678"/>
                  <a:pt x="13739" y="2678"/>
                  <a:pt x="13739" y="2678"/>
                </a:cubicBezTo>
                <a:cubicBezTo>
                  <a:pt x="13146" y="1073"/>
                  <a:pt x="13146" y="1073"/>
                  <a:pt x="13146" y="1073"/>
                </a:cubicBezTo>
                <a:lnTo>
                  <a:pt x="12847" y="1073"/>
                </a:lnTo>
                <a:close/>
                <a:moveTo>
                  <a:pt x="12712" y="2106"/>
                </a:moveTo>
                <a:lnTo>
                  <a:pt x="12712" y="2106"/>
                </a:lnTo>
                <a:cubicBezTo>
                  <a:pt x="12987" y="1351"/>
                  <a:pt x="12987" y="1351"/>
                  <a:pt x="12987" y="1351"/>
                </a:cubicBezTo>
                <a:cubicBezTo>
                  <a:pt x="13004" y="1351"/>
                  <a:pt x="13004" y="1351"/>
                  <a:pt x="13004" y="1351"/>
                </a:cubicBezTo>
                <a:cubicBezTo>
                  <a:pt x="13277" y="2106"/>
                  <a:pt x="13277" y="2106"/>
                  <a:pt x="13277" y="2106"/>
                </a:cubicBezTo>
                <a:lnTo>
                  <a:pt x="12712" y="2106"/>
                </a:lnTo>
                <a:close/>
                <a:moveTo>
                  <a:pt x="13727" y="1073"/>
                </a:moveTo>
                <a:lnTo>
                  <a:pt x="13727" y="1073"/>
                </a:lnTo>
                <a:cubicBezTo>
                  <a:pt x="14918" y="1073"/>
                  <a:pt x="14918" y="1073"/>
                  <a:pt x="14918" y="1073"/>
                </a:cubicBezTo>
                <a:cubicBezTo>
                  <a:pt x="14918" y="1295"/>
                  <a:pt x="14918" y="1295"/>
                  <a:pt x="14918" y="1295"/>
                </a:cubicBezTo>
                <a:cubicBezTo>
                  <a:pt x="14445" y="1295"/>
                  <a:pt x="14445" y="1295"/>
                  <a:pt x="14445" y="1295"/>
                </a:cubicBezTo>
                <a:cubicBezTo>
                  <a:pt x="14445" y="2678"/>
                  <a:pt x="14445" y="2678"/>
                  <a:pt x="14445" y="2678"/>
                </a:cubicBezTo>
                <a:cubicBezTo>
                  <a:pt x="14200" y="2678"/>
                  <a:pt x="14200" y="2678"/>
                  <a:pt x="14200" y="2678"/>
                </a:cubicBezTo>
                <a:cubicBezTo>
                  <a:pt x="14200" y="1295"/>
                  <a:pt x="14200" y="1295"/>
                  <a:pt x="14200" y="1295"/>
                </a:cubicBezTo>
                <a:cubicBezTo>
                  <a:pt x="13727" y="1295"/>
                  <a:pt x="13727" y="1295"/>
                  <a:pt x="13727" y="1295"/>
                </a:cubicBezTo>
                <a:lnTo>
                  <a:pt x="13727" y="1073"/>
                </a:lnTo>
                <a:close/>
                <a:moveTo>
                  <a:pt x="16241" y="2230"/>
                </a:moveTo>
                <a:lnTo>
                  <a:pt x="16241" y="2230"/>
                </a:lnTo>
                <a:cubicBezTo>
                  <a:pt x="16241" y="2498"/>
                  <a:pt x="16029" y="2706"/>
                  <a:pt x="15663" y="2706"/>
                </a:cubicBezTo>
                <a:cubicBezTo>
                  <a:pt x="15320" y="2706"/>
                  <a:pt x="15072" y="2493"/>
                  <a:pt x="15072" y="2185"/>
                </a:cubicBezTo>
                <a:cubicBezTo>
                  <a:pt x="15313" y="2185"/>
                  <a:pt x="15313" y="2185"/>
                  <a:pt x="15313" y="2185"/>
                </a:cubicBezTo>
                <a:cubicBezTo>
                  <a:pt x="15315" y="2349"/>
                  <a:pt x="15450" y="2479"/>
                  <a:pt x="15672" y="2479"/>
                </a:cubicBezTo>
                <a:cubicBezTo>
                  <a:pt x="15861" y="2479"/>
                  <a:pt x="15987" y="2393"/>
                  <a:pt x="15987" y="2248"/>
                </a:cubicBezTo>
                <a:cubicBezTo>
                  <a:pt x="15987" y="1815"/>
                  <a:pt x="15124" y="2136"/>
                  <a:pt x="15124" y="1491"/>
                </a:cubicBezTo>
                <a:cubicBezTo>
                  <a:pt x="15124" y="1248"/>
                  <a:pt x="15320" y="1045"/>
                  <a:pt x="15658" y="1045"/>
                </a:cubicBezTo>
                <a:cubicBezTo>
                  <a:pt x="15929" y="1045"/>
                  <a:pt x="16199" y="1190"/>
                  <a:pt x="16204" y="1526"/>
                </a:cubicBezTo>
                <a:cubicBezTo>
                  <a:pt x="15957" y="1526"/>
                  <a:pt x="15957" y="1526"/>
                  <a:pt x="15957" y="1526"/>
                </a:cubicBezTo>
                <a:cubicBezTo>
                  <a:pt x="15957" y="1367"/>
                  <a:pt x="15849" y="1267"/>
                  <a:pt x="15656" y="1267"/>
                </a:cubicBezTo>
                <a:cubicBezTo>
                  <a:pt x="15460" y="1267"/>
                  <a:pt x="15369" y="1372"/>
                  <a:pt x="15369" y="1486"/>
                </a:cubicBezTo>
                <a:cubicBezTo>
                  <a:pt x="15369" y="1874"/>
                  <a:pt x="16241" y="1582"/>
                  <a:pt x="16241" y="2230"/>
                </a:cubicBezTo>
                <a:close/>
                <a:moveTo>
                  <a:pt x="16974" y="1073"/>
                </a:moveTo>
                <a:lnTo>
                  <a:pt x="16974" y="1073"/>
                </a:lnTo>
                <a:cubicBezTo>
                  <a:pt x="16384" y="2678"/>
                  <a:pt x="16384" y="2678"/>
                  <a:pt x="16384" y="2678"/>
                </a:cubicBezTo>
                <a:cubicBezTo>
                  <a:pt x="16636" y="2678"/>
                  <a:pt x="16636" y="2678"/>
                  <a:pt x="16636" y="2678"/>
                </a:cubicBezTo>
                <a:cubicBezTo>
                  <a:pt x="16762" y="2328"/>
                  <a:pt x="16762" y="2328"/>
                  <a:pt x="16762" y="2328"/>
                </a:cubicBezTo>
                <a:cubicBezTo>
                  <a:pt x="17480" y="2328"/>
                  <a:pt x="17480" y="2328"/>
                  <a:pt x="17480" y="2328"/>
                </a:cubicBezTo>
                <a:cubicBezTo>
                  <a:pt x="17606" y="2678"/>
                  <a:pt x="17606" y="2678"/>
                  <a:pt x="17606" y="2678"/>
                </a:cubicBezTo>
                <a:cubicBezTo>
                  <a:pt x="17865" y="2678"/>
                  <a:pt x="17865" y="2678"/>
                  <a:pt x="17865" y="2678"/>
                </a:cubicBezTo>
                <a:cubicBezTo>
                  <a:pt x="17273" y="1073"/>
                  <a:pt x="17273" y="1073"/>
                  <a:pt x="17273" y="1073"/>
                </a:cubicBezTo>
                <a:lnTo>
                  <a:pt x="16974" y="1073"/>
                </a:lnTo>
                <a:close/>
                <a:moveTo>
                  <a:pt x="16839" y="2106"/>
                </a:moveTo>
                <a:lnTo>
                  <a:pt x="16839" y="2106"/>
                </a:lnTo>
                <a:cubicBezTo>
                  <a:pt x="17112" y="1351"/>
                  <a:pt x="17112" y="1351"/>
                  <a:pt x="17112" y="1351"/>
                </a:cubicBezTo>
                <a:cubicBezTo>
                  <a:pt x="17128" y="1351"/>
                  <a:pt x="17128" y="1351"/>
                  <a:pt x="17128" y="1351"/>
                </a:cubicBezTo>
                <a:cubicBezTo>
                  <a:pt x="17403" y="2106"/>
                  <a:pt x="17403" y="2106"/>
                  <a:pt x="17403" y="2106"/>
                </a:cubicBezTo>
                <a:lnTo>
                  <a:pt x="16839" y="2106"/>
                </a:lnTo>
                <a:close/>
                <a:moveTo>
                  <a:pt x="18719" y="1736"/>
                </a:moveTo>
                <a:lnTo>
                  <a:pt x="18719" y="1736"/>
                </a:lnTo>
                <a:cubicBezTo>
                  <a:pt x="19305" y="2678"/>
                  <a:pt x="19305" y="2678"/>
                  <a:pt x="19305" y="2678"/>
                </a:cubicBezTo>
                <a:cubicBezTo>
                  <a:pt x="19011" y="2678"/>
                  <a:pt x="19011" y="2678"/>
                  <a:pt x="19011" y="2678"/>
                </a:cubicBezTo>
                <a:cubicBezTo>
                  <a:pt x="18554" y="1931"/>
                  <a:pt x="18554" y="1931"/>
                  <a:pt x="18554" y="1931"/>
                </a:cubicBezTo>
                <a:cubicBezTo>
                  <a:pt x="18353" y="2167"/>
                  <a:pt x="18353" y="2167"/>
                  <a:pt x="18353" y="2167"/>
                </a:cubicBezTo>
                <a:cubicBezTo>
                  <a:pt x="18353" y="2678"/>
                  <a:pt x="18353" y="2678"/>
                  <a:pt x="18353" y="2678"/>
                </a:cubicBezTo>
                <a:cubicBezTo>
                  <a:pt x="18108" y="2678"/>
                  <a:pt x="18108" y="2678"/>
                  <a:pt x="18108" y="2678"/>
                </a:cubicBezTo>
                <a:cubicBezTo>
                  <a:pt x="18108" y="1073"/>
                  <a:pt x="18108" y="1073"/>
                  <a:pt x="18108" y="1073"/>
                </a:cubicBezTo>
                <a:cubicBezTo>
                  <a:pt x="18353" y="1073"/>
                  <a:pt x="18353" y="1073"/>
                  <a:pt x="18353" y="1073"/>
                </a:cubicBezTo>
                <a:cubicBezTo>
                  <a:pt x="18353" y="1813"/>
                  <a:pt x="18353" y="1813"/>
                  <a:pt x="18353" y="1813"/>
                </a:cubicBezTo>
                <a:cubicBezTo>
                  <a:pt x="18367" y="1813"/>
                  <a:pt x="18367" y="1813"/>
                  <a:pt x="18367" y="1813"/>
                </a:cubicBezTo>
                <a:cubicBezTo>
                  <a:pt x="18978" y="1073"/>
                  <a:pt x="18978" y="1073"/>
                  <a:pt x="18978" y="1073"/>
                </a:cubicBezTo>
                <a:cubicBezTo>
                  <a:pt x="19282" y="1073"/>
                  <a:pt x="19282" y="1073"/>
                  <a:pt x="19282" y="1073"/>
                </a:cubicBezTo>
                <a:lnTo>
                  <a:pt x="18719" y="1736"/>
                </a:lnTo>
                <a:close/>
                <a:moveTo>
                  <a:pt x="19982" y="1073"/>
                </a:moveTo>
                <a:lnTo>
                  <a:pt x="19982" y="1073"/>
                </a:lnTo>
                <a:cubicBezTo>
                  <a:pt x="19391" y="2678"/>
                  <a:pt x="19391" y="2678"/>
                  <a:pt x="19391" y="2678"/>
                </a:cubicBezTo>
                <a:cubicBezTo>
                  <a:pt x="19646" y="2678"/>
                  <a:pt x="19646" y="2678"/>
                  <a:pt x="19646" y="2678"/>
                </a:cubicBezTo>
                <a:cubicBezTo>
                  <a:pt x="19769" y="2328"/>
                  <a:pt x="19769" y="2328"/>
                  <a:pt x="19769" y="2328"/>
                </a:cubicBezTo>
                <a:cubicBezTo>
                  <a:pt x="20488" y="2328"/>
                  <a:pt x="20488" y="2328"/>
                  <a:pt x="20488" y="2328"/>
                </a:cubicBezTo>
                <a:cubicBezTo>
                  <a:pt x="20614" y="2678"/>
                  <a:pt x="20614" y="2678"/>
                  <a:pt x="20614" y="2678"/>
                </a:cubicBezTo>
                <a:cubicBezTo>
                  <a:pt x="20875" y="2678"/>
                  <a:pt x="20875" y="2678"/>
                  <a:pt x="20875" y="2678"/>
                </a:cubicBezTo>
                <a:cubicBezTo>
                  <a:pt x="20280" y="1073"/>
                  <a:pt x="20280" y="1073"/>
                  <a:pt x="20280" y="1073"/>
                </a:cubicBezTo>
                <a:lnTo>
                  <a:pt x="19982" y="1073"/>
                </a:lnTo>
                <a:close/>
                <a:moveTo>
                  <a:pt x="19849" y="2106"/>
                </a:moveTo>
                <a:lnTo>
                  <a:pt x="19849" y="2106"/>
                </a:lnTo>
                <a:cubicBezTo>
                  <a:pt x="20122" y="1351"/>
                  <a:pt x="20122" y="1351"/>
                  <a:pt x="20122" y="1351"/>
                </a:cubicBezTo>
                <a:cubicBezTo>
                  <a:pt x="20138" y="1351"/>
                  <a:pt x="20138" y="1351"/>
                  <a:pt x="20138" y="1351"/>
                </a:cubicBezTo>
                <a:cubicBezTo>
                  <a:pt x="20411" y="2106"/>
                  <a:pt x="20411" y="2106"/>
                  <a:pt x="20411" y="2106"/>
                </a:cubicBezTo>
                <a:lnTo>
                  <a:pt x="19849" y="2106"/>
                </a:lnTo>
                <a:close/>
                <a:moveTo>
                  <a:pt x="21622" y="1073"/>
                </a:moveTo>
                <a:lnTo>
                  <a:pt x="21622" y="1073"/>
                </a:lnTo>
                <a:cubicBezTo>
                  <a:pt x="21116" y="1073"/>
                  <a:pt x="21116" y="1073"/>
                  <a:pt x="21116" y="1073"/>
                </a:cubicBezTo>
                <a:cubicBezTo>
                  <a:pt x="21116" y="2678"/>
                  <a:pt x="21116" y="2678"/>
                  <a:pt x="21116" y="2678"/>
                </a:cubicBezTo>
                <a:cubicBezTo>
                  <a:pt x="21622" y="2678"/>
                  <a:pt x="21622" y="2678"/>
                  <a:pt x="21622" y="2678"/>
                </a:cubicBezTo>
                <a:cubicBezTo>
                  <a:pt x="22131" y="2678"/>
                  <a:pt x="22429" y="2370"/>
                  <a:pt x="22429" y="1874"/>
                </a:cubicBezTo>
                <a:cubicBezTo>
                  <a:pt x="22429" y="1407"/>
                  <a:pt x="22131" y="1073"/>
                  <a:pt x="21622" y="1073"/>
                </a:cubicBezTo>
                <a:close/>
                <a:moveTo>
                  <a:pt x="21617" y="2461"/>
                </a:moveTo>
                <a:lnTo>
                  <a:pt x="21617" y="2461"/>
                </a:lnTo>
                <a:cubicBezTo>
                  <a:pt x="21363" y="2461"/>
                  <a:pt x="21363" y="2461"/>
                  <a:pt x="21363" y="2461"/>
                </a:cubicBezTo>
                <a:cubicBezTo>
                  <a:pt x="21363" y="1293"/>
                  <a:pt x="21363" y="1293"/>
                  <a:pt x="21363" y="1293"/>
                </a:cubicBezTo>
                <a:cubicBezTo>
                  <a:pt x="21617" y="1293"/>
                  <a:pt x="21617" y="1293"/>
                  <a:pt x="21617" y="1293"/>
                </a:cubicBezTo>
                <a:cubicBezTo>
                  <a:pt x="21951" y="1293"/>
                  <a:pt x="22180" y="1500"/>
                  <a:pt x="22180" y="1874"/>
                </a:cubicBezTo>
                <a:cubicBezTo>
                  <a:pt x="22180" y="2262"/>
                  <a:pt x="21946" y="2461"/>
                  <a:pt x="21617" y="2461"/>
                </a:cubicBezTo>
                <a:close/>
                <a:moveTo>
                  <a:pt x="22987" y="2461"/>
                </a:moveTo>
                <a:lnTo>
                  <a:pt x="22987" y="2461"/>
                </a:lnTo>
                <a:cubicBezTo>
                  <a:pt x="23710" y="2461"/>
                  <a:pt x="23710" y="2461"/>
                  <a:pt x="23710" y="2461"/>
                </a:cubicBezTo>
                <a:cubicBezTo>
                  <a:pt x="23710" y="2678"/>
                  <a:pt x="23710" y="2678"/>
                  <a:pt x="23710" y="2678"/>
                </a:cubicBezTo>
                <a:cubicBezTo>
                  <a:pt x="22740" y="2678"/>
                  <a:pt x="22740" y="2678"/>
                  <a:pt x="22740" y="2678"/>
                </a:cubicBezTo>
                <a:cubicBezTo>
                  <a:pt x="22740" y="1073"/>
                  <a:pt x="22740" y="1073"/>
                  <a:pt x="22740" y="1073"/>
                </a:cubicBezTo>
                <a:cubicBezTo>
                  <a:pt x="23687" y="1073"/>
                  <a:pt x="23687" y="1073"/>
                  <a:pt x="23687" y="1073"/>
                </a:cubicBezTo>
                <a:cubicBezTo>
                  <a:pt x="23687" y="1293"/>
                  <a:pt x="23687" y="1293"/>
                  <a:pt x="23687" y="1293"/>
                </a:cubicBezTo>
                <a:cubicBezTo>
                  <a:pt x="22987" y="1293"/>
                  <a:pt x="22987" y="1293"/>
                  <a:pt x="22987" y="1293"/>
                </a:cubicBezTo>
                <a:cubicBezTo>
                  <a:pt x="22987" y="1757"/>
                  <a:pt x="22987" y="1757"/>
                  <a:pt x="22987" y="1757"/>
                </a:cubicBezTo>
                <a:cubicBezTo>
                  <a:pt x="23587" y="1757"/>
                  <a:pt x="23587" y="1757"/>
                  <a:pt x="23587" y="1757"/>
                </a:cubicBezTo>
                <a:cubicBezTo>
                  <a:pt x="23587" y="1971"/>
                  <a:pt x="23587" y="1971"/>
                  <a:pt x="23587" y="1971"/>
                </a:cubicBezTo>
                <a:cubicBezTo>
                  <a:pt x="22987" y="1971"/>
                  <a:pt x="22987" y="1971"/>
                  <a:pt x="22987" y="1971"/>
                </a:cubicBezTo>
                <a:lnTo>
                  <a:pt x="22987" y="2461"/>
                </a:lnTo>
                <a:close/>
                <a:moveTo>
                  <a:pt x="25383" y="1073"/>
                </a:moveTo>
                <a:lnTo>
                  <a:pt x="25383" y="1073"/>
                </a:lnTo>
                <a:cubicBezTo>
                  <a:pt x="25668" y="1073"/>
                  <a:pt x="25668" y="1073"/>
                  <a:pt x="25668" y="1073"/>
                </a:cubicBezTo>
                <a:cubicBezTo>
                  <a:pt x="25668" y="2678"/>
                  <a:pt x="25668" y="2678"/>
                  <a:pt x="25668" y="2678"/>
                </a:cubicBezTo>
                <a:cubicBezTo>
                  <a:pt x="25430" y="2678"/>
                  <a:pt x="25430" y="2678"/>
                  <a:pt x="25430" y="2678"/>
                </a:cubicBezTo>
                <a:cubicBezTo>
                  <a:pt x="25430" y="1580"/>
                  <a:pt x="25430" y="1580"/>
                  <a:pt x="25430" y="1580"/>
                </a:cubicBezTo>
                <a:cubicBezTo>
                  <a:pt x="25416" y="1580"/>
                  <a:pt x="25416" y="1580"/>
                  <a:pt x="25416" y="1580"/>
                </a:cubicBezTo>
                <a:cubicBezTo>
                  <a:pt x="24982" y="2678"/>
                  <a:pt x="24982" y="2678"/>
                  <a:pt x="24982" y="2678"/>
                </a:cubicBezTo>
                <a:cubicBezTo>
                  <a:pt x="24746" y="2678"/>
                  <a:pt x="24746" y="2678"/>
                  <a:pt x="24746" y="2678"/>
                </a:cubicBezTo>
                <a:cubicBezTo>
                  <a:pt x="24270" y="1568"/>
                  <a:pt x="24270" y="1568"/>
                  <a:pt x="24270" y="1568"/>
                </a:cubicBezTo>
                <a:cubicBezTo>
                  <a:pt x="24259" y="1568"/>
                  <a:pt x="24259" y="1568"/>
                  <a:pt x="24259" y="1568"/>
                </a:cubicBezTo>
                <a:cubicBezTo>
                  <a:pt x="24259" y="2678"/>
                  <a:pt x="24259" y="2678"/>
                  <a:pt x="24259" y="2678"/>
                </a:cubicBezTo>
                <a:cubicBezTo>
                  <a:pt x="24021" y="2678"/>
                  <a:pt x="24021" y="2678"/>
                  <a:pt x="24021" y="2678"/>
                </a:cubicBezTo>
                <a:cubicBezTo>
                  <a:pt x="24021" y="1073"/>
                  <a:pt x="24021" y="1073"/>
                  <a:pt x="24021" y="1073"/>
                </a:cubicBezTo>
                <a:cubicBezTo>
                  <a:pt x="24308" y="1073"/>
                  <a:pt x="24308" y="1073"/>
                  <a:pt x="24308" y="1073"/>
                </a:cubicBezTo>
                <a:cubicBezTo>
                  <a:pt x="24863" y="2365"/>
                  <a:pt x="24863" y="2365"/>
                  <a:pt x="24863" y="2365"/>
                </a:cubicBezTo>
                <a:cubicBezTo>
                  <a:pt x="24877" y="2365"/>
                  <a:pt x="24877" y="2365"/>
                  <a:pt x="24877" y="2365"/>
                </a:cubicBezTo>
                <a:lnTo>
                  <a:pt x="25383" y="1073"/>
                </a:lnTo>
                <a:close/>
                <a:moveTo>
                  <a:pt x="26074" y="1073"/>
                </a:moveTo>
                <a:lnTo>
                  <a:pt x="26074" y="1073"/>
                </a:lnTo>
                <a:cubicBezTo>
                  <a:pt x="26319" y="1073"/>
                  <a:pt x="26319" y="1073"/>
                  <a:pt x="26319" y="1073"/>
                </a:cubicBezTo>
                <a:cubicBezTo>
                  <a:pt x="26319" y="2678"/>
                  <a:pt x="26319" y="2678"/>
                  <a:pt x="26319" y="2678"/>
                </a:cubicBezTo>
                <a:cubicBezTo>
                  <a:pt x="26074" y="2678"/>
                  <a:pt x="26074" y="2678"/>
                  <a:pt x="26074" y="2678"/>
                </a:cubicBezTo>
                <a:lnTo>
                  <a:pt x="26074" y="1073"/>
                </a:lnTo>
                <a:close/>
                <a:moveTo>
                  <a:pt x="27999" y="1073"/>
                </a:moveTo>
                <a:lnTo>
                  <a:pt x="27999" y="1073"/>
                </a:lnTo>
                <a:cubicBezTo>
                  <a:pt x="27999" y="2678"/>
                  <a:pt x="27999" y="2678"/>
                  <a:pt x="27999" y="2678"/>
                </a:cubicBezTo>
                <a:cubicBezTo>
                  <a:pt x="27735" y="2678"/>
                  <a:pt x="27735" y="2678"/>
                  <a:pt x="27735" y="2678"/>
                </a:cubicBezTo>
                <a:cubicBezTo>
                  <a:pt x="26982" y="1491"/>
                  <a:pt x="26982" y="1491"/>
                  <a:pt x="26982" y="1491"/>
                </a:cubicBezTo>
                <a:cubicBezTo>
                  <a:pt x="26968" y="1491"/>
                  <a:pt x="26968" y="1491"/>
                  <a:pt x="26968" y="1491"/>
                </a:cubicBezTo>
                <a:cubicBezTo>
                  <a:pt x="26968" y="2678"/>
                  <a:pt x="26968" y="2678"/>
                  <a:pt x="26968" y="2678"/>
                </a:cubicBezTo>
                <a:cubicBezTo>
                  <a:pt x="26725" y="2678"/>
                  <a:pt x="26725" y="2678"/>
                  <a:pt x="26725" y="2678"/>
                </a:cubicBezTo>
                <a:cubicBezTo>
                  <a:pt x="26725" y="1073"/>
                  <a:pt x="26725" y="1073"/>
                  <a:pt x="26725" y="1073"/>
                </a:cubicBezTo>
                <a:cubicBezTo>
                  <a:pt x="26989" y="1073"/>
                  <a:pt x="26989" y="1073"/>
                  <a:pt x="26989" y="1073"/>
                </a:cubicBezTo>
                <a:cubicBezTo>
                  <a:pt x="27745" y="2260"/>
                  <a:pt x="27745" y="2260"/>
                  <a:pt x="27745" y="2260"/>
                </a:cubicBezTo>
                <a:cubicBezTo>
                  <a:pt x="27759" y="2260"/>
                  <a:pt x="27759" y="2260"/>
                  <a:pt x="27759" y="2260"/>
                </a:cubicBezTo>
                <a:cubicBezTo>
                  <a:pt x="27759" y="1073"/>
                  <a:pt x="27759" y="1073"/>
                  <a:pt x="27759" y="1073"/>
                </a:cubicBezTo>
                <a:lnTo>
                  <a:pt x="27999" y="1073"/>
                </a:lnTo>
                <a:close/>
              </a:path>
            </a:pathLst>
          </a:custGeom>
          <a:solidFill>
            <a:schemeClr val="bg1"/>
          </a:solidFill>
          <a:ln>
            <a:noFill/>
          </a:ln>
          <a:effectLst/>
        </p:spPr>
        <p:txBody>
          <a:bodyPr wrap="none" anchor="ctr"/>
          <a:lstStyle/>
          <a:p>
            <a:endParaRPr lang="sv-SE" sz="2116"/>
          </a:p>
        </p:txBody>
      </p:sp>
    </p:spTree>
    <p:extLst>
      <p:ext uri="{BB962C8B-B14F-4D97-AF65-F5344CB8AC3E}">
        <p14:creationId xmlns:p14="http://schemas.microsoft.com/office/powerpoint/2010/main" val="640808608"/>
      </p:ext>
    </p:extLst>
  </p:cSld>
  <p:clrMapOvr>
    <a:masterClrMapping/>
  </p:clrMapOvr>
  <p:extLst>
    <p:ext uri="{DCECCB84-F9BA-43D5-87BE-67443E8EF086}">
      <p15:sldGuideLst xmlns:p15="http://schemas.microsoft.com/office/powerpoint/2012/main">
        <p15:guide id="1" pos="5987">
          <p15:clr>
            <a:srgbClr val="FBAE40"/>
          </p15:clr>
        </p15:guide>
        <p15:guide id="2" pos="884">
          <p15:clr>
            <a:srgbClr val="FBAE40"/>
          </p15:clr>
        </p15:guide>
        <p15:guide id="3" pos="5647">
          <p15:clr>
            <a:srgbClr val="FBAE40"/>
          </p15:clr>
        </p15:guide>
        <p15:guide id="4" pos="544">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Contacts_Small">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EFE3E3EB-E653-C04E-BF48-2731DFAB47A1}"/>
              </a:ext>
            </a:extLst>
          </p:cNvPr>
          <p:cNvSpPr>
            <a:spLocks noGrp="1"/>
          </p:cNvSpPr>
          <p:nvPr>
            <p:ph type="dt" sz="half" idx="10"/>
          </p:nvPr>
        </p:nvSpPr>
        <p:spPr/>
        <p:txBody>
          <a:bodyPr/>
          <a:lstStyle/>
          <a:p>
            <a:r>
              <a:rPr lang="sv-SE"/>
              <a:t>2023-01-01</a:t>
            </a:r>
          </a:p>
        </p:txBody>
      </p:sp>
      <p:sp>
        <p:nvSpPr>
          <p:cNvPr id="4" name="Footer Placeholder 3">
            <a:extLst>
              <a:ext uri="{FF2B5EF4-FFF2-40B4-BE49-F238E27FC236}">
                <a16:creationId xmlns:a16="http://schemas.microsoft.com/office/drawing/2014/main" id="{B82B3C4A-2BF9-B742-BB03-F9788C58836E}"/>
              </a:ext>
            </a:extLst>
          </p:cNvPr>
          <p:cNvSpPr>
            <a:spLocks noGrp="1"/>
          </p:cNvSpPr>
          <p:nvPr>
            <p:ph type="ftr" sz="quarter" idx="11"/>
          </p:nvPr>
        </p:nvSpPr>
        <p:spPr/>
        <p:txBody>
          <a:bodyPr/>
          <a:lstStyle/>
          <a:p>
            <a:r>
              <a:rPr lang="en-US"/>
              <a:t>Skolmatsakademin · PPT-mall</a:t>
            </a:r>
            <a:endParaRPr lang="sv-SE"/>
          </a:p>
        </p:txBody>
      </p:sp>
      <p:sp>
        <p:nvSpPr>
          <p:cNvPr id="5" name="Slide Number Placeholder 4">
            <a:extLst>
              <a:ext uri="{FF2B5EF4-FFF2-40B4-BE49-F238E27FC236}">
                <a16:creationId xmlns:a16="http://schemas.microsoft.com/office/drawing/2014/main" id="{D5F4501F-0A6C-EC45-973E-F01984BA2FF1}"/>
              </a:ext>
            </a:extLst>
          </p:cNvPr>
          <p:cNvSpPr>
            <a:spLocks noGrp="1"/>
          </p:cNvSpPr>
          <p:nvPr>
            <p:ph type="sldNum" sz="quarter" idx="12"/>
          </p:nvPr>
        </p:nvSpPr>
        <p:spPr/>
        <p:txBody>
          <a:bodyPr/>
          <a:lstStyle/>
          <a:p>
            <a:fld id="{2066355A-084C-D24E-9AD2-7E4FC41EA627}" type="slidenum">
              <a:rPr lang="sv-SE" smtClean="0"/>
              <a:pPr/>
              <a:t>‹#›</a:t>
            </a:fld>
            <a:endParaRPr lang="sv-SE"/>
          </a:p>
        </p:txBody>
      </p:sp>
      <p:sp>
        <p:nvSpPr>
          <p:cNvPr id="6" name="Text Placeholder 5">
            <a:extLst>
              <a:ext uri="{FF2B5EF4-FFF2-40B4-BE49-F238E27FC236}">
                <a16:creationId xmlns:a16="http://schemas.microsoft.com/office/drawing/2014/main" id="{F1915F89-F2EC-254B-AB4F-4FA0CDFD8C84}"/>
              </a:ext>
            </a:extLst>
          </p:cNvPr>
          <p:cNvSpPr>
            <a:spLocks noGrp="1"/>
          </p:cNvSpPr>
          <p:nvPr>
            <p:ph type="body" sz="quarter" idx="2" hasCustomPrompt="1"/>
          </p:nvPr>
        </p:nvSpPr>
        <p:spPr>
          <a:xfrm>
            <a:off x="4571768" y="2329231"/>
            <a:ext cx="3048465" cy="3386391"/>
          </a:xfrm>
        </p:spPr>
        <p:txBody>
          <a:bodyPr/>
          <a:lstStyle>
            <a:lvl1pPr marL="0" indent="0" algn="ctr">
              <a:spcBef>
                <a:spcPts val="1646"/>
              </a:spcBef>
              <a:buNone/>
              <a:defRPr sz="1529" b="1" i="0">
                <a:latin typeface="+mn-lt"/>
                <a:ea typeface="+mn-ea"/>
              </a:defRPr>
            </a:lvl1pPr>
            <a:lvl2pPr marL="0" indent="0" algn="ctr">
              <a:spcBef>
                <a:spcPts val="705"/>
              </a:spcBef>
              <a:buNone/>
              <a:defRPr sz="1293" b="0" i="0">
                <a:latin typeface="+mn-lt"/>
                <a:ea typeface="+mn-ea"/>
              </a:defRPr>
            </a:lvl2pPr>
            <a:lvl3pPr marL="0" indent="0" algn="ctr">
              <a:spcBef>
                <a:spcPts val="705"/>
              </a:spcBef>
              <a:buNone/>
              <a:defRPr sz="1058" b="0" i="0">
                <a:latin typeface="+mn-lt"/>
                <a:ea typeface="+mn-ea"/>
              </a:defRPr>
            </a:lvl3pPr>
            <a:lvl4pPr marL="0" indent="0" algn="ctr">
              <a:spcBef>
                <a:spcPts val="705"/>
              </a:spcBef>
              <a:buNone/>
              <a:defRPr sz="1058" b="0" i="0">
                <a:latin typeface="+mn-lt"/>
                <a:ea typeface="+mn-ea"/>
              </a:defRPr>
            </a:lvl4pPr>
            <a:lvl5pPr marL="0" indent="0" algn="ctr">
              <a:spcBef>
                <a:spcPts val="705"/>
              </a:spcBef>
              <a:buNone/>
              <a:defRPr sz="1058" b="0" i="0">
                <a:latin typeface="+mn-lt"/>
                <a:ea typeface="+mn-ea"/>
              </a:defRPr>
            </a:lvl5pPr>
          </a:lstStyle>
          <a:p>
            <a:pPr lvl="0"/>
            <a:r>
              <a:rPr lang="en-US"/>
              <a:t>Name</a:t>
            </a:r>
          </a:p>
          <a:p>
            <a:pPr lvl="1"/>
            <a:r>
              <a:rPr lang="en-US"/>
              <a:t>Second level</a:t>
            </a:r>
          </a:p>
          <a:p>
            <a:pPr lvl="2"/>
            <a:r>
              <a:rPr lang="en-US"/>
              <a:t>Third level</a:t>
            </a:r>
          </a:p>
          <a:p>
            <a:pPr lvl="3"/>
            <a:r>
              <a:rPr lang="en-US"/>
              <a:t>Fourth level</a:t>
            </a:r>
          </a:p>
          <a:p>
            <a:pPr lvl="4"/>
            <a:r>
              <a:rPr lang="en-US"/>
              <a:t>Fifth level</a:t>
            </a:r>
            <a:endParaRPr lang="sv-SE"/>
          </a:p>
        </p:txBody>
      </p:sp>
      <p:sp>
        <p:nvSpPr>
          <p:cNvPr id="10" name="Text Placeholder 5">
            <a:extLst>
              <a:ext uri="{FF2B5EF4-FFF2-40B4-BE49-F238E27FC236}">
                <a16:creationId xmlns:a16="http://schemas.microsoft.com/office/drawing/2014/main" id="{32E8871E-8D2A-7D4A-89F9-337EF1FBE012}"/>
              </a:ext>
            </a:extLst>
          </p:cNvPr>
          <p:cNvSpPr>
            <a:spLocks noGrp="1"/>
          </p:cNvSpPr>
          <p:nvPr>
            <p:ph type="body" sz="quarter" idx="1" hasCustomPrompt="1"/>
          </p:nvPr>
        </p:nvSpPr>
        <p:spPr>
          <a:xfrm>
            <a:off x="1015535" y="2329231"/>
            <a:ext cx="3048465" cy="3386391"/>
          </a:xfrm>
        </p:spPr>
        <p:txBody>
          <a:bodyPr/>
          <a:lstStyle>
            <a:lvl1pPr marL="0" indent="0" algn="ctr">
              <a:spcBef>
                <a:spcPts val="1646"/>
              </a:spcBef>
              <a:buNone/>
              <a:defRPr sz="1529" b="1" i="0">
                <a:latin typeface="+mn-lt"/>
                <a:ea typeface="+mn-ea"/>
              </a:defRPr>
            </a:lvl1pPr>
            <a:lvl2pPr marL="0" indent="0" algn="ctr">
              <a:spcBef>
                <a:spcPts val="705"/>
              </a:spcBef>
              <a:buNone/>
              <a:defRPr sz="1293" b="0" i="0">
                <a:latin typeface="+mn-lt"/>
                <a:ea typeface="+mn-ea"/>
              </a:defRPr>
            </a:lvl2pPr>
            <a:lvl3pPr marL="0" indent="0" algn="ctr">
              <a:spcBef>
                <a:spcPts val="705"/>
              </a:spcBef>
              <a:buNone/>
              <a:defRPr sz="1058" b="0" i="0">
                <a:latin typeface="+mn-lt"/>
                <a:ea typeface="+mn-ea"/>
              </a:defRPr>
            </a:lvl3pPr>
            <a:lvl4pPr marL="0" indent="0" algn="ctr">
              <a:spcBef>
                <a:spcPts val="705"/>
              </a:spcBef>
              <a:buNone/>
              <a:defRPr sz="1058" b="0" i="0">
                <a:latin typeface="+mn-lt"/>
                <a:ea typeface="+mn-ea"/>
              </a:defRPr>
            </a:lvl4pPr>
            <a:lvl5pPr marL="0" indent="0" algn="ctr">
              <a:spcBef>
                <a:spcPts val="705"/>
              </a:spcBef>
              <a:buNone/>
              <a:defRPr sz="1058" b="0" i="0">
                <a:latin typeface="+mn-lt"/>
                <a:ea typeface="+mn-ea"/>
              </a:defRPr>
            </a:lvl5pPr>
          </a:lstStyle>
          <a:p>
            <a:pPr lvl="0"/>
            <a:r>
              <a:rPr lang="en-US"/>
              <a:t>Name</a:t>
            </a:r>
          </a:p>
          <a:p>
            <a:pPr lvl="1"/>
            <a:r>
              <a:rPr lang="en-US"/>
              <a:t>Second level</a:t>
            </a:r>
          </a:p>
          <a:p>
            <a:pPr lvl="2"/>
            <a:r>
              <a:rPr lang="en-US"/>
              <a:t>Third level</a:t>
            </a:r>
          </a:p>
          <a:p>
            <a:pPr lvl="3"/>
            <a:r>
              <a:rPr lang="en-US"/>
              <a:t>Fourth level</a:t>
            </a:r>
          </a:p>
          <a:p>
            <a:pPr lvl="4"/>
            <a:r>
              <a:rPr lang="en-US"/>
              <a:t>Fifth level</a:t>
            </a:r>
            <a:endParaRPr lang="sv-SE"/>
          </a:p>
        </p:txBody>
      </p:sp>
      <p:sp>
        <p:nvSpPr>
          <p:cNvPr id="11" name="Text Placeholder 5">
            <a:extLst>
              <a:ext uri="{FF2B5EF4-FFF2-40B4-BE49-F238E27FC236}">
                <a16:creationId xmlns:a16="http://schemas.microsoft.com/office/drawing/2014/main" id="{8DC4ECA7-2400-644D-ACA8-29D49C66DCC8}"/>
              </a:ext>
            </a:extLst>
          </p:cNvPr>
          <p:cNvSpPr>
            <a:spLocks noGrp="1"/>
          </p:cNvSpPr>
          <p:nvPr>
            <p:ph type="body" sz="quarter" idx="3" hasCustomPrompt="1"/>
          </p:nvPr>
        </p:nvSpPr>
        <p:spPr>
          <a:xfrm>
            <a:off x="8128002" y="2329231"/>
            <a:ext cx="3048465" cy="3386391"/>
          </a:xfrm>
        </p:spPr>
        <p:txBody>
          <a:bodyPr/>
          <a:lstStyle>
            <a:lvl1pPr marL="0" indent="0" algn="ctr">
              <a:spcBef>
                <a:spcPts val="1646"/>
              </a:spcBef>
              <a:buNone/>
              <a:defRPr sz="1529" b="1" i="0">
                <a:latin typeface="+mn-lt"/>
                <a:ea typeface="+mn-ea"/>
              </a:defRPr>
            </a:lvl1pPr>
            <a:lvl2pPr marL="0" indent="0" algn="ctr">
              <a:spcBef>
                <a:spcPts val="705"/>
              </a:spcBef>
              <a:buNone/>
              <a:defRPr sz="1293" b="0" i="0">
                <a:latin typeface="+mn-lt"/>
                <a:ea typeface="+mn-ea"/>
              </a:defRPr>
            </a:lvl2pPr>
            <a:lvl3pPr marL="0" indent="0" algn="ctr">
              <a:spcBef>
                <a:spcPts val="705"/>
              </a:spcBef>
              <a:buNone/>
              <a:defRPr sz="1058" b="0" i="0">
                <a:latin typeface="+mn-lt"/>
                <a:ea typeface="+mn-ea"/>
              </a:defRPr>
            </a:lvl3pPr>
            <a:lvl4pPr marL="0" indent="0" algn="ctr">
              <a:spcBef>
                <a:spcPts val="705"/>
              </a:spcBef>
              <a:buNone/>
              <a:defRPr sz="1058" b="0" i="0">
                <a:latin typeface="+mn-lt"/>
                <a:ea typeface="+mn-ea"/>
              </a:defRPr>
            </a:lvl4pPr>
            <a:lvl5pPr marL="0" indent="0" algn="ctr">
              <a:spcBef>
                <a:spcPts val="705"/>
              </a:spcBef>
              <a:buNone/>
              <a:defRPr sz="1058" b="0" i="0">
                <a:latin typeface="+mn-lt"/>
                <a:ea typeface="+mn-ea"/>
              </a:defRPr>
            </a:lvl5pPr>
          </a:lstStyle>
          <a:p>
            <a:pPr lvl="0"/>
            <a:r>
              <a:rPr lang="en-US"/>
              <a:t>Name</a:t>
            </a:r>
          </a:p>
          <a:p>
            <a:pPr lvl="1"/>
            <a:r>
              <a:rPr lang="en-US"/>
              <a:t>Second level</a:t>
            </a:r>
          </a:p>
          <a:p>
            <a:pPr lvl="2"/>
            <a:r>
              <a:rPr lang="en-US"/>
              <a:t>Third level</a:t>
            </a:r>
          </a:p>
          <a:p>
            <a:pPr lvl="3"/>
            <a:r>
              <a:rPr lang="en-US"/>
              <a:t>Fourth level</a:t>
            </a:r>
          </a:p>
          <a:p>
            <a:pPr lvl="4"/>
            <a:r>
              <a:rPr lang="en-US"/>
              <a:t>Fifth level</a:t>
            </a:r>
            <a:endParaRPr lang="sv-SE"/>
          </a:p>
        </p:txBody>
      </p:sp>
      <p:sp>
        <p:nvSpPr>
          <p:cNvPr id="8" name="Text Placeholder 9">
            <a:extLst>
              <a:ext uri="{FF2B5EF4-FFF2-40B4-BE49-F238E27FC236}">
                <a16:creationId xmlns:a16="http://schemas.microsoft.com/office/drawing/2014/main" id="{962CFD99-F6E5-F648-96A5-2CF505065D4B}"/>
              </a:ext>
            </a:extLst>
          </p:cNvPr>
          <p:cNvSpPr txBox="1">
            <a:spLocks/>
          </p:cNvSpPr>
          <p:nvPr userDrawn="1"/>
        </p:nvSpPr>
        <p:spPr>
          <a:xfrm>
            <a:off x="-2540009" y="0"/>
            <a:ext cx="2116674" cy="3440451"/>
          </a:xfrm>
          <a:prstGeom prst="rect">
            <a:avLst/>
          </a:prstGeom>
          <a:solidFill>
            <a:srgbClr val="FEFEFE"/>
          </a:solidFill>
        </p:spPr>
        <p:txBody>
          <a:bodyPr lIns="253979" tIns="253979" rIns="253979" bIns="253979">
            <a:spAutoFit/>
          </a:bodyPr>
          <a:lstStyle>
            <a:lvl1pPr marL="0" indent="0" algn="l" defTabSz="518419" rtl="0" eaLnBrk="1" latinLnBrk="0" hangingPunct="1">
              <a:lnSpc>
                <a:spcPct val="120000"/>
              </a:lnSpc>
              <a:spcBef>
                <a:spcPts val="1000"/>
              </a:spcBef>
              <a:buFont typeface="Arial"/>
              <a:buNone/>
              <a:defRPr sz="900" kern="1200">
                <a:solidFill>
                  <a:schemeClr val="tx1"/>
                </a:solidFill>
                <a:latin typeface="+mn-lt"/>
                <a:ea typeface="+mn-ea"/>
                <a:cs typeface="+mn-cs"/>
              </a:defRPr>
            </a:lvl1pPr>
            <a:lvl2pPr marL="0" indent="0" algn="l" defTabSz="518419" rtl="0" eaLnBrk="1" latinLnBrk="0" hangingPunct="1">
              <a:lnSpc>
                <a:spcPct val="120000"/>
              </a:lnSpc>
              <a:spcBef>
                <a:spcPts val="1000"/>
              </a:spcBef>
              <a:buFont typeface="Arial"/>
              <a:buNone/>
              <a:defRPr sz="900" b="1" kern="1200" cap="all" baseline="0">
                <a:solidFill>
                  <a:schemeClr val="tx1"/>
                </a:solidFill>
                <a:latin typeface="+mn-lt"/>
                <a:ea typeface="+mn-ea"/>
                <a:cs typeface="+mn-cs"/>
              </a:defRPr>
            </a:lvl2pPr>
            <a:lvl3pPr marL="108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3pPr>
            <a:lvl4pPr marL="252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4pPr>
            <a:lvl5pPr marL="396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5pPr>
            <a:lvl6pPr marL="2851305" indent="-259210" algn="l" defTabSz="518419" rtl="0" eaLnBrk="1" latinLnBrk="0" hangingPunct="1">
              <a:spcBef>
                <a:spcPct val="20000"/>
              </a:spcBef>
              <a:buFont typeface="Arial"/>
              <a:buChar char="•"/>
              <a:defRPr sz="2268" kern="1200">
                <a:solidFill>
                  <a:schemeClr val="tx1"/>
                </a:solidFill>
                <a:latin typeface="+mn-lt"/>
                <a:ea typeface="+mn-ea"/>
                <a:cs typeface="+mn-cs"/>
              </a:defRPr>
            </a:lvl6pPr>
            <a:lvl7pPr marL="3369724" indent="-259210" algn="l" defTabSz="518419" rtl="0" eaLnBrk="1" latinLnBrk="0" hangingPunct="1">
              <a:spcBef>
                <a:spcPct val="20000"/>
              </a:spcBef>
              <a:buFont typeface="Arial"/>
              <a:buChar char="•"/>
              <a:defRPr sz="2268" kern="1200">
                <a:solidFill>
                  <a:schemeClr val="tx1"/>
                </a:solidFill>
                <a:latin typeface="+mn-lt"/>
                <a:ea typeface="+mn-ea"/>
                <a:cs typeface="+mn-cs"/>
              </a:defRPr>
            </a:lvl7pPr>
            <a:lvl8pPr marL="3888143" indent="-259210" algn="l" defTabSz="518419" rtl="0" eaLnBrk="1" latinLnBrk="0" hangingPunct="1">
              <a:spcBef>
                <a:spcPct val="20000"/>
              </a:spcBef>
              <a:buFont typeface="Arial"/>
              <a:buChar char="•"/>
              <a:defRPr sz="2268" kern="1200">
                <a:solidFill>
                  <a:schemeClr val="tx1"/>
                </a:solidFill>
                <a:latin typeface="+mn-lt"/>
                <a:ea typeface="+mn-ea"/>
                <a:cs typeface="+mn-cs"/>
              </a:defRPr>
            </a:lvl8pPr>
            <a:lvl9pPr marL="4406562" indent="-259210" algn="l" defTabSz="518419" rtl="0" eaLnBrk="1" latinLnBrk="0" hangingPunct="1">
              <a:spcBef>
                <a:spcPct val="20000"/>
              </a:spcBef>
              <a:buFont typeface="Arial"/>
              <a:buChar char="•"/>
              <a:defRPr sz="2268" kern="1200">
                <a:solidFill>
                  <a:schemeClr val="tx1"/>
                </a:solidFill>
                <a:latin typeface="+mn-lt"/>
                <a:ea typeface="+mn-ea"/>
                <a:cs typeface="+mn-cs"/>
              </a:defRPr>
            </a:lvl9pPr>
          </a:lstStyle>
          <a:p>
            <a:pPr lvl="1">
              <a:spcBef>
                <a:spcPts val="823"/>
              </a:spcBef>
            </a:pPr>
            <a:r>
              <a:rPr lang="sv-SE" sz="823" b="1" i="0" noProof="0">
                <a:latin typeface="+mn-lt"/>
                <a:ea typeface="+mn-ea"/>
              </a:rPr>
              <a:t>kontakter</a:t>
            </a:r>
          </a:p>
          <a:p>
            <a:pPr>
              <a:spcBef>
                <a:spcPts val="823"/>
              </a:spcBef>
            </a:pPr>
            <a:r>
              <a:rPr lang="sv-SE" sz="823" b="0" i="0" noProof="0">
                <a:latin typeface="+mn-lt"/>
                <a:ea typeface="+mn-ea"/>
              </a:rPr>
              <a:t>Byt textnivå genom att sätta markören i stycket och använd </a:t>
            </a:r>
            <a:r>
              <a:rPr lang="sv-SE" sz="823" b="0" i="0" u="sng" noProof="0">
                <a:latin typeface="+mn-lt"/>
                <a:ea typeface="+mn-ea"/>
              </a:rPr>
              <a:t>knapparna för ökat och minskat indrag</a:t>
            </a:r>
            <a:r>
              <a:rPr lang="sv-SE" sz="823" b="0" i="0" noProof="0">
                <a:latin typeface="+mn-lt"/>
                <a:ea typeface="+mn-ea"/>
              </a:rPr>
              <a:t>.</a:t>
            </a:r>
          </a:p>
          <a:p>
            <a:pPr>
              <a:spcBef>
                <a:spcPts val="823"/>
              </a:spcBef>
            </a:pPr>
            <a:r>
              <a:rPr lang="sv-SE" sz="823" b="0" i="0" noProof="0">
                <a:latin typeface="+mn-lt"/>
                <a:ea typeface="+mn-ea"/>
              </a:rPr>
              <a:t>Nivå 1: Namn</a:t>
            </a:r>
            <a:br>
              <a:rPr lang="sv-SE" sz="823" b="0" i="0" noProof="0">
                <a:latin typeface="+mn-lt"/>
                <a:ea typeface="+mn-ea"/>
              </a:rPr>
            </a:br>
            <a:r>
              <a:rPr lang="sv-SE" sz="823" b="0" i="0" noProof="0">
                <a:latin typeface="+mn-lt"/>
                <a:ea typeface="+mn-ea"/>
              </a:rPr>
              <a:t>Nivå 2: Titel/info</a:t>
            </a:r>
            <a:br>
              <a:rPr lang="sv-SE" sz="823" b="0" i="0" noProof="0">
                <a:latin typeface="+mn-lt"/>
                <a:ea typeface="+mn-ea"/>
              </a:rPr>
            </a:br>
            <a:r>
              <a:rPr lang="sv-SE" sz="823" b="0" i="0" noProof="0">
                <a:latin typeface="+mn-lt"/>
                <a:ea typeface="+mn-ea"/>
              </a:rPr>
              <a:t>Nivå 3: Titel, Mindre</a:t>
            </a:r>
            <a:br>
              <a:rPr lang="sv-SE" sz="823" b="0" i="0" noProof="0">
                <a:latin typeface="+mn-lt"/>
                <a:ea typeface="+mn-ea"/>
              </a:rPr>
            </a:br>
            <a:endParaRPr lang="sv-SE" sz="823" b="0" i="0" noProof="0">
              <a:latin typeface="+mn-lt"/>
              <a:ea typeface="+mn-ea"/>
            </a:endParaRPr>
          </a:p>
          <a:p>
            <a:pPr lvl="1">
              <a:spcBef>
                <a:spcPts val="823"/>
              </a:spcBef>
            </a:pPr>
            <a:r>
              <a:rPr lang="en-GB" sz="823" b="1" i="0" noProof="0">
                <a:latin typeface="+mn-lt"/>
                <a:ea typeface="+mn-ea"/>
              </a:rPr>
              <a:t>contacts</a:t>
            </a:r>
          </a:p>
          <a:p>
            <a:pPr>
              <a:spcBef>
                <a:spcPts val="823"/>
              </a:spcBef>
            </a:pPr>
            <a:r>
              <a:rPr lang="en-GB" sz="823" b="0" i="0" noProof="0">
                <a:latin typeface="+mn-lt"/>
                <a:ea typeface="+mn-ea"/>
              </a:rPr>
              <a:t>To change the text level, put the marker inside the paragraph and use the </a:t>
            </a:r>
            <a:r>
              <a:rPr lang="en-GB" sz="823" b="0" i="0" u="sng" noProof="0">
                <a:latin typeface="+mn-lt"/>
                <a:ea typeface="+mn-ea"/>
              </a:rPr>
              <a:t>buttons for indents</a:t>
            </a:r>
            <a:r>
              <a:rPr lang="en-GB" sz="823" b="0" i="0" noProof="0">
                <a:latin typeface="+mn-lt"/>
                <a:ea typeface="+mn-ea"/>
              </a:rPr>
              <a:t>.</a:t>
            </a:r>
          </a:p>
          <a:p>
            <a:pPr>
              <a:spcBef>
                <a:spcPts val="823"/>
              </a:spcBef>
            </a:pPr>
            <a:r>
              <a:rPr lang="en-GB" sz="823" b="0" i="0" noProof="0">
                <a:latin typeface="+mn-lt"/>
                <a:ea typeface="+mn-ea"/>
              </a:rPr>
              <a:t>Level 1: Name</a:t>
            </a:r>
            <a:br>
              <a:rPr lang="en-GB" sz="823" b="0" i="0" noProof="0">
                <a:latin typeface="+mn-lt"/>
                <a:ea typeface="+mn-ea"/>
              </a:rPr>
            </a:br>
            <a:r>
              <a:rPr lang="en-GB" sz="823" b="0" i="0" noProof="0">
                <a:latin typeface="+mn-lt"/>
                <a:ea typeface="+mn-ea"/>
              </a:rPr>
              <a:t>Level 2: Title/info</a:t>
            </a:r>
            <a:br>
              <a:rPr lang="en-GB" sz="823" b="0" i="0" noProof="0">
                <a:latin typeface="+mn-lt"/>
                <a:ea typeface="+mn-ea"/>
              </a:rPr>
            </a:br>
            <a:r>
              <a:rPr lang="en-GB" sz="823" b="0" i="0" noProof="0">
                <a:latin typeface="+mn-lt"/>
                <a:ea typeface="+mn-ea"/>
              </a:rPr>
              <a:t>Level 3: Title, Smaller</a:t>
            </a:r>
          </a:p>
        </p:txBody>
      </p:sp>
    </p:spTree>
    <p:extLst>
      <p:ext uri="{BB962C8B-B14F-4D97-AF65-F5344CB8AC3E}">
        <p14:creationId xmlns:p14="http://schemas.microsoft.com/office/powerpoint/2010/main" val="2262840435"/>
      </p:ext>
    </p:extLst>
  </p:cSld>
  <p:clrMapOvr>
    <a:masterClrMapping/>
  </p:clrMapOvr>
  <p:extLst>
    <p:ext uri="{DCECCB84-F9BA-43D5-87BE-67443E8EF086}">
      <p15:sldGuideLst xmlns:p15="http://schemas.microsoft.com/office/powerpoint/2012/main">
        <p15:guide id="1" pos="544">
          <p15:clr>
            <a:srgbClr val="FBAE40"/>
          </p15:clr>
        </p15:guide>
        <p15:guide id="2" pos="5987">
          <p15:clr>
            <a:srgbClr val="FBAE40"/>
          </p15:clr>
        </p15:guide>
        <p15:guide id="3" pos="2177">
          <p15:clr>
            <a:srgbClr val="FBAE40"/>
          </p15:clr>
        </p15:guide>
        <p15:guide id="4" pos="2449">
          <p15:clr>
            <a:srgbClr val="FBAE40"/>
          </p15:clr>
        </p15:guide>
        <p15:guide id="5" pos="4082">
          <p15:clr>
            <a:srgbClr val="FBAE40"/>
          </p15:clr>
        </p15:guide>
        <p15:guide id="6" pos="4354">
          <p15:clr>
            <a:srgbClr val="FBAE40"/>
          </p15:clr>
        </p15:guide>
        <p15:guide id="7" pos="3129">
          <p15:clr>
            <a:srgbClr val="FBAE40"/>
          </p15:clr>
        </p15:guide>
        <p15:guide id="8" pos="3402">
          <p15:clr>
            <a:srgbClr val="FBAE40"/>
          </p15:clr>
        </p15:guide>
        <p15:guide id="9" pos="1496">
          <p15:clr>
            <a:srgbClr val="FBAE40"/>
          </p15:clr>
        </p15:guide>
        <p15:guide id="10" pos="5035">
          <p15:clr>
            <a:srgbClr val="FBAE40"/>
          </p15:clr>
        </p15:guide>
        <p15:guide id="11" pos="1224">
          <p15:clr>
            <a:srgbClr val="FBAE40"/>
          </p15:clr>
        </p15:guide>
        <p15:guide id="12" pos="5307">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Contacts">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EFE3E3EB-E653-C04E-BF48-2731DFAB47A1}"/>
              </a:ext>
            </a:extLst>
          </p:cNvPr>
          <p:cNvSpPr>
            <a:spLocks noGrp="1"/>
          </p:cNvSpPr>
          <p:nvPr>
            <p:ph type="dt" sz="half" idx="10"/>
          </p:nvPr>
        </p:nvSpPr>
        <p:spPr/>
        <p:txBody>
          <a:bodyPr/>
          <a:lstStyle/>
          <a:p>
            <a:r>
              <a:rPr lang="sv-SE"/>
              <a:t>2023-01-01</a:t>
            </a:r>
          </a:p>
        </p:txBody>
      </p:sp>
      <p:sp>
        <p:nvSpPr>
          <p:cNvPr id="4" name="Footer Placeholder 3">
            <a:extLst>
              <a:ext uri="{FF2B5EF4-FFF2-40B4-BE49-F238E27FC236}">
                <a16:creationId xmlns:a16="http://schemas.microsoft.com/office/drawing/2014/main" id="{B82B3C4A-2BF9-B742-BB03-F9788C58836E}"/>
              </a:ext>
            </a:extLst>
          </p:cNvPr>
          <p:cNvSpPr>
            <a:spLocks noGrp="1"/>
          </p:cNvSpPr>
          <p:nvPr>
            <p:ph type="ftr" sz="quarter" idx="11"/>
          </p:nvPr>
        </p:nvSpPr>
        <p:spPr/>
        <p:txBody>
          <a:bodyPr/>
          <a:lstStyle/>
          <a:p>
            <a:r>
              <a:rPr lang="en-US"/>
              <a:t>Skolmatsakademin · PPT-mall</a:t>
            </a:r>
            <a:endParaRPr lang="sv-SE"/>
          </a:p>
        </p:txBody>
      </p:sp>
      <p:sp>
        <p:nvSpPr>
          <p:cNvPr id="5" name="Slide Number Placeholder 4">
            <a:extLst>
              <a:ext uri="{FF2B5EF4-FFF2-40B4-BE49-F238E27FC236}">
                <a16:creationId xmlns:a16="http://schemas.microsoft.com/office/drawing/2014/main" id="{D5F4501F-0A6C-EC45-973E-F01984BA2FF1}"/>
              </a:ext>
            </a:extLst>
          </p:cNvPr>
          <p:cNvSpPr>
            <a:spLocks noGrp="1"/>
          </p:cNvSpPr>
          <p:nvPr>
            <p:ph type="sldNum" sz="quarter" idx="12"/>
          </p:nvPr>
        </p:nvSpPr>
        <p:spPr/>
        <p:txBody>
          <a:bodyPr/>
          <a:lstStyle/>
          <a:p>
            <a:fld id="{2066355A-084C-D24E-9AD2-7E4FC41EA627}" type="slidenum">
              <a:rPr lang="sv-SE" smtClean="0"/>
              <a:pPr/>
              <a:t>‹#›</a:t>
            </a:fld>
            <a:endParaRPr lang="sv-SE"/>
          </a:p>
        </p:txBody>
      </p:sp>
      <p:sp>
        <p:nvSpPr>
          <p:cNvPr id="8" name="Text Placeholder 2">
            <a:extLst>
              <a:ext uri="{FF2B5EF4-FFF2-40B4-BE49-F238E27FC236}">
                <a16:creationId xmlns:a16="http://schemas.microsoft.com/office/drawing/2014/main" id="{3343D9D3-1687-1D41-9092-8D9E6C4E38EB}"/>
              </a:ext>
            </a:extLst>
          </p:cNvPr>
          <p:cNvSpPr>
            <a:spLocks noGrp="1"/>
          </p:cNvSpPr>
          <p:nvPr>
            <p:ph type="body" sz="quarter" idx="1" hasCustomPrompt="1"/>
          </p:nvPr>
        </p:nvSpPr>
        <p:spPr>
          <a:xfrm>
            <a:off x="1015533" y="2329231"/>
            <a:ext cx="3048467" cy="3386391"/>
          </a:xfrm>
        </p:spPr>
        <p:txBody>
          <a:bodyPr anchor="t" anchorCtr="0"/>
          <a:lstStyle>
            <a:lvl1pPr marL="0" indent="0" algn="ctr">
              <a:lnSpc>
                <a:spcPct val="80000"/>
              </a:lnSpc>
              <a:spcBef>
                <a:spcPts val="0"/>
              </a:spcBef>
              <a:spcAft>
                <a:spcPts val="0"/>
              </a:spcAft>
              <a:buNone/>
              <a:defRPr sz="2822" b="0">
                <a:latin typeface="+mj-lt"/>
              </a:defRPr>
            </a:lvl1pPr>
            <a:lvl2pPr marL="0" indent="0" algn="ctr">
              <a:lnSpc>
                <a:spcPct val="120000"/>
              </a:lnSpc>
              <a:spcBef>
                <a:spcPts val="705"/>
              </a:spcBef>
              <a:spcAft>
                <a:spcPts val="0"/>
              </a:spcAft>
              <a:buNone/>
              <a:defRPr lang="en-US" sz="1058" b="0" i="0" kern="1200" cap="none" spc="0" baseline="0" dirty="0">
                <a:solidFill>
                  <a:schemeClr val="tx1"/>
                </a:solidFill>
                <a:latin typeface="+mn-lt"/>
                <a:ea typeface="+mn-ea"/>
                <a:cs typeface="+mn-cs"/>
              </a:defRPr>
            </a:lvl2pPr>
            <a:lvl3pPr marL="0" indent="0" algn="ctr">
              <a:lnSpc>
                <a:spcPct val="120000"/>
              </a:lnSpc>
              <a:spcBef>
                <a:spcPts val="705"/>
              </a:spcBef>
              <a:spcAft>
                <a:spcPts val="0"/>
              </a:spcAft>
              <a:buNone/>
              <a:defRPr lang="en-US" sz="1058" b="0" i="0" kern="1200" cap="none" spc="0" baseline="0" dirty="0">
                <a:solidFill>
                  <a:schemeClr val="tx1"/>
                </a:solidFill>
                <a:latin typeface="+mn-lt"/>
                <a:ea typeface="+mn-ea"/>
                <a:cs typeface="+mn-cs"/>
              </a:defRPr>
            </a:lvl3pPr>
            <a:lvl4pPr marL="0" indent="0" algn="ctr">
              <a:lnSpc>
                <a:spcPct val="120000"/>
              </a:lnSpc>
              <a:spcBef>
                <a:spcPts val="705"/>
              </a:spcBef>
              <a:spcAft>
                <a:spcPts val="0"/>
              </a:spcAft>
              <a:buNone/>
              <a:defRPr sz="1058" b="0" i="0" cap="none" spc="0" baseline="0">
                <a:latin typeface="+mn-lt"/>
                <a:ea typeface="+mn-ea"/>
              </a:defRPr>
            </a:lvl4pPr>
            <a:lvl5pPr marL="0" indent="0" algn="ctr">
              <a:lnSpc>
                <a:spcPct val="120000"/>
              </a:lnSpc>
              <a:spcBef>
                <a:spcPts val="705"/>
              </a:spcBef>
              <a:spcAft>
                <a:spcPts val="0"/>
              </a:spcAft>
              <a:buNone/>
              <a:defRPr lang="en-US" sz="1058" b="0" i="0" kern="1200" cap="none" spc="0" baseline="0" dirty="0">
                <a:solidFill>
                  <a:schemeClr val="tx1"/>
                </a:solidFill>
                <a:latin typeface="+mn-lt"/>
                <a:ea typeface="+mn-ea"/>
                <a:cs typeface="+mn-cs"/>
              </a:defRPr>
            </a:lvl5pPr>
            <a:lvl6pPr marL="0" indent="0" algn="ctr">
              <a:lnSpc>
                <a:spcPct val="120000"/>
              </a:lnSpc>
              <a:spcBef>
                <a:spcPts val="705"/>
              </a:spcBef>
              <a:buNone/>
              <a:defRPr lang="sv-SE" sz="1058" b="0" i="0" kern="1200" cap="none" spc="0" baseline="0" dirty="0">
                <a:solidFill>
                  <a:schemeClr val="tx1"/>
                </a:solidFill>
                <a:latin typeface="+mn-lt"/>
                <a:ea typeface="+mn-ea"/>
                <a:cs typeface="+mn-cs"/>
              </a:defRPr>
            </a:lvl6pPr>
          </a:lstStyle>
          <a:p>
            <a:pPr lvl="0"/>
            <a:r>
              <a:rPr lang="en-US"/>
              <a:t>Name</a:t>
            </a:r>
          </a:p>
          <a:p>
            <a:pPr lvl="1"/>
            <a:r>
              <a:rPr lang="en-US"/>
              <a:t>Title/info</a:t>
            </a:r>
          </a:p>
          <a:p>
            <a:pPr lvl="2"/>
            <a:r>
              <a:rPr lang="en-US"/>
              <a:t>Title/info</a:t>
            </a:r>
          </a:p>
          <a:p>
            <a:pPr lvl="3"/>
            <a:r>
              <a:rPr lang="en-US"/>
              <a:t>Title/info</a:t>
            </a:r>
          </a:p>
          <a:p>
            <a:pPr lvl="4"/>
            <a:r>
              <a:rPr lang="en-US"/>
              <a:t>Title/info</a:t>
            </a:r>
          </a:p>
          <a:p>
            <a:pPr lvl="5"/>
            <a:r>
              <a:rPr lang="en-US"/>
              <a:t>Title/info</a:t>
            </a:r>
            <a:endParaRPr lang="sv-SE"/>
          </a:p>
        </p:txBody>
      </p:sp>
      <p:sp>
        <p:nvSpPr>
          <p:cNvPr id="9" name="Text Placeholder 2">
            <a:extLst>
              <a:ext uri="{FF2B5EF4-FFF2-40B4-BE49-F238E27FC236}">
                <a16:creationId xmlns:a16="http://schemas.microsoft.com/office/drawing/2014/main" id="{6C535D74-FF2A-0343-9A5A-4B304F522E5B}"/>
              </a:ext>
            </a:extLst>
          </p:cNvPr>
          <p:cNvSpPr>
            <a:spLocks noGrp="1"/>
          </p:cNvSpPr>
          <p:nvPr>
            <p:ph type="body" sz="quarter" idx="2" hasCustomPrompt="1"/>
          </p:nvPr>
        </p:nvSpPr>
        <p:spPr>
          <a:xfrm>
            <a:off x="4571995" y="2329231"/>
            <a:ext cx="3048467" cy="3386391"/>
          </a:xfrm>
        </p:spPr>
        <p:txBody>
          <a:bodyPr anchor="t" anchorCtr="0"/>
          <a:lstStyle>
            <a:lvl1pPr marL="0" indent="0" algn="ctr">
              <a:lnSpc>
                <a:spcPct val="80000"/>
              </a:lnSpc>
              <a:spcBef>
                <a:spcPts val="0"/>
              </a:spcBef>
              <a:spcAft>
                <a:spcPts val="0"/>
              </a:spcAft>
              <a:buNone/>
              <a:defRPr sz="2822" b="0">
                <a:latin typeface="+mj-lt"/>
              </a:defRPr>
            </a:lvl1pPr>
            <a:lvl2pPr marL="0" indent="0" algn="ctr">
              <a:lnSpc>
                <a:spcPct val="120000"/>
              </a:lnSpc>
              <a:spcBef>
                <a:spcPts val="705"/>
              </a:spcBef>
              <a:spcAft>
                <a:spcPts val="0"/>
              </a:spcAft>
              <a:buNone/>
              <a:defRPr lang="en-US" sz="1058" b="0" i="0" kern="1200" cap="none" spc="0" baseline="0" dirty="0">
                <a:solidFill>
                  <a:schemeClr val="tx1"/>
                </a:solidFill>
                <a:latin typeface="+mn-lt"/>
                <a:ea typeface="+mn-ea"/>
                <a:cs typeface="+mn-cs"/>
              </a:defRPr>
            </a:lvl2pPr>
            <a:lvl3pPr marL="0" indent="0" algn="ctr">
              <a:lnSpc>
                <a:spcPct val="120000"/>
              </a:lnSpc>
              <a:spcBef>
                <a:spcPts val="705"/>
              </a:spcBef>
              <a:spcAft>
                <a:spcPts val="0"/>
              </a:spcAft>
              <a:buNone/>
              <a:defRPr lang="en-US" sz="1058" b="0" i="0" kern="1200" cap="none" spc="0" baseline="0" dirty="0">
                <a:solidFill>
                  <a:schemeClr val="tx1"/>
                </a:solidFill>
                <a:latin typeface="+mn-lt"/>
                <a:ea typeface="+mn-ea"/>
                <a:cs typeface="+mn-cs"/>
              </a:defRPr>
            </a:lvl3pPr>
            <a:lvl4pPr marL="0" indent="0" algn="ctr">
              <a:lnSpc>
                <a:spcPct val="120000"/>
              </a:lnSpc>
              <a:spcBef>
                <a:spcPts val="705"/>
              </a:spcBef>
              <a:spcAft>
                <a:spcPts val="0"/>
              </a:spcAft>
              <a:buNone/>
              <a:defRPr sz="1058" b="0" i="0" cap="none" spc="0" baseline="0">
                <a:latin typeface="+mn-lt"/>
                <a:ea typeface="+mn-ea"/>
              </a:defRPr>
            </a:lvl4pPr>
            <a:lvl5pPr marL="0" indent="0" algn="ctr">
              <a:lnSpc>
                <a:spcPct val="120000"/>
              </a:lnSpc>
              <a:spcBef>
                <a:spcPts val="705"/>
              </a:spcBef>
              <a:spcAft>
                <a:spcPts val="0"/>
              </a:spcAft>
              <a:buNone/>
              <a:defRPr lang="en-US" sz="1058" b="0" i="0" kern="1200" cap="none" spc="0" baseline="0" dirty="0">
                <a:solidFill>
                  <a:schemeClr val="tx1"/>
                </a:solidFill>
                <a:latin typeface="+mn-lt"/>
                <a:ea typeface="+mn-ea"/>
                <a:cs typeface="+mn-cs"/>
              </a:defRPr>
            </a:lvl5pPr>
            <a:lvl6pPr marL="0" indent="0" algn="ctr">
              <a:lnSpc>
                <a:spcPct val="120000"/>
              </a:lnSpc>
              <a:spcBef>
                <a:spcPts val="705"/>
              </a:spcBef>
              <a:buNone/>
              <a:defRPr lang="sv-SE" sz="1058" b="0" i="0" kern="1200" cap="none" spc="0" baseline="0" dirty="0">
                <a:solidFill>
                  <a:schemeClr val="tx1"/>
                </a:solidFill>
                <a:latin typeface="+mn-lt"/>
                <a:ea typeface="+mn-ea"/>
                <a:cs typeface="+mn-cs"/>
              </a:defRPr>
            </a:lvl6pPr>
          </a:lstStyle>
          <a:p>
            <a:pPr lvl="0"/>
            <a:r>
              <a:rPr lang="en-US"/>
              <a:t>Name</a:t>
            </a:r>
          </a:p>
          <a:p>
            <a:pPr lvl="1"/>
            <a:r>
              <a:rPr lang="en-US"/>
              <a:t>Title/info</a:t>
            </a:r>
          </a:p>
          <a:p>
            <a:pPr lvl="2"/>
            <a:r>
              <a:rPr lang="en-US"/>
              <a:t>Title/info</a:t>
            </a:r>
          </a:p>
          <a:p>
            <a:pPr lvl="3"/>
            <a:r>
              <a:rPr lang="en-US"/>
              <a:t>Title/info</a:t>
            </a:r>
          </a:p>
          <a:p>
            <a:pPr lvl="4"/>
            <a:r>
              <a:rPr lang="en-US"/>
              <a:t>Title/info</a:t>
            </a:r>
          </a:p>
          <a:p>
            <a:pPr lvl="5"/>
            <a:r>
              <a:rPr lang="en-US"/>
              <a:t>Title/info</a:t>
            </a:r>
            <a:endParaRPr lang="sv-SE"/>
          </a:p>
        </p:txBody>
      </p:sp>
      <p:sp>
        <p:nvSpPr>
          <p:cNvPr id="12" name="Text Placeholder 2">
            <a:extLst>
              <a:ext uri="{FF2B5EF4-FFF2-40B4-BE49-F238E27FC236}">
                <a16:creationId xmlns:a16="http://schemas.microsoft.com/office/drawing/2014/main" id="{04F0107F-F9EA-B04A-B133-B5DC7A6E7516}"/>
              </a:ext>
            </a:extLst>
          </p:cNvPr>
          <p:cNvSpPr>
            <a:spLocks noGrp="1"/>
          </p:cNvSpPr>
          <p:nvPr>
            <p:ph type="body" sz="quarter" idx="3" hasCustomPrompt="1"/>
          </p:nvPr>
        </p:nvSpPr>
        <p:spPr>
          <a:xfrm>
            <a:off x="8128000" y="2329231"/>
            <a:ext cx="3048467" cy="3386391"/>
          </a:xfrm>
        </p:spPr>
        <p:txBody>
          <a:bodyPr anchor="t" anchorCtr="0"/>
          <a:lstStyle>
            <a:lvl1pPr marL="0" indent="0" algn="ctr">
              <a:lnSpc>
                <a:spcPct val="80000"/>
              </a:lnSpc>
              <a:spcBef>
                <a:spcPts val="0"/>
              </a:spcBef>
              <a:spcAft>
                <a:spcPts val="0"/>
              </a:spcAft>
              <a:buNone/>
              <a:defRPr sz="2822" b="0">
                <a:latin typeface="+mj-lt"/>
              </a:defRPr>
            </a:lvl1pPr>
            <a:lvl2pPr marL="0" indent="0" algn="ctr">
              <a:lnSpc>
                <a:spcPct val="120000"/>
              </a:lnSpc>
              <a:spcBef>
                <a:spcPts val="705"/>
              </a:spcBef>
              <a:spcAft>
                <a:spcPts val="0"/>
              </a:spcAft>
              <a:buNone/>
              <a:defRPr lang="en-US" sz="1058" b="0" i="0" kern="1200" cap="none" spc="0" baseline="0" dirty="0">
                <a:solidFill>
                  <a:schemeClr val="tx1"/>
                </a:solidFill>
                <a:latin typeface="+mn-lt"/>
                <a:ea typeface="+mn-ea"/>
                <a:cs typeface="+mn-cs"/>
              </a:defRPr>
            </a:lvl2pPr>
            <a:lvl3pPr marL="0" indent="0" algn="ctr">
              <a:lnSpc>
                <a:spcPct val="120000"/>
              </a:lnSpc>
              <a:spcBef>
                <a:spcPts val="705"/>
              </a:spcBef>
              <a:spcAft>
                <a:spcPts val="0"/>
              </a:spcAft>
              <a:buNone/>
              <a:defRPr lang="en-US" sz="1058" b="0" i="0" kern="1200" cap="none" spc="0" baseline="0" dirty="0">
                <a:solidFill>
                  <a:schemeClr val="tx1"/>
                </a:solidFill>
                <a:latin typeface="+mn-lt"/>
                <a:ea typeface="+mn-ea"/>
                <a:cs typeface="+mn-cs"/>
              </a:defRPr>
            </a:lvl3pPr>
            <a:lvl4pPr marL="0" indent="0" algn="ctr">
              <a:lnSpc>
                <a:spcPct val="120000"/>
              </a:lnSpc>
              <a:spcBef>
                <a:spcPts val="705"/>
              </a:spcBef>
              <a:spcAft>
                <a:spcPts val="0"/>
              </a:spcAft>
              <a:buNone/>
              <a:defRPr sz="1058" b="0" i="0" cap="none" spc="0" baseline="0">
                <a:latin typeface="+mn-lt"/>
                <a:ea typeface="+mn-ea"/>
              </a:defRPr>
            </a:lvl4pPr>
            <a:lvl5pPr marL="0" indent="0" algn="ctr">
              <a:lnSpc>
                <a:spcPct val="120000"/>
              </a:lnSpc>
              <a:spcBef>
                <a:spcPts val="705"/>
              </a:spcBef>
              <a:spcAft>
                <a:spcPts val="0"/>
              </a:spcAft>
              <a:buNone/>
              <a:defRPr lang="en-US" sz="1058" b="0" i="0" kern="1200" cap="none" spc="0" baseline="0" dirty="0">
                <a:solidFill>
                  <a:schemeClr val="tx1"/>
                </a:solidFill>
                <a:latin typeface="+mn-lt"/>
                <a:ea typeface="+mn-ea"/>
                <a:cs typeface="+mn-cs"/>
              </a:defRPr>
            </a:lvl5pPr>
            <a:lvl6pPr marL="0" indent="0" algn="ctr">
              <a:lnSpc>
                <a:spcPct val="120000"/>
              </a:lnSpc>
              <a:spcBef>
                <a:spcPts val="705"/>
              </a:spcBef>
              <a:buNone/>
              <a:defRPr lang="sv-SE" sz="1058" b="0" i="0" kern="1200" cap="none" spc="0" baseline="0" dirty="0">
                <a:solidFill>
                  <a:schemeClr val="tx1"/>
                </a:solidFill>
                <a:latin typeface="+mn-lt"/>
                <a:ea typeface="+mn-ea"/>
                <a:cs typeface="+mn-cs"/>
              </a:defRPr>
            </a:lvl6pPr>
          </a:lstStyle>
          <a:p>
            <a:pPr lvl="0"/>
            <a:r>
              <a:rPr lang="en-US"/>
              <a:t>Name</a:t>
            </a:r>
          </a:p>
          <a:p>
            <a:pPr lvl="1"/>
            <a:r>
              <a:rPr lang="en-US"/>
              <a:t>Title/info</a:t>
            </a:r>
          </a:p>
          <a:p>
            <a:pPr lvl="2"/>
            <a:r>
              <a:rPr lang="en-US"/>
              <a:t>Title/info</a:t>
            </a:r>
          </a:p>
          <a:p>
            <a:pPr lvl="3"/>
            <a:r>
              <a:rPr lang="en-US"/>
              <a:t>Title/info</a:t>
            </a:r>
          </a:p>
          <a:p>
            <a:pPr lvl="4"/>
            <a:r>
              <a:rPr lang="en-US"/>
              <a:t>Title/info</a:t>
            </a:r>
          </a:p>
          <a:p>
            <a:pPr lvl="5"/>
            <a:r>
              <a:rPr lang="en-US"/>
              <a:t>Title/info</a:t>
            </a:r>
            <a:endParaRPr lang="sv-SE"/>
          </a:p>
        </p:txBody>
      </p:sp>
      <p:sp>
        <p:nvSpPr>
          <p:cNvPr id="10" name="Text Placeholder 9">
            <a:extLst>
              <a:ext uri="{FF2B5EF4-FFF2-40B4-BE49-F238E27FC236}">
                <a16:creationId xmlns:a16="http://schemas.microsoft.com/office/drawing/2014/main" id="{5E3CBF08-1AAF-4C4F-86C1-AC60025453CC}"/>
              </a:ext>
            </a:extLst>
          </p:cNvPr>
          <p:cNvSpPr txBox="1">
            <a:spLocks/>
          </p:cNvSpPr>
          <p:nvPr userDrawn="1"/>
        </p:nvSpPr>
        <p:spPr>
          <a:xfrm>
            <a:off x="-2540009" y="0"/>
            <a:ext cx="2116674" cy="3440451"/>
          </a:xfrm>
          <a:prstGeom prst="rect">
            <a:avLst/>
          </a:prstGeom>
          <a:solidFill>
            <a:srgbClr val="FEFEFE"/>
          </a:solidFill>
        </p:spPr>
        <p:txBody>
          <a:bodyPr lIns="253979" tIns="253979" rIns="253979" bIns="253979">
            <a:spAutoFit/>
          </a:bodyPr>
          <a:lstStyle>
            <a:lvl1pPr marL="0" indent="0" algn="l" defTabSz="518419" rtl="0" eaLnBrk="1" latinLnBrk="0" hangingPunct="1">
              <a:lnSpc>
                <a:spcPct val="120000"/>
              </a:lnSpc>
              <a:spcBef>
                <a:spcPts val="1000"/>
              </a:spcBef>
              <a:buFont typeface="Arial"/>
              <a:buNone/>
              <a:defRPr sz="900" kern="1200">
                <a:solidFill>
                  <a:schemeClr val="tx1"/>
                </a:solidFill>
                <a:latin typeface="+mn-lt"/>
                <a:ea typeface="+mn-ea"/>
                <a:cs typeface="+mn-cs"/>
              </a:defRPr>
            </a:lvl1pPr>
            <a:lvl2pPr marL="0" indent="0" algn="l" defTabSz="518419" rtl="0" eaLnBrk="1" latinLnBrk="0" hangingPunct="1">
              <a:lnSpc>
                <a:spcPct val="120000"/>
              </a:lnSpc>
              <a:spcBef>
                <a:spcPts val="1000"/>
              </a:spcBef>
              <a:buFont typeface="Arial"/>
              <a:buNone/>
              <a:defRPr sz="900" b="1" kern="1200" cap="all" baseline="0">
                <a:solidFill>
                  <a:schemeClr val="tx1"/>
                </a:solidFill>
                <a:latin typeface="+mn-lt"/>
                <a:ea typeface="+mn-ea"/>
                <a:cs typeface="+mn-cs"/>
              </a:defRPr>
            </a:lvl2pPr>
            <a:lvl3pPr marL="108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3pPr>
            <a:lvl4pPr marL="252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4pPr>
            <a:lvl5pPr marL="396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5pPr>
            <a:lvl6pPr marL="2851305" indent="-259210" algn="l" defTabSz="518419" rtl="0" eaLnBrk="1" latinLnBrk="0" hangingPunct="1">
              <a:spcBef>
                <a:spcPct val="20000"/>
              </a:spcBef>
              <a:buFont typeface="Arial"/>
              <a:buChar char="•"/>
              <a:defRPr sz="2268" kern="1200">
                <a:solidFill>
                  <a:schemeClr val="tx1"/>
                </a:solidFill>
                <a:latin typeface="+mn-lt"/>
                <a:ea typeface="+mn-ea"/>
                <a:cs typeface="+mn-cs"/>
              </a:defRPr>
            </a:lvl6pPr>
            <a:lvl7pPr marL="3369724" indent="-259210" algn="l" defTabSz="518419" rtl="0" eaLnBrk="1" latinLnBrk="0" hangingPunct="1">
              <a:spcBef>
                <a:spcPct val="20000"/>
              </a:spcBef>
              <a:buFont typeface="Arial"/>
              <a:buChar char="•"/>
              <a:defRPr sz="2268" kern="1200">
                <a:solidFill>
                  <a:schemeClr val="tx1"/>
                </a:solidFill>
                <a:latin typeface="+mn-lt"/>
                <a:ea typeface="+mn-ea"/>
                <a:cs typeface="+mn-cs"/>
              </a:defRPr>
            </a:lvl7pPr>
            <a:lvl8pPr marL="3888143" indent="-259210" algn="l" defTabSz="518419" rtl="0" eaLnBrk="1" latinLnBrk="0" hangingPunct="1">
              <a:spcBef>
                <a:spcPct val="20000"/>
              </a:spcBef>
              <a:buFont typeface="Arial"/>
              <a:buChar char="•"/>
              <a:defRPr sz="2268" kern="1200">
                <a:solidFill>
                  <a:schemeClr val="tx1"/>
                </a:solidFill>
                <a:latin typeface="+mn-lt"/>
                <a:ea typeface="+mn-ea"/>
                <a:cs typeface="+mn-cs"/>
              </a:defRPr>
            </a:lvl8pPr>
            <a:lvl9pPr marL="4406562" indent="-259210" algn="l" defTabSz="518419" rtl="0" eaLnBrk="1" latinLnBrk="0" hangingPunct="1">
              <a:spcBef>
                <a:spcPct val="20000"/>
              </a:spcBef>
              <a:buFont typeface="Arial"/>
              <a:buChar char="•"/>
              <a:defRPr sz="2268" kern="1200">
                <a:solidFill>
                  <a:schemeClr val="tx1"/>
                </a:solidFill>
                <a:latin typeface="+mn-lt"/>
                <a:ea typeface="+mn-ea"/>
                <a:cs typeface="+mn-cs"/>
              </a:defRPr>
            </a:lvl9pPr>
          </a:lstStyle>
          <a:p>
            <a:pPr lvl="1">
              <a:spcBef>
                <a:spcPts val="823"/>
              </a:spcBef>
            </a:pPr>
            <a:r>
              <a:rPr lang="sv-SE" sz="823" b="1" i="0" noProof="0">
                <a:latin typeface="+mn-lt"/>
                <a:ea typeface="+mn-ea"/>
              </a:rPr>
              <a:t>kontakter</a:t>
            </a:r>
          </a:p>
          <a:p>
            <a:pPr>
              <a:spcBef>
                <a:spcPts val="823"/>
              </a:spcBef>
            </a:pPr>
            <a:r>
              <a:rPr lang="sv-SE" sz="823" b="0" i="0" noProof="0">
                <a:latin typeface="+mn-lt"/>
                <a:ea typeface="+mn-ea"/>
              </a:rPr>
              <a:t>Byt textnivå genom att sätta markören i stycket och använd </a:t>
            </a:r>
            <a:r>
              <a:rPr lang="sv-SE" sz="823" b="0" i="0" u="sng" noProof="0">
                <a:latin typeface="+mn-lt"/>
                <a:ea typeface="+mn-ea"/>
              </a:rPr>
              <a:t>knapparna för ökat och minskat indrag</a:t>
            </a:r>
            <a:r>
              <a:rPr lang="sv-SE" sz="823" b="0" i="0" noProof="0">
                <a:latin typeface="+mn-lt"/>
                <a:ea typeface="+mn-ea"/>
              </a:rPr>
              <a:t>.</a:t>
            </a:r>
          </a:p>
          <a:p>
            <a:pPr>
              <a:spcBef>
                <a:spcPts val="823"/>
              </a:spcBef>
            </a:pPr>
            <a:r>
              <a:rPr lang="sv-SE" sz="823" b="0" i="0" noProof="0">
                <a:latin typeface="+mn-lt"/>
                <a:ea typeface="+mn-ea"/>
              </a:rPr>
              <a:t>Nivå 1: Namn</a:t>
            </a:r>
            <a:br>
              <a:rPr lang="sv-SE" sz="823" b="0" i="0" noProof="0">
                <a:latin typeface="+mn-lt"/>
                <a:ea typeface="+mn-ea"/>
              </a:rPr>
            </a:br>
            <a:r>
              <a:rPr lang="sv-SE" sz="823" b="0" i="0" noProof="0">
                <a:latin typeface="+mn-lt"/>
                <a:ea typeface="+mn-ea"/>
              </a:rPr>
              <a:t>Nivå 2: Titel/info</a:t>
            </a:r>
            <a:br>
              <a:rPr lang="sv-SE" sz="823" b="0" i="0" noProof="0">
                <a:latin typeface="+mn-lt"/>
                <a:ea typeface="+mn-ea"/>
              </a:rPr>
            </a:br>
            <a:r>
              <a:rPr lang="sv-SE" sz="823" b="0" i="0" noProof="0">
                <a:latin typeface="+mn-lt"/>
                <a:ea typeface="+mn-ea"/>
              </a:rPr>
              <a:t>Nivå 3: Titel, Mindre</a:t>
            </a:r>
            <a:br>
              <a:rPr lang="sv-SE" sz="823" b="0" i="0" noProof="0">
                <a:latin typeface="+mn-lt"/>
                <a:ea typeface="+mn-ea"/>
              </a:rPr>
            </a:br>
            <a:endParaRPr lang="sv-SE" sz="823" b="0" i="0" noProof="0">
              <a:latin typeface="+mn-lt"/>
              <a:ea typeface="+mn-ea"/>
            </a:endParaRPr>
          </a:p>
          <a:p>
            <a:pPr lvl="1">
              <a:spcBef>
                <a:spcPts val="823"/>
              </a:spcBef>
            </a:pPr>
            <a:r>
              <a:rPr lang="en-GB" sz="823" b="1" i="0" noProof="0">
                <a:latin typeface="+mn-lt"/>
                <a:ea typeface="+mn-ea"/>
              </a:rPr>
              <a:t>contacts</a:t>
            </a:r>
          </a:p>
          <a:p>
            <a:pPr>
              <a:spcBef>
                <a:spcPts val="823"/>
              </a:spcBef>
            </a:pPr>
            <a:r>
              <a:rPr lang="en-GB" sz="823" b="0" i="0" noProof="0">
                <a:latin typeface="+mn-lt"/>
                <a:ea typeface="+mn-ea"/>
              </a:rPr>
              <a:t>To change the text level, put the marker inside the paragraph and use the </a:t>
            </a:r>
            <a:r>
              <a:rPr lang="en-GB" sz="823" b="0" i="0" u="sng" noProof="0">
                <a:latin typeface="+mn-lt"/>
                <a:ea typeface="+mn-ea"/>
              </a:rPr>
              <a:t>buttons for indents</a:t>
            </a:r>
            <a:r>
              <a:rPr lang="en-GB" sz="823" b="0" i="0" noProof="0">
                <a:latin typeface="+mn-lt"/>
                <a:ea typeface="+mn-ea"/>
              </a:rPr>
              <a:t>.</a:t>
            </a:r>
          </a:p>
          <a:p>
            <a:pPr>
              <a:spcBef>
                <a:spcPts val="823"/>
              </a:spcBef>
            </a:pPr>
            <a:r>
              <a:rPr lang="en-GB" sz="823" b="0" i="0" noProof="0">
                <a:latin typeface="+mn-lt"/>
                <a:ea typeface="+mn-ea"/>
              </a:rPr>
              <a:t>Level 1: Name</a:t>
            </a:r>
            <a:br>
              <a:rPr lang="en-GB" sz="823" b="0" i="0" noProof="0">
                <a:latin typeface="+mn-lt"/>
                <a:ea typeface="+mn-ea"/>
              </a:rPr>
            </a:br>
            <a:r>
              <a:rPr lang="en-GB" sz="823" b="0" i="0" noProof="0">
                <a:latin typeface="+mn-lt"/>
                <a:ea typeface="+mn-ea"/>
              </a:rPr>
              <a:t>Level 2: Title/info</a:t>
            </a:r>
            <a:br>
              <a:rPr lang="en-GB" sz="823" b="0" i="0" noProof="0">
                <a:latin typeface="+mn-lt"/>
                <a:ea typeface="+mn-ea"/>
              </a:rPr>
            </a:br>
            <a:r>
              <a:rPr lang="en-GB" sz="823" b="0" i="0" noProof="0">
                <a:latin typeface="+mn-lt"/>
                <a:ea typeface="+mn-ea"/>
              </a:rPr>
              <a:t>Level 3: Title, Smaller</a:t>
            </a:r>
          </a:p>
        </p:txBody>
      </p:sp>
    </p:spTree>
    <p:extLst>
      <p:ext uri="{BB962C8B-B14F-4D97-AF65-F5344CB8AC3E}">
        <p14:creationId xmlns:p14="http://schemas.microsoft.com/office/powerpoint/2010/main" val="4170001492"/>
      </p:ext>
    </p:extLst>
  </p:cSld>
  <p:clrMapOvr>
    <a:masterClrMapping/>
  </p:clrMapOvr>
  <p:extLst>
    <p:ext uri="{DCECCB84-F9BA-43D5-87BE-67443E8EF086}">
      <p15:sldGuideLst xmlns:p15="http://schemas.microsoft.com/office/powerpoint/2012/main">
        <p15:guide id="1" pos="544">
          <p15:clr>
            <a:srgbClr val="FBAE40"/>
          </p15:clr>
        </p15:guide>
        <p15:guide id="2" pos="5987">
          <p15:clr>
            <a:srgbClr val="FBAE40"/>
          </p15:clr>
        </p15:guide>
        <p15:guide id="3" pos="2177">
          <p15:clr>
            <a:srgbClr val="FBAE40"/>
          </p15:clr>
        </p15:guide>
        <p15:guide id="4" pos="2449">
          <p15:clr>
            <a:srgbClr val="FBAE40"/>
          </p15:clr>
        </p15:guide>
        <p15:guide id="5" pos="4082">
          <p15:clr>
            <a:srgbClr val="FBAE40"/>
          </p15:clr>
        </p15:guide>
        <p15:guide id="6" pos="4354">
          <p15:clr>
            <a:srgbClr val="FBAE40"/>
          </p15:clr>
        </p15:guide>
        <p15:guide id="7" pos="3129">
          <p15:clr>
            <a:srgbClr val="FBAE40"/>
          </p15:clr>
        </p15:guide>
        <p15:guide id="8" pos="3402">
          <p15:clr>
            <a:srgbClr val="FBAE40"/>
          </p15:clr>
        </p15:guide>
        <p15:guide id="9" pos="1496">
          <p15:clr>
            <a:srgbClr val="FBAE40"/>
          </p15:clr>
        </p15:guide>
        <p15:guide id="10" pos="5035">
          <p15:clr>
            <a:srgbClr val="FBAE40"/>
          </p15:clr>
        </p15:guide>
        <p15:guide id="11" pos="1224">
          <p15:clr>
            <a:srgbClr val="FBAE40"/>
          </p15:clr>
        </p15:guide>
        <p15:guide id="12" pos="5307">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Contacts_IM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B0878B0E-129E-C045-9395-5C0073E8D1F6}"/>
              </a:ext>
            </a:extLst>
          </p:cNvPr>
          <p:cNvSpPr>
            <a:spLocks noGrp="1"/>
          </p:cNvSpPr>
          <p:nvPr>
            <p:ph type="dt" sz="half" idx="10"/>
          </p:nvPr>
        </p:nvSpPr>
        <p:spPr/>
        <p:txBody>
          <a:bodyPr/>
          <a:lstStyle/>
          <a:p>
            <a:r>
              <a:rPr lang="sv-SE"/>
              <a:t>2023-01-01</a:t>
            </a:r>
          </a:p>
        </p:txBody>
      </p:sp>
      <p:sp>
        <p:nvSpPr>
          <p:cNvPr id="4" name="Footer Placeholder 3">
            <a:extLst>
              <a:ext uri="{FF2B5EF4-FFF2-40B4-BE49-F238E27FC236}">
                <a16:creationId xmlns:a16="http://schemas.microsoft.com/office/drawing/2014/main" id="{1A8479A8-69BE-8140-9626-06F49A179532}"/>
              </a:ext>
            </a:extLst>
          </p:cNvPr>
          <p:cNvSpPr>
            <a:spLocks noGrp="1"/>
          </p:cNvSpPr>
          <p:nvPr>
            <p:ph type="ftr" sz="quarter" idx="11"/>
          </p:nvPr>
        </p:nvSpPr>
        <p:spPr/>
        <p:txBody>
          <a:bodyPr/>
          <a:lstStyle/>
          <a:p>
            <a:r>
              <a:rPr lang="en-US"/>
              <a:t>Skolmatsakademin · PPT-mall</a:t>
            </a:r>
            <a:endParaRPr lang="sv-SE"/>
          </a:p>
        </p:txBody>
      </p:sp>
      <p:sp>
        <p:nvSpPr>
          <p:cNvPr id="5" name="Slide Number Placeholder 4">
            <a:extLst>
              <a:ext uri="{FF2B5EF4-FFF2-40B4-BE49-F238E27FC236}">
                <a16:creationId xmlns:a16="http://schemas.microsoft.com/office/drawing/2014/main" id="{73DF9AD8-911B-AD4F-91BB-D61FAD0BF28C}"/>
              </a:ext>
            </a:extLst>
          </p:cNvPr>
          <p:cNvSpPr>
            <a:spLocks noGrp="1"/>
          </p:cNvSpPr>
          <p:nvPr>
            <p:ph type="sldNum" sz="quarter" idx="12"/>
          </p:nvPr>
        </p:nvSpPr>
        <p:spPr/>
        <p:txBody>
          <a:bodyPr/>
          <a:lstStyle/>
          <a:p>
            <a:fld id="{2066355A-084C-D24E-9AD2-7E4FC41EA627}" type="slidenum">
              <a:rPr lang="sv-SE" smtClean="0"/>
              <a:pPr/>
              <a:t>‹#›</a:t>
            </a:fld>
            <a:endParaRPr lang="sv-SE"/>
          </a:p>
        </p:txBody>
      </p:sp>
      <p:sp>
        <p:nvSpPr>
          <p:cNvPr id="9" name="Text Placeholder 2">
            <a:extLst>
              <a:ext uri="{FF2B5EF4-FFF2-40B4-BE49-F238E27FC236}">
                <a16:creationId xmlns:a16="http://schemas.microsoft.com/office/drawing/2014/main" id="{A4FFBF47-694C-624B-B296-B0FA84FD2F5F}"/>
              </a:ext>
            </a:extLst>
          </p:cNvPr>
          <p:cNvSpPr>
            <a:spLocks noGrp="1"/>
          </p:cNvSpPr>
          <p:nvPr>
            <p:ph type="body" sz="quarter" idx="1" hasCustomPrompt="1"/>
          </p:nvPr>
        </p:nvSpPr>
        <p:spPr>
          <a:xfrm>
            <a:off x="1015533" y="4443976"/>
            <a:ext cx="3048467" cy="1271646"/>
          </a:xfrm>
        </p:spPr>
        <p:txBody>
          <a:bodyPr anchor="t" anchorCtr="0"/>
          <a:lstStyle>
            <a:lvl1pPr marL="0" indent="0">
              <a:lnSpc>
                <a:spcPct val="80000"/>
              </a:lnSpc>
              <a:spcBef>
                <a:spcPts val="0"/>
              </a:spcBef>
              <a:spcAft>
                <a:spcPts val="0"/>
              </a:spcAft>
              <a:buNone/>
              <a:defRPr sz="2822" b="0">
                <a:latin typeface="+mj-lt"/>
              </a:defRPr>
            </a:lvl1pPr>
            <a:lvl2pPr marL="0" indent="0">
              <a:lnSpc>
                <a:spcPct val="120000"/>
              </a:lnSpc>
              <a:spcBef>
                <a:spcPts val="705"/>
              </a:spcBef>
              <a:spcAft>
                <a:spcPts val="0"/>
              </a:spcAft>
              <a:buNone/>
              <a:defRPr lang="en-US" sz="1058" b="0" i="0" kern="1200" cap="none" spc="0" baseline="0" dirty="0">
                <a:solidFill>
                  <a:schemeClr val="tx1"/>
                </a:solidFill>
                <a:latin typeface="+mn-lt"/>
                <a:ea typeface="+mn-ea"/>
                <a:cs typeface="+mn-cs"/>
              </a:defRPr>
            </a:lvl2pPr>
            <a:lvl3pPr marL="0" indent="0">
              <a:lnSpc>
                <a:spcPct val="120000"/>
              </a:lnSpc>
              <a:spcBef>
                <a:spcPts val="705"/>
              </a:spcBef>
              <a:spcAft>
                <a:spcPts val="0"/>
              </a:spcAft>
              <a:buNone/>
              <a:defRPr lang="en-US" sz="1058" b="0" i="0" kern="1200" cap="none" spc="0" baseline="0" dirty="0">
                <a:solidFill>
                  <a:schemeClr val="tx1"/>
                </a:solidFill>
                <a:latin typeface="+mn-lt"/>
                <a:ea typeface="+mn-ea"/>
                <a:cs typeface="+mn-cs"/>
              </a:defRPr>
            </a:lvl3pPr>
            <a:lvl4pPr marL="0" indent="0">
              <a:lnSpc>
                <a:spcPct val="120000"/>
              </a:lnSpc>
              <a:spcBef>
                <a:spcPts val="705"/>
              </a:spcBef>
              <a:spcAft>
                <a:spcPts val="0"/>
              </a:spcAft>
              <a:buNone/>
              <a:defRPr sz="1058" b="0" i="0" cap="none" spc="0" baseline="0">
                <a:latin typeface="+mn-lt"/>
                <a:ea typeface="+mn-ea"/>
              </a:defRPr>
            </a:lvl4pPr>
            <a:lvl5pPr marL="0" indent="0">
              <a:lnSpc>
                <a:spcPct val="120000"/>
              </a:lnSpc>
              <a:spcBef>
                <a:spcPts val="705"/>
              </a:spcBef>
              <a:spcAft>
                <a:spcPts val="0"/>
              </a:spcAft>
              <a:buNone/>
              <a:defRPr lang="en-US" sz="1058" b="0" i="0" kern="1200" cap="none" spc="0" baseline="0" dirty="0">
                <a:solidFill>
                  <a:schemeClr val="tx1"/>
                </a:solidFill>
                <a:latin typeface="+mn-lt"/>
                <a:ea typeface="+mn-ea"/>
                <a:cs typeface="+mn-cs"/>
              </a:defRPr>
            </a:lvl5pPr>
            <a:lvl6pPr marL="0" indent="0">
              <a:lnSpc>
                <a:spcPct val="120000"/>
              </a:lnSpc>
              <a:spcBef>
                <a:spcPts val="705"/>
              </a:spcBef>
              <a:buNone/>
              <a:defRPr lang="sv-SE" sz="1058" b="0" i="0" kern="1200" cap="none" spc="0" baseline="0" dirty="0">
                <a:solidFill>
                  <a:schemeClr val="tx1"/>
                </a:solidFill>
                <a:latin typeface="+mn-lt"/>
                <a:ea typeface="+mn-ea"/>
                <a:cs typeface="+mn-cs"/>
              </a:defRPr>
            </a:lvl6pPr>
          </a:lstStyle>
          <a:p>
            <a:pPr lvl="0"/>
            <a:r>
              <a:rPr lang="en-US"/>
              <a:t>Name</a:t>
            </a:r>
          </a:p>
          <a:p>
            <a:pPr lvl="1"/>
            <a:r>
              <a:rPr lang="en-US"/>
              <a:t>Title/info</a:t>
            </a:r>
          </a:p>
          <a:p>
            <a:pPr lvl="2"/>
            <a:r>
              <a:rPr lang="en-US"/>
              <a:t>Title/info</a:t>
            </a:r>
          </a:p>
          <a:p>
            <a:pPr lvl="3"/>
            <a:r>
              <a:rPr lang="en-US"/>
              <a:t>Title/info</a:t>
            </a:r>
          </a:p>
          <a:p>
            <a:pPr lvl="4"/>
            <a:r>
              <a:rPr lang="en-US"/>
              <a:t>Title/info</a:t>
            </a:r>
          </a:p>
          <a:p>
            <a:pPr lvl="5"/>
            <a:r>
              <a:rPr lang="en-US"/>
              <a:t>Title/info</a:t>
            </a:r>
            <a:endParaRPr lang="sv-SE"/>
          </a:p>
        </p:txBody>
      </p:sp>
      <p:sp>
        <p:nvSpPr>
          <p:cNvPr id="10" name="Picture Placeholder 2">
            <a:extLst>
              <a:ext uri="{FF2B5EF4-FFF2-40B4-BE49-F238E27FC236}">
                <a16:creationId xmlns:a16="http://schemas.microsoft.com/office/drawing/2014/main" id="{A64A7FBD-B298-4E4A-954A-B4F160417768}"/>
              </a:ext>
            </a:extLst>
          </p:cNvPr>
          <p:cNvSpPr>
            <a:spLocks noGrp="1"/>
          </p:cNvSpPr>
          <p:nvPr>
            <p:ph type="pic" sz="quarter" idx="30" hasCustomPrompt="1"/>
          </p:nvPr>
        </p:nvSpPr>
        <p:spPr>
          <a:xfrm>
            <a:off x="1015533" y="1142378"/>
            <a:ext cx="3048467" cy="3047752"/>
          </a:xfrm>
          <a:solidFill>
            <a:schemeClr val="tx1">
              <a:lumMod val="75000"/>
              <a:lumOff val="25000"/>
            </a:schemeClr>
          </a:solidFill>
        </p:spPr>
        <p:txBody>
          <a:bodyPr lIns="144000" rIns="144000" anchor="ctr" anchorCtr="0"/>
          <a:lstStyle>
            <a:lvl1pPr marL="0" indent="0" algn="ctr">
              <a:spcBef>
                <a:spcPts val="0"/>
              </a:spcBef>
              <a:buNone/>
              <a:defRPr sz="1176" b="0" i="0">
                <a:solidFill>
                  <a:schemeClr val="bg1">
                    <a:lumMod val="50000"/>
                  </a:schemeClr>
                </a:solidFill>
                <a:latin typeface="+mn-lt"/>
                <a:ea typeface="+mn-ea"/>
              </a:defRPr>
            </a:lvl1pPr>
          </a:lstStyle>
          <a:p>
            <a:r>
              <a:rPr lang="sv-SE"/>
              <a:t>ⓘ</a:t>
            </a:r>
            <a:br>
              <a:rPr lang="sv-SE"/>
            </a:br>
            <a:r>
              <a:rPr lang="sv-SE"/>
              <a:t>LÄGG TILL BILD: </a:t>
            </a:r>
            <a:br>
              <a:rPr lang="sv-SE"/>
            </a:br>
            <a:r>
              <a:rPr lang="sv-SE"/>
              <a:t>Klicka på ikonen.</a:t>
            </a:r>
            <a:br>
              <a:rPr lang="sv-SE"/>
            </a:br>
            <a:br>
              <a:rPr lang="sv-SE"/>
            </a:br>
            <a:br>
              <a:rPr lang="sv-SE"/>
            </a:br>
            <a:br>
              <a:rPr lang="sv-SE"/>
            </a:br>
            <a:r>
              <a:rPr lang="sv-SE"/>
              <a:t>ADD IMAGE: </a:t>
            </a:r>
            <a:br>
              <a:rPr lang="sv-SE"/>
            </a:br>
            <a:r>
              <a:rPr lang="sv-SE" err="1"/>
              <a:t>Click</a:t>
            </a:r>
            <a:r>
              <a:rPr lang="sv-SE"/>
              <a:t> the </a:t>
            </a:r>
            <a:r>
              <a:rPr lang="sv-SE" err="1"/>
              <a:t>icon</a:t>
            </a:r>
            <a:r>
              <a:rPr lang="sv-SE"/>
              <a:t>.</a:t>
            </a:r>
            <a:br>
              <a:rPr lang="sv-SE"/>
            </a:br>
            <a:endParaRPr lang="sv-SE"/>
          </a:p>
        </p:txBody>
      </p:sp>
      <p:sp>
        <p:nvSpPr>
          <p:cNvPr id="11" name="Text Placeholder 2">
            <a:extLst>
              <a:ext uri="{FF2B5EF4-FFF2-40B4-BE49-F238E27FC236}">
                <a16:creationId xmlns:a16="http://schemas.microsoft.com/office/drawing/2014/main" id="{D747C4FE-AEA7-E541-9F5C-B98E3309EFB3}"/>
              </a:ext>
            </a:extLst>
          </p:cNvPr>
          <p:cNvSpPr>
            <a:spLocks noGrp="1"/>
          </p:cNvSpPr>
          <p:nvPr>
            <p:ph type="body" sz="quarter" idx="2" hasCustomPrompt="1"/>
          </p:nvPr>
        </p:nvSpPr>
        <p:spPr>
          <a:xfrm>
            <a:off x="4571995" y="4443976"/>
            <a:ext cx="3048467" cy="1271646"/>
          </a:xfrm>
        </p:spPr>
        <p:txBody>
          <a:bodyPr anchor="t" anchorCtr="0"/>
          <a:lstStyle>
            <a:lvl1pPr marL="0" indent="0">
              <a:lnSpc>
                <a:spcPct val="80000"/>
              </a:lnSpc>
              <a:spcBef>
                <a:spcPts val="0"/>
              </a:spcBef>
              <a:spcAft>
                <a:spcPts val="0"/>
              </a:spcAft>
              <a:buNone/>
              <a:defRPr sz="2822" b="0">
                <a:latin typeface="+mj-lt"/>
              </a:defRPr>
            </a:lvl1pPr>
            <a:lvl2pPr marL="0" indent="0">
              <a:lnSpc>
                <a:spcPct val="120000"/>
              </a:lnSpc>
              <a:spcBef>
                <a:spcPts val="705"/>
              </a:spcBef>
              <a:spcAft>
                <a:spcPts val="0"/>
              </a:spcAft>
              <a:buNone/>
              <a:defRPr lang="en-US" sz="1058" b="0" i="0" kern="1200" cap="none" spc="0" baseline="0" dirty="0">
                <a:solidFill>
                  <a:schemeClr val="tx1"/>
                </a:solidFill>
                <a:latin typeface="+mn-lt"/>
                <a:ea typeface="+mn-ea"/>
                <a:cs typeface="+mn-cs"/>
              </a:defRPr>
            </a:lvl2pPr>
            <a:lvl3pPr marL="0" indent="0">
              <a:lnSpc>
                <a:spcPct val="120000"/>
              </a:lnSpc>
              <a:spcBef>
                <a:spcPts val="705"/>
              </a:spcBef>
              <a:spcAft>
                <a:spcPts val="0"/>
              </a:spcAft>
              <a:buNone/>
              <a:defRPr lang="en-US" sz="1058" b="0" i="0" kern="1200" cap="none" spc="0" baseline="0" dirty="0">
                <a:solidFill>
                  <a:schemeClr val="tx1"/>
                </a:solidFill>
                <a:latin typeface="+mn-lt"/>
                <a:ea typeface="+mn-ea"/>
                <a:cs typeface="+mn-cs"/>
              </a:defRPr>
            </a:lvl3pPr>
            <a:lvl4pPr marL="0" indent="0">
              <a:lnSpc>
                <a:spcPct val="120000"/>
              </a:lnSpc>
              <a:spcBef>
                <a:spcPts val="705"/>
              </a:spcBef>
              <a:spcAft>
                <a:spcPts val="0"/>
              </a:spcAft>
              <a:buNone/>
              <a:defRPr sz="1058" b="0" i="0" cap="none" spc="0" baseline="0">
                <a:latin typeface="+mn-lt"/>
                <a:ea typeface="+mn-ea"/>
              </a:defRPr>
            </a:lvl4pPr>
            <a:lvl5pPr marL="0" indent="0">
              <a:lnSpc>
                <a:spcPct val="120000"/>
              </a:lnSpc>
              <a:spcBef>
                <a:spcPts val="705"/>
              </a:spcBef>
              <a:spcAft>
                <a:spcPts val="0"/>
              </a:spcAft>
              <a:buNone/>
              <a:defRPr lang="en-US" sz="1058" b="0" i="0" kern="1200" cap="none" spc="0" baseline="0" dirty="0">
                <a:solidFill>
                  <a:schemeClr val="tx1"/>
                </a:solidFill>
                <a:latin typeface="+mn-lt"/>
                <a:ea typeface="+mn-ea"/>
                <a:cs typeface="+mn-cs"/>
              </a:defRPr>
            </a:lvl5pPr>
            <a:lvl6pPr marL="0" indent="0">
              <a:lnSpc>
                <a:spcPct val="120000"/>
              </a:lnSpc>
              <a:spcBef>
                <a:spcPts val="705"/>
              </a:spcBef>
              <a:buNone/>
              <a:defRPr lang="sv-SE" sz="1058" b="0" i="0" kern="1200" cap="none" spc="0" baseline="0" dirty="0">
                <a:solidFill>
                  <a:schemeClr val="tx1"/>
                </a:solidFill>
                <a:latin typeface="+mn-lt"/>
                <a:ea typeface="+mn-ea"/>
                <a:cs typeface="+mn-cs"/>
              </a:defRPr>
            </a:lvl6pPr>
          </a:lstStyle>
          <a:p>
            <a:pPr lvl="0"/>
            <a:r>
              <a:rPr lang="en-US"/>
              <a:t>Name</a:t>
            </a:r>
          </a:p>
          <a:p>
            <a:pPr lvl="1"/>
            <a:r>
              <a:rPr lang="en-US"/>
              <a:t>Title/info</a:t>
            </a:r>
          </a:p>
          <a:p>
            <a:pPr lvl="2"/>
            <a:r>
              <a:rPr lang="en-US"/>
              <a:t>Title/info</a:t>
            </a:r>
          </a:p>
          <a:p>
            <a:pPr lvl="3"/>
            <a:r>
              <a:rPr lang="en-US"/>
              <a:t>Title/info</a:t>
            </a:r>
          </a:p>
          <a:p>
            <a:pPr lvl="4"/>
            <a:r>
              <a:rPr lang="en-US"/>
              <a:t>Title/info</a:t>
            </a:r>
          </a:p>
          <a:p>
            <a:pPr lvl="5"/>
            <a:r>
              <a:rPr lang="en-US"/>
              <a:t>Title/info</a:t>
            </a:r>
            <a:endParaRPr lang="sv-SE"/>
          </a:p>
        </p:txBody>
      </p:sp>
      <p:sp>
        <p:nvSpPr>
          <p:cNvPr id="12" name="Picture Placeholder 2">
            <a:extLst>
              <a:ext uri="{FF2B5EF4-FFF2-40B4-BE49-F238E27FC236}">
                <a16:creationId xmlns:a16="http://schemas.microsoft.com/office/drawing/2014/main" id="{C1D2B701-EA36-A343-8836-2F9D74977376}"/>
              </a:ext>
            </a:extLst>
          </p:cNvPr>
          <p:cNvSpPr>
            <a:spLocks noGrp="1"/>
          </p:cNvSpPr>
          <p:nvPr>
            <p:ph type="pic" sz="quarter" idx="31" hasCustomPrompt="1"/>
          </p:nvPr>
        </p:nvSpPr>
        <p:spPr>
          <a:xfrm>
            <a:off x="4572700" y="1142378"/>
            <a:ext cx="3048467" cy="3047752"/>
          </a:xfrm>
          <a:solidFill>
            <a:schemeClr val="tx1">
              <a:lumMod val="75000"/>
              <a:lumOff val="25000"/>
            </a:schemeClr>
          </a:solidFill>
        </p:spPr>
        <p:txBody>
          <a:bodyPr lIns="144000" rIns="144000" anchor="ctr" anchorCtr="0"/>
          <a:lstStyle>
            <a:lvl1pPr marL="0" indent="0" algn="ctr">
              <a:spcBef>
                <a:spcPts val="0"/>
              </a:spcBef>
              <a:buNone/>
              <a:defRPr sz="1176" b="0" i="0">
                <a:solidFill>
                  <a:schemeClr val="bg1">
                    <a:lumMod val="50000"/>
                  </a:schemeClr>
                </a:solidFill>
                <a:latin typeface="+mn-lt"/>
                <a:ea typeface="+mn-ea"/>
              </a:defRPr>
            </a:lvl1pPr>
          </a:lstStyle>
          <a:p>
            <a:r>
              <a:rPr lang="sv-SE"/>
              <a:t>ⓘ</a:t>
            </a:r>
            <a:br>
              <a:rPr lang="sv-SE"/>
            </a:br>
            <a:r>
              <a:rPr lang="sv-SE"/>
              <a:t>LÄGG TILL BILD: </a:t>
            </a:r>
            <a:br>
              <a:rPr lang="sv-SE"/>
            </a:br>
            <a:r>
              <a:rPr lang="sv-SE"/>
              <a:t>Klicka på ikonen.</a:t>
            </a:r>
            <a:br>
              <a:rPr lang="sv-SE"/>
            </a:br>
            <a:br>
              <a:rPr lang="sv-SE"/>
            </a:br>
            <a:br>
              <a:rPr lang="sv-SE"/>
            </a:br>
            <a:br>
              <a:rPr lang="sv-SE"/>
            </a:br>
            <a:r>
              <a:rPr lang="sv-SE"/>
              <a:t>ADD IMAGE: </a:t>
            </a:r>
            <a:br>
              <a:rPr lang="sv-SE"/>
            </a:br>
            <a:r>
              <a:rPr lang="sv-SE" err="1"/>
              <a:t>Click</a:t>
            </a:r>
            <a:r>
              <a:rPr lang="sv-SE"/>
              <a:t> the </a:t>
            </a:r>
            <a:r>
              <a:rPr lang="sv-SE" err="1"/>
              <a:t>icon</a:t>
            </a:r>
            <a:r>
              <a:rPr lang="sv-SE"/>
              <a:t>.</a:t>
            </a:r>
            <a:br>
              <a:rPr lang="sv-SE"/>
            </a:br>
            <a:endParaRPr lang="sv-SE"/>
          </a:p>
        </p:txBody>
      </p:sp>
      <p:sp>
        <p:nvSpPr>
          <p:cNvPr id="13" name="Text Placeholder 2">
            <a:extLst>
              <a:ext uri="{FF2B5EF4-FFF2-40B4-BE49-F238E27FC236}">
                <a16:creationId xmlns:a16="http://schemas.microsoft.com/office/drawing/2014/main" id="{859B101E-2552-CA42-AC75-F3A1A3EC12F1}"/>
              </a:ext>
            </a:extLst>
          </p:cNvPr>
          <p:cNvSpPr>
            <a:spLocks noGrp="1"/>
          </p:cNvSpPr>
          <p:nvPr>
            <p:ph type="body" sz="quarter" idx="3" hasCustomPrompt="1"/>
          </p:nvPr>
        </p:nvSpPr>
        <p:spPr>
          <a:xfrm>
            <a:off x="8128000" y="4443976"/>
            <a:ext cx="3048467" cy="1271646"/>
          </a:xfrm>
        </p:spPr>
        <p:txBody>
          <a:bodyPr anchor="t" anchorCtr="0"/>
          <a:lstStyle>
            <a:lvl1pPr marL="0" indent="0">
              <a:lnSpc>
                <a:spcPct val="80000"/>
              </a:lnSpc>
              <a:spcBef>
                <a:spcPts val="0"/>
              </a:spcBef>
              <a:spcAft>
                <a:spcPts val="0"/>
              </a:spcAft>
              <a:buNone/>
              <a:defRPr sz="2822" b="0">
                <a:latin typeface="+mj-lt"/>
              </a:defRPr>
            </a:lvl1pPr>
            <a:lvl2pPr marL="0" indent="0">
              <a:lnSpc>
                <a:spcPct val="120000"/>
              </a:lnSpc>
              <a:spcBef>
                <a:spcPts val="705"/>
              </a:spcBef>
              <a:spcAft>
                <a:spcPts val="0"/>
              </a:spcAft>
              <a:buNone/>
              <a:defRPr lang="en-US" sz="1058" b="0" i="0" kern="1200" cap="none" spc="0" baseline="0" dirty="0">
                <a:solidFill>
                  <a:schemeClr val="tx1"/>
                </a:solidFill>
                <a:latin typeface="+mn-lt"/>
                <a:ea typeface="+mn-ea"/>
                <a:cs typeface="+mn-cs"/>
              </a:defRPr>
            </a:lvl2pPr>
            <a:lvl3pPr marL="0" indent="0">
              <a:lnSpc>
                <a:spcPct val="120000"/>
              </a:lnSpc>
              <a:spcBef>
                <a:spcPts val="705"/>
              </a:spcBef>
              <a:spcAft>
                <a:spcPts val="0"/>
              </a:spcAft>
              <a:buNone/>
              <a:defRPr lang="en-US" sz="1058" b="0" i="0" kern="1200" cap="none" spc="0" baseline="0" dirty="0">
                <a:solidFill>
                  <a:schemeClr val="tx1"/>
                </a:solidFill>
                <a:latin typeface="+mn-lt"/>
                <a:ea typeface="+mn-ea"/>
                <a:cs typeface="+mn-cs"/>
              </a:defRPr>
            </a:lvl3pPr>
            <a:lvl4pPr marL="0" indent="0">
              <a:lnSpc>
                <a:spcPct val="120000"/>
              </a:lnSpc>
              <a:spcBef>
                <a:spcPts val="705"/>
              </a:spcBef>
              <a:spcAft>
                <a:spcPts val="0"/>
              </a:spcAft>
              <a:buNone/>
              <a:defRPr sz="1058" b="0" i="0" cap="none" spc="0" baseline="0">
                <a:latin typeface="+mn-lt"/>
                <a:ea typeface="+mn-ea"/>
              </a:defRPr>
            </a:lvl4pPr>
            <a:lvl5pPr marL="0" indent="0">
              <a:lnSpc>
                <a:spcPct val="120000"/>
              </a:lnSpc>
              <a:spcBef>
                <a:spcPts val="705"/>
              </a:spcBef>
              <a:spcAft>
                <a:spcPts val="0"/>
              </a:spcAft>
              <a:buNone/>
              <a:defRPr lang="en-US" sz="1058" b="0" i="0" kern="1200" cap="none" spc="0" baseline="0" dirty="0">
                <a:solidFill>
                  <a:schemeClr val="tx1"/>
                </a:solidFill>
                <a:latin typeface="+mn-lt"/>
                <a:ea typeface="+mn-ea"/>
                <a:cs typeface="+mn-cs"/>
              </a:defRPr>
            </a:lvl5pPr>
            <a:lvl6pPr marL="0" indent="0">
              <a:lnSpc>
                <a:spcPct val="120000"/>
              </a:lnSpc>
              <a:spcBef>
                <a:spcPts val="705"/>
              </a:spcBef>
              <a:buNone/>
              <a:defRPr lang="sv-SE" sz="1058" b="0" i="0" kern="1200" cap="none" spc="0" baseline="0" dirty="0">
                <a:solidFill>
                  <a:schemeClr val="tx1"/>
                </a:solidFill>
                <a:latin typeface="+mn-lt"/>
                <a:ea typeface="+mn-ea"/>
                <a:cs typeface="+mn-cs"/>
              </a:defRPr>
            </a:lvl6pPr>
          </a:lstStyle>
          <a:p>
            <a:pPr lvl="0"/>
            <a:r>
              <a:rPr lang="en-US"/>
              <a:t>Name</a:t>
            </a:r>
          </a:p>
          <a:p>
            <a:pPr lvl="1"/>
            <a:r>
              <a:rPr lang="en-US"/>
              <a:t>Title/info</a:t>
            </a:r>
          </a:p>
          <a:p>
            <a:pPr lvl="2"/>
            <a:r>
              <a:rPr lang="en-US"/>
              <a:t>Title/info</a:t>
            </a:r>
          </a:p>
          <a:p>
            <a:pPr lvl="3"/>
            <a:r>
              <a:rPr lang="en-US"/>
              <a:t>Title/info</a:t>
            </a:r>
          </a:p>
          <a:p>
            <a:pPr lvl="4"/>
            <a:r>
              <a:rPr lang="en-US"/>
              <a:t>Title/info</a:t>
            </a:r>
          </a:p>
          <a:p>
            <a:pPr lvl="5"/>
            <a:r>
              <a:rPr lang="en-US"/>
              <a:t>Title/info</a:t>
            </a:r>
            <a:endParaRPr lang="sv-SE"/>
          </a:p>
        </p:txBody>
      </p:sp>
      <p:sp>
        <p:nvSpPr>
          <p:cNvPr id="14" name="Picture Placeholder 2">
            <a:extLst>
              <a:ext uri="{FF2B5EF4-FFF2-40B4-BE49-F238E27FC236}">
                <a16:creationId xmlns:a16="http://schemas.microsoft.com/office/drawing/2014/main" id="{FE74936E-7026-5B45-A6A8-D38C74FC2D7A}"/>
              </a:ext>
            </a:extLst>
          </p:cNvPr>
          <p:cNvSpPr>
            <a:spLocks noGrp="1"/>
          </p:cNvSpPr>
          <p:nvPr>
            <p:ph type="pic" sz="quarter" idx="32" hasCustomPrompt="1"/>
          </p:nvPr>
        </p:nvSpPr>
        <p:spPr>
          <a:xfrm>
            <a:off x="8128000" y="1142378"/>
            <a:ext cx="3048467" cy="3047752"/>
          </a:xfrm>
          <a:solidFill>
            <a:schemeClr val="tx1">
              <a:lumMod val="75000"/>
              <a:lumOff val="25000"/>
            </a:schemeClr>
          </a:solidFill>
        </p:spPr>
        <p:txBody>
          <a:bodyPr lIns="144000" rIns="144000" anchor="ctr" anchorCtr="0"/>
          <a:lstStyle>
            <a:lvl1pPr marL="0" indent="0" algn="ctr">
              <a:spcBef>
                <a:spcPts val="0"/>
              </a:spcBef>
              <a:buNone/>
              <a:defRPr sz="1176" b="0" i="0">
                <a:solidFill>
                  <a:schemeClr val="bg1">
                    <a:lumMod val="50000"/>
                  </a:schemeClr>
                </a:solidFill>
                <a:latin typeface="+mn-lt"/>
                <a:ea typeface="+mn-ea"/>
              </a:defRPr>
            </a:lvl1pPr>
          </a:lstStyle>
          <a:p>
            <a:r>
              <a:rPr lang="sv-SE"/>
              <a:t>ⓘ</a:t>
            </a:r>
            <a:br>
              <a:rPr lang="sv-SE"/>
            </a:br>
            <a:r>
              <a:rPr lang="sv-SE"/>
              <a:t>LÄGG TILL BILD: </a:t>
            </a:r>
            <a:br>
              <a:rPr lang="sv-SE"/>
            </a:br>
            <a:r>
              <a:rPr lang="sv-SE"/>
              <a:t>Klicka på ikonen.</a:t>
            </a:r>
            <a:br>
              <a:rPr lang="sv-SE"/>
            </a:br>
            <a:br>
              <a:rPr lang="sv-SE"/>
            </a:br>
            <a:br>
              <a:rPr lang="sv-SE"/>
            </a:br>
            <a:br>
              <a:rPr lang="sv-SE"/>
            </a:br>
            <a:r>
              <a:rPr lang="sv-SE"/>
              <a:t>ADD IMAGE: </a:t>
            </a:r>
            <a:br>
              <a:rPr lang="sv-SE"/>
            </a:br>
            <a:r>
              <a:rPr lang="sv-SE" err="1"/>
              <a:t>Click</a:t>
            </a:r>
            <a:r>
              <a:rPr lang="sv-SE"/>
              <a:t> the </a:t>
            </a:r>
            <a:r>
              <a:rPr lang="sv-SE" err="1"/>
              <a:t>icon</a:t>
            </a:r>
            <a:r>
              <a:rPr lang="sv-SE"/>
              <a:t>.</a:t>
            </a:r>
            <a:br>
              <a:rPr lang="sv-SE"/>
            </a:br>
            <a:endParaRPr lang="sv-SE"/>
          </a:p>
        </p:txBody>
      </p:sp>
      <p:sp>
        <p:nvSpPr>
          <p:cNvPr id="15" name="Text Placeholder 9">
            <a:extLst>
              <a:ext uri="{FF2B5EF4-FFF2-40B4-BE49-F238E27FC236}">
                <a16:creationId xmlns:a16="http://schemas.microsoft.com/office/drawing/2014/main" id="{80AE4D59-66F2-0647-B6B1-1CFE48AA7749}"/>
              </a:ext>
            </a:extLst>
          </p:cNvPr>
          <p:cNvSpPr txBox="1">
            <a:spLocks/>
          </p:cNvSpPr>
          <p:nvPr userDrawn="1"/>
        </p:nvSpPr>
        <p:spPr>
          <a:xfrm>
            <a:off x="-2963344" y="0"/>
            <a:ext cx="2540009" cy="2984557"/>
          </a:xfrm>
          <a:prstGeom prst="rect">
            <a:avLst/>
          </a:prstGeom>
          <a:solidFill>
            <a:srgbClr val="FEFEFE"/>
          </a:solidFill>
        </p:spPr>
        <p:txBody>
          <a:bodyPr lIns="253979" tIns="253979" rIns="253979" bIns="253979">
            <a:spAutoFit/>
          </a:bodyPr>
          <a:lstStyle>
            <a:lvl1pPr marL="0" indent="0" algn="l" defTabSz="518419" rtl="0" eaLnBrk="1" latinLnBrk="0" hangingPunct="1">
              <a:lnSpc>
                <a:spcPct val="120000"/>
              </a:lnSpc>
              <a:spcBef>
                <a:spcPts val="1000"/>
              </a:spcBef>
              <a:buFont typeface="Arial"/>
              <a:buNone/>
              <a:defRPr sz="900" kern="1200">
                <a:solidFill>
                  <a:schemeClr val="tx1"/>
                </a:solidFill>
                <a:latin typeface="+mn-lt"/>
                <a:ea typeface="+mn-ea"/>
                <a:cs typeface="+mn-cs"/>
              </a:defRPr>
            </a:lvl1pPr>
            <a:lvl2pPr marL="0" indent="0" algn="l" defTabSz="518419" rtl="0" eaLnBrk="1" latinLnBrk="0" hangingPunct="1">
              <a:lnSpc>
                <a:spcPct val="120000"/>
              </a:lnSpc>
              <a:spcBef>
                <a:spcPts val="1000"/>
              </a:spcBef>
              <a:buFont typeface="Arial"/>
              <a:buNone/>
              <a:defRPr sz="900" b="1" kern="1200" cap="all" baseline="0">
                <a:solidFill>
                  <a:schemeClr val="tx1"/>
                </a:solidFill>
                <a:latin typeface="+mn-lt"/>
                <a:ea typeface="+mn-ea"/>
                <a:cs typeface="+mn-cs"/>
              </a:defRPr>
            </a:lvl2pPr>
            <a:lvl3pPr marL="108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3pPr>
            <a:lvl4pPr marL="252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4pPr>
            <a:lvl5pPr marL="396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5pPr>
            <a:lvl6pPr marL="2851305" indent="-259210" algn="l" defTabSz="518419" rtl="0" eaLnBrk="1" latinLnBrk="0" hangingPunct="1">
              <a:spcBef>
                <a:spcPct val="20000"/>
              </a:spcBef>
              <a:buFont typeface="Arial"/>
              <a:buChar char="•"/>
              <a:defRPr sz="2268" kern="1200">
                <a:solidFill>
                  <a:schemeClr val="tx1"/>
                </a:solidFill>
                <a:latin typeface="+mn-lt"/>
                <a:ea typeface="+mn-ea"/>
                <a:cs typeface="+mn-cs"/>
              </a:defRPr>
            </a:lvl6pPr>
            <a:lvl7pPr marL="3369724" indent="-259210" algn="l" defTabSz="518419" rtl="0" eaLnBrk="1" latinLnBrk="0" hangingPunct="1">
              <a:spcBef>
                <a:spcPct val="20000"/>
              </a:spcBef>
              <a:buFont typeface="Arial"/>
              <a:buChar char="•"/>
              <a:defRPr sz="2268" kern="1200">
                <a:solidFill>
                  <a:schemeClr val="tx1"/>
                </a:solidFill>
                <a:latin typeface="+mn-lt"/>
                <a:ea typeface="+mn-ea"/>
                <a:cs typeface="+mn-cs"/>
              </a:defRPr>
            </a:lvl7pPr>
            <a:lvl8pPr marL="3888143" indent="-259210" algn="l" defTabSz="518419" rtl="0" eaLnBrk="1" latinLnBrk="0" hangingPunct="1">
              <a:spcBef>
                <a:spcPct val="20000"/>
              </a:spcBef>
              <a:buFont typeface="Arial"/>
              <a:buChar char="•"/>
              <a:defRPr sz="2268" kern="1200">
                <a:solidFill>
                  <a:schemeClr val="tx1"/>
                </a:solidFill>
                <a:latin typeface="+mn-lt"/>
                <a:ea typeface="+mn-ea"/>
                <a:cs typeface="+mn-cs"/>
              </a:defRPr>
            </a:lvl8pPr>
            <a:lvl9pPr marL="4406562" indent="-259210" algn="l" defTabSz="518419" rtl="0" eaLnBrk="1" latinLnBrk="0" hangingPunct="1">
              <a:spcBef>
                <a:spcPct val="20000"/>
              </a:spcBef>
              <a:buFont typeface="Arial"/>
              <a:buChar char="•"/>
              <a:defRPr sz="2268" kern="1200">
                <a:solidFill>
                  <a:schemeClr val="tx1"/>
                </a:solidFill>
                <a:latin typeface="+mn-lt"/>
                <a:ea typeface="+mn-ea"/>
                <a:cs typeface="+mn-cs"/>
              </a:defRPr>
            </a:lvl9pPr>
          </a:lstStyle>
          <a:p>
            <a:pPr lvl="1">
              <a:spcBef>
                <a:spcPts val="823"/>
              </a:spcBef>
            </a:pPr>
            <a:r>
              <a:rPr lang="sv-SE" sz="823" b="1" i="0" noProof="0">
                <a:latin typeface="+mn-lt"/>
                <a:ea typeface="+mn-ea"/>
              </a:rPr>
              <a:t>kontakter</a:t>
            </a:r>
          </a:p>
          <a:p>
            <a:pPr>
              <a:spcBef>
                <a:spcPts val="823"/>
              </a:spcBef>
            </a:pPr>
            <a:r>
              <a:rPr lang="sv-SE" sz="823" b="0" i="0" noProof="0">
                <a:latin typeface="+mn-lt"/>
                <a:ea typeface="+mn-ea"/>
              </a:rPr>
              <a:t>Byt textnivå genom att sätta markören i stycket och använd </a:t>
            </a:r>
            <a:r>
              <a:rPr lang="sv-SE" sz="823" b="0" i="0" u="sng" noProof="0">
                <a:latin typeface="+mn-lt"/>
                <a:ea typeface="+mn-ea"/>
              </a:rPr>
              <a:t>knapparna för ökat och minskat indrag</a:t>
            </a:r>
            <a:r>
              <a:rPr lang="sv-SE" sz="823" b="0" i="0" noProof="0">
                <a:latin typeface="+mn-lt"/>
                <a:ea typeface="+mn-ea"/>
              </a:rPr>
              <a:t>.</a:t>
            </a:r>
          </a:p>
          <a:p>
            <a:pPr>
              <a:spcBef>
                <a:spcPts val="823"/>
              </a:spcBef>
            </a:pPr>
            <a:r>
              <a:rPr lang="sv-SE" sz="823" b="0" i="0" noProof="0">
                <a:latin typeface="+mn-lt"/>
                <a:ea typeface="+mn-ea"/>
              </a:rPr>
              <a:t>Nivå 1: Namn</a:t>
            </a:r>
            <a:br>
              <a:rPr lang="sv-SE" sz="823" b="0" i="0" noProof="0">
                <a:latin typeface="+mn-lt"/>
                <a:ea typeface="+mn-ea"/>
              </a:rPr>
            </a:br>
            <a:r>
              <a:rPr lang="sv-SE" sz="823" b="0" i="0" noProof="0">
                <a:latin typeface="+mn-lt"/>
                <a:ea typeface="+mn-ea"/>
              </a:rPr>
              <a:t>Nivå 2: Titel/info</a:t>
            </a:r>
            <a:br>
              <a:rPr lang="sv-SE" sz="823" b="0" i="0" noProof="0">
                <a:latin typeface="+mn-lt"/>
                <a:ea typeface="+mn-ea"/>
              </a:rPr>
            </a:br>
            <a:endParaRPr lang="sv-SE" sz="823" b="0" i="0" noProof="0">
              <a:latin typeface="+mn-lt"/>
              <a:ea typeface="+mn-ea"/>
            </a:endParaRPr>
          </a:p>
          <a:p>
            <a:pPr lvl="1">
              <a:spcBef>
                <a:spcPts val="823"/>
              </a:spcBef>
            </a:pPr>
            <a:r>
              <a:rPr lang="en-GB" sz="823" b="1" i="0" noProof="0">
                <a:latin typeface="+mn-lt"/>
                <a:ea typeface="+mn-ea"/>
              </a:rPr>
              <a:t>contacts</a:t>
            </a:r>
          </a:p>
          <a:p>
            <a:pPr>
              <a:spcBef>
                <a:spcPts val="823"/>
              </a:spcBef>
            </a:pPr>
            <a:r>
              <a:rPr lang="en-GB" sz="823" b="0" i="0" noProof="0">
                <a:latin typeface="+mn-lt"/>
                <a:ea typeface="+mn-ea"/>
              </a:rPr>
              <a:t>To change the text level, put the marker inside the paragraph and use the </a:t>
            </a:r>
            <a:r>
              <a:rPr lang="en-GB" sz="823" b="0" i="0" u="sng" noProof="0">
                <a:latin typeface="+mn-lt"/>
                <a:ea typeface="+mn-ea"/>
              </a:rPr>
              <a:t>buttons for indents</a:t>
            </a:r>
            <a:r>
              <a:rPr lang="en-GB" sz="823" b="0" i="0" noProof="0">
                <a:latin typeface="+mn-lt"/>
                <a:ea typeface="+mn-ea"/>
              </a:rPr>
              <a:t>.</a:t>
            </a:r>
          </a:p>
          <a:p>
            <a:pPr>
              <a:spcBef>
                <a:spcPts val="823"/>
              </a:spcBef>
            </a:pPr>
            <a:r>
              <a:rPr lang="en-GB" sz="823" b="0" i="0" noProof="0">
                <a:latin typeface="+mn-lt"/>
                <a:ea typeface="+mn-ea"/>
              </a:rPr>
              <a:t>Level 1: Name</a:t>
            </a:r>
            <a:br>
              <a:rPr lang="en-GB" sz="823" b="0" i="0" noProof="0">
                <a:latin typeface="+mn-lt"/>
                <a:ea typeface="+mn-ea"/>
              </a:rPr>
            </a:br>
            <a:r>
              <a:rPr lang="en-GB" sz="823" b="0" i="0" noProof="0">
                <a:latin typeface="+mn-lt"/>
                <a:ea typeface="+mn-ea"/>
              </a:rPr>
              <a:t>Level 2: Title/info</a:t>
            </a:r>
          </a:p>
        </p:txBody>
      </p:sp>
    </p:spTree>
    <p:extLst>
      <p:ext uri="{BB962C8B-B14F-4D97-AF65-F5344CB8AC3E}">
        <p14:creationId xmlns:p14="http://schemas.microsoft.com/office/powerpoint/2010/main" val="73701251"/>
      </p:ext>
    </p:extLst>
  </p:cSld>
  <p:clrMapOvr>
    <a:masterClrMapping/>
  </p:clrMapOvr>
  <p:extLst>
    <p:ext uri="{DCECCB84-F9BA-43D5-87BE-67443E8EF086}">
      <p15:sldGuideLst xmlns:p15="http://schemas.microsoft.com/office/powerpoint/2012/main">
        <p15:guide id="1" pos="544">
          <p15:clr>
            <a:srgbClr val="FBAE40"/>
          </p15:clr>
        </p15:guide>
        <p15:guide id="3" pos="5987">
          <p15:clr>
            <a:srgbClr val="FBAE40"/>
          </p15:clr>
        </p15:guide>
        <p15:guide id="4" pos="3129">
          <p15:clr>
            <a:srgbClr val="FBAE40"/>
          </p15:clr>
        </p15:guide>
        <p15:guide id="5" pos="3402">
          <p15:clr>
            <a:srgbClr val="FBAE40"/>
          </p15:clr>
        </p15:guide>
        <p15:guide id="6" pos="2177">
          <p15:clr>
            <a:srgbClr val="FBAE40"/>
          </p15:clr>
        </p15:guide>
        <p15:guide id="7" pos="2449">
          <p15:clr>
            <a:srgbClr val="FBAE40"/>
          </p15:clr>
        </p15:guide>
        <p15:guide id="8" pos="4082">
          <p15:clr>
            <a:srgbClr val="FBAE40"/>
          </p15:clr>
        </p15:guide>
        <p15:guide id="9" pos="4354">
          <p15:clr>
            <a:srgbClr val="FBAE40"/>
          </p15:clr>
        </p15:guide>
        <p15:guide id="10" pos="1496">
          <p15:clr>
            <a:srgbClr val="FBAE40"/>
          </p15:clr>
        </p15:guide>
        <p15:guide id="11" pos="1224">
          <p15:clr>
            <a:srgbClr val="FBAE40"/>
          </p15:clr>
        </p15:guide>
        <p15:guide id="12" pos="5035">
          <p15:clr>
            <a:srgbClr val="FBAE40"/>
          </p15:clr>
        </p15:guide>
        <p15:guide id="13" pos="5307">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Contact_IM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B0878B0E-129E-C045-9395-5C0073E8D1F6}"/>
              </a:ext>
            </a:extLst>
          </p:cNvPr>
          <p:cNvSpPr>
            <a:spLocks noGrp="1"/>
          </p:cNvSpPr>
          <p:nvPr>
            <p:ph type="dt" sz="half" idx="10"/>
          </p:nvPr>
        </p:nvSpPr>
        <p:spPr/>
        <p:txBody>
          <a:bodyPr/>
          <a:lstStyle/>
          <a:p>
            <a:r>
              <a:rPr lang="sv-SE"/>
              <a:t>2023-01-01</a:t>
            </a:r>
          </a:p>
        </p:txBody>
      </p:sp>
      <p:sp>
        <p:nvSpPr>
          <p:cNvPr id="4" name="Footer Placeholder 3">
            <a:extLst>
              <a:ext uri="{FF2B5EF4-FFF2-40B4-BE49-F238E27FC236}">
                <a16:creationId xmlns:a16="http://schemas.microsoft.com/office/drawing/2014/main" id="{1A8479A8-69BE-8140-9626-06F49A179532}"/>
              </a:ext>
            </a:extLst>
          </p:cNvPr>
          <p:cNvSpPr>
            <a:spLocks noGrp="1"/>
          </p:cNvSpPr>
          <p:nvPr>
            <p:ph type="ftr" sz="quarter" idx="11"/>
          </p:nvPr>
        </p:nvSpPr>
        <p:spPr/>
        <p:txBody>
          <a:bodyPr/>
          <a:lstStyle/>
          <a:p>
            <a:r>
              <a:rPr lang="en-US"/>
              <a:t>Skolmatsakademin · PPT-mall</a:t>
            </a:r>
            <a:endParaRPr lang="sv-SE"/>
          </a:p>
        </p:txBody>
      </p:sp>
      <p:sp>
        <p:nvSpPr>
          <p:cNvPr id="5" name="Slide Number Placeholder 4">
            <a:extLst>
              <a:ext uri="{FF2B5EF4-FFF2-40B4-BE49-F238E27FC236}">
                <a16:creationId xmlns:a16="http://schemas.microsoft.com/office/drawing/2014/main" id="{73DF9AD8-911B-AD4F-91BB-D61FAD0BF28C}"/>
              </a:ext>
            </a:extLst>
          </p:cNvPr>
          <p:cNvSpPr>
            <a:spLocks noGrp="1"/>
          </p:cNvSpPr>
          <p:nvPr>
            <p:ph type="sldNum" sz="quarter" idx="12"/>
          </p:nvPr>
        </p:nvSpPr>
        <p:spPr/>
        <p:txBody>
          <a:bodyPr/>
          <a:lstStyle/>
          <a:p>
            <a:fld id="{2066355A-084C-D24E-9AD2-7E4FC41EA627}" type="slidenum">
              <a:rPr lang="sv-SE" smtClean="0"/>
              <a:pPr/>
              <a:t>‹#›</a:t>
            </a:fld>
            <a:endParaRPr lang="sv-SE"/>
          </a:p>
        </p:txBody>
      </p:sp>
      <p:sp>
        <p:nvSpPr>
          <p:cNvPr id="6" name="Text Placeholder 2">
            <a:extLst>
              <a:ext uri="{FF2B5EF4-FFF2-40B4-BE49-F238E27FC236}">
                <a16:creationId xmlns:a16="http://schemas.microsoft.com/office/drawing/2014/main" id="{A6FD0C52-E068-6E4D-A39C-CDD0EA94562C}"/>
              </a:ext>
            </a:extLst>
          </p:cNvPr>
          <p:cNvSpPr>
            <a:spLocks noGrp="1"/>
          </p:cNvSpPr>
          <p:nvPr>
            <p:ph type="body" sz="quarter" idx="1" hasCustomPrompt="1"/>
          </p:nvPr>
        </p:nvSpPr>
        <p:spPr>
          <a:xfrm>
            <a:off x="6096933" y="1142379"/>
            <a:ext cx="5079534" cy="4573246"/>
          </a:xfrm>
        </p:spPr>
        <p:txBody>
          <a:bodyPr anchor="ctr" anchorCtr="0"/>
          <a:lstStyle>
            <a:lvl1pPr marL="0" indent="0">
              <a:lnSpc>
                <a:spcPct val="80000"/>
              </a:lnSpc>
              <a:spcBef>
                <a:spcPts val="0"/>
              </a:spcBef>
              <a:spcAft>
                <a:spcPts val="1411"/>
              </a:spcAft>
              <a:buNone/>
              <a:defRPr sz="4703" b="0">
                <a:latin typeface="+mj-lt"/>
              </a:defRPr>
            </a:lvl1pPr>
            <a:lvl2pPr marL="0" indent="0">
              <a:lnSpc>
                <a:spcPct val="100000"/>
              </a:lnSpc>
              <a:spcBef>
                <a:spcPts val="705"/>
              </a:spcBef>
              <a:spcAft>
                <a:spcPts val="0"/>
              </a:spcAft>
              <a:buNone/>
              <a:defRPr lang="en-US" sz="1293" b="0" i="0" kern="1200" cap="none" spc="0" baseline="0" dirty="0">
                <a:solidFill>
                  <a:schemeClr val="tx1"/>
                </a:solidFill>
                <a:latin typeface="+mn-lt"/>
                <a:ea typeface="+mn-ea"/>
                <a:cs typeface="+mn-cs"/>
              </a:defRPr>
            </a:lvl2pPr>
            <a:lvl3pPr marL="0" indent="0">
              <a:lnSpc>
                <a:spcPct val="100000"/>
              </a:lnSpc>
              <a:spcBef>
                <a:spcPts val="705"/>
              </a:spcBef>
              <a:spcAft>
                <a:spcPts val="0"/>
              </a:spcAft>
              <a:buNone/>
              <a:defRPr lang="en-US" sz="1293" b="0" i="0" kern="1200" cap="none" spc="0" baseline="0" dirty="0">
                <a:solidFill>
                  <a:schemeClr val="tx1"/>
                </a:solidFill>
                <a:latin typeface="+mn-lt"/>
                <a:ea typeface="+mn-ea"/>
                <a:cs typeface="+mn-cs"/>
              </a:defRPr>
            </a:lvl3pPr>
            <a:lvl4pPr marL="0" indent="0">
              <a:lnSpc>
                <a:spcPct val="110000"/>
              </a:lnSpc>
              <a:spcBef>
                <a:spcPts val="705"/>
              </a:spcBef>
              <a:spcAft>
                <a:spcPts val="0"/>
              </a:spcAft>
              <a:buNone/>
              <a:defRPr sz="1293" b="0" i="0" cap="none" spc="0" baseline="0">
                <a:latin typeface="+mn-lt"/>
                <a:ea typeface="+mn-ea"/>
              </a:defRPr>
            </a:lvl4pPr>
            <a:lvl5pPr marL="0" indent="0">
              <a:lnSpc>
                <a:spcPct val="110000"/>
              </a:lnSpc>
              <a:spcBef>
                <a:spcPts val="705"/>
              </a:spcBef>
              <a:spcAft>
                <a:spcPts val="0"/>
              </a:spcAft>
              <a:buNone/>
              <a:defRPr lang="en-US" sz="1293" b="0" i="0" kern="1200" cap="none" spc="0" baseline="0" dirty="0">
                <a:solidFill>
                  <a:schemeClr val="tx1"/>
                </a:solidFill>
                <a:latin typeface="+mn-lt"/>
                <a:ea typeface="+mn-ea"/>
                <a:cs typeface="+mn-cs"/>
              </a:defRPr>
            </a:lvl5pPr>
            <a:lvl6pPr marL="0" indent="0">
              <a:lnSpc>
                <a:spcPct val="110000"/>
              </a:lnSpc>
              <a:spcBef>
                <a:spcPts val="705"/>
              </a:spcBef>
              <a:buNone/>
              <a:defRPr lang="sv-SE" sz="1293" b="0" i="0" kern="1200" cap="none" spc="0" baseline="0" dirty="0">
                <a:solidFill>
                  <a:schemeClr val="tx1"/>
                </a:solidFill>
                <a:latin typeface="+mn-lt"/>
                <a:ea typeface="+mn-ea"/>
                <a:cs typeface="+mn-cs"/>
              </a:defRPr>
            </a:lvl6pPr>
          </a:lstStyle>
          <a:p>
            <a:pPr lvl="0"/>
            <a:r>
              <a:rPr lang="en-US"/>
              <a:t>Name</a:t>
            </a:r>
          </a:p>
          <a:p>
            <a:pPr lvl="3"/>
            <a:r>
              <a:rPr lang="en-US"/>
              <a:t>Title/info</a:t>
            </a:r>
          </a:p>
          <a:p>
            <a:pPr lvl="3"/>
            <a:r>
              <a:rPr lang="en-US"/>
              <a:t>Title/info</a:t>
            </a:r>
          </a:p>
          <a:p>
            <a:pPr lvl="3"/>
            <a:r>
              <a:rPr lang="en-US"/>
              <a:t>Title/info</a:t>
            </a:r>
          </a:p>
          <a:p>
            <a:pPr lvl="4"/>
            <a:r>
              <a:rPr lang="en-US"/>
              <a:t>Title/info</a:t>
            </a:r>
          </a:p>
          <a:p>
            <a:pPr lvl="5"/>
            <a:r>
              <a:rPr lang="en-US"/>
              <a:t>Title/info</a:t>
            </a:r>
            <a:endParaRPr lang="sv-SE"/>
          </a:p>
        </p:txBody>
      </p:sp>
      <p:sp>
        <p:nvSpPr>
          <p:cNvPr id="7" name="Picture Placeholder 2">
            <a:extLst>
              <a:ext uri="{FF2B5EF4-FFF2-40B4-BE49-F238E27FC236}">
                <a16:creationId xmlns:a16="http://schemas.microsoft.com/office/drawing/2014/main" id="{EB11CA32-7EE2-B446-AB65-AE0AB4CB4AAC}"/>
              </a:ext>
            </a:extLst>
          </p:cNvPr>
          <p:cNvSpPr>
            <a:spLocks noGrp="1"/>
          </p:cNvSpPr>
          <p:nvPr>
            <p:ph type="pic" sz="quarter" idx="30" hasCustomPrompt="1"/>
          </p:nvPr>
        </p:nvSpPr>
        <p:spPr>
          <a:xfrm>
            <a:off x="1015533" y="1142379"/>
            <a:ext cx="4064000" cy="4573246"/>
          </a:xfrm>
          <a:solidFill>
            <a:schemeClr val="tx1">
              <a:lumMod val="75000"/>
              <a:lumOff val="25000"/>
            </a:schemeClr>
          </a:solidFill>
        </p:spPr>
        <p:txBody>
          <a:bodyPr anchor="ctr" anchorCtr="0"/>
          <a:lstStyle>
            <a:lvl1pPr marL="0" indent="0" algn="ctr">
              <a:spcBef>
                <a:spcPts val="0"/>
              </a:spcBef>
              <a:buNone/>
              <a:defRPr sz="1176" b="0" i="0">
                <a:solidFill>
                  <a:schemeClr val="bg1">
                    <a:lumMod val="50000"/>
                  </a:schemeClr>
                </a:solidFill>
                <a:latin typeface="+mn-lt"/>
                <a:ea typeface="+mn-ea"/>
              </a:defRPr>
            </a:lvl1pPr>
          </a:lstStyle>
          <a:p>
            <a:r>
              <a:rPr lang="sv-SE"/>
              <a:t>ⓘ</a:t>
            </a:r>
            <a:br>
              <a:rPr lang="sv-SE"/>
            </a:br>
            <a:r>
              <a:rPr lang="sv-SE"/>
              <a:t>LÄGG TILL BILD: </a:t>
            </a:r>
            <a:br>
              <a:rPr lang="sv-SE"/>
            </a:br>
            <a:r>
              <a:rPr lang="sv-SE"/>
              <a:t>Klicka på ikonen eller dra in en bild på sidan.</a:t>
            </a:r>
            <a:br>
              <a:rPr lang="sv-SE"/>
            </a:br>
            <a:br>
              <a:rPr lang="sv-SE"/>
            </a:br>
            <a:br>
              <a:rPr lang="sv-SE"/>
            </a:br>
            <a:br>
              <a:rPr lang="sv-SE"/>
            </a:br>
            <a:br>
              <a:rPr lang="sv-SE"/>
            </a:br>
            <a:r>
              <a:rPr lang="sv-SE"/>
              <a:t>ADD IMAGE: </a:t>
            </a:r>
            <a:br>
              <a:rPr lang="sv-SE"/>
            </a:br>
            <a:r>
              <a:rPr lang="sv-SE" err="1"/>
              <a:t>Click</a:t>
            </a:r>
            <a:r>
              <a:rPr lang="sv-SE"/>
              <a:t> the </a:t>
            </a:r>
            <a:r>
              <a:rPr lang="sv-SE" err="1"/>
              <a:t>icon</a:t>
            </a:r>
            <a:r>
              <a:rPr lang="sv-SE"/>
              <a:t> or drag an image </a:t>
            </a:r>
            <a:r>
              <a:rPr lang="sv-SE" err="1"/>
              <a:t>onto</a:t>
            </a:r>
            <a:r>
              <a:rPr lang="sv-SE"/>
              <a:t> the </a:t>
            </a:r>
            <a:r>
              <a:rPr lang="sv-SE" err="1"/>
              <a:t>slide</a:t>
            </a:r>
            <a:r>
              <a:rPr lang="sv-SE"/>
              <a:t>.</a:t>
            </a:r>
            <a:br>
              <a:rPr lang="sv-SE"/>
            </a:br>
            <a:endParaRPr lang="sv-SE"/>
          </a:p>
        </p:txBody>
      </p:sp>
      <p:sp>
        <p:nvSpPr>
          <p:cNvPr id="8" name="Text Placeholder 9">
            <a:extLst>
              <a:ext uri="{FF2B5EF4-FFF2-40B4-BE49-F238E27FC236}">
                <a16:creationId xmlns:a16="http://schemas.microsoft.com/office/drawing/2014/main" id="{6310F4DC-A3CB-DA4B-9BBB-91172C143207}"/>
              </a:ext>
            </a:extLst>
          </p:cNvPr>
          <p:cNvSpPr txBox="1">
            <a:spLocks/>
          </p:cNvSpPr>
          <p:nvPr userDrawn="1"/>
        </p:nvSpPr>
        <p:spPr>
          <a:xfrm>
            <a:off x="-2963344" y="0"/>
            <a:ext cx="2540009" cy="2984557"/>
          </a:xfrm>
          <a:prstGeom prst="rect">
            <a:avLst/>
          </a:prstGeom>
          <a:solidFill>
            <a:srgbClr val="FEFEFE"/>
          </a:solidFill>
        </p:spPr>
        <p:txBody>
          <a:bodyPr lIns="253979" tIns="253979" rIns="253979" bIns="253979">
            <a:spAutoFit/>
          </a:bodyPr>
          <a:lstStyle>
            <a:lvl1pPr marL="0" indent="0" algn="l" defTabSz="518419" rtl="0" eaLnBrk="1" latinLnBrk="0" hangingPunct="1">
              <a:lnSpc>
                <a:spcPct val="120000"/>
              </a:lnSpc>
              <a:spcBef>
                <a:spcPts val="1000"/>
              </a:spcBef>
              <a:buFont typeface="Arial"/>
              <a:buNone/>
              <a:defRPr sz="900" kern="1200">
                <a:solidFill>
                  <a:schemeClr val="tx1"/>
                </a:solidFill>
                <a:latin typeface="+mn-lt"/>
                <a:ea typeface="+mn-ea"/>
                <a:cs typeface="+mn-cs"/>
              </a:defRPr>
            </a:lvl1pPr>
            <a:lvl2pPr marL="0" indent="0" algn="l" defTabSz="518419" rtl="0" eaLnBrk="1" latinLnBrk="0" hangingPunct="1">
              <a:lnSpc>
                <a:spcPct val="120000"/>
              </a:lnSpc>
              <a:spcBef>
                <a:spcPts val="1000"/>
              </a:spcBef>
              <a:buFont typeface="Arial"/>
              <a:buNone/>
              <a:defRPr sz="900" b="1" kern="1200" cap="all" baseline="0">
                <a:solidFill>
                  <a:schemeClr val="tx1"/>
                </a:solidFill>
                <a:latin typeface="+mn-lt"/>
                <a:ea typeface="+mn-ea"/>
                <a:cs typeface="+mn-cs"/>
              </a:defRPr>
            </a:lvl2pPr>
            <a:lvl3pPr marL="108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3pPr>
            <a:lvl4pPr marL="252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4pPr>
            <a:lvl5pPr marL="396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5pPr>
            <a:lvl6pPr marL="2851305" indent="-259210" algn="l" defTabSz="518419" rtl="0" eaLnBrk="1" latinLnBrk="0" hangingPunct="1">
              <a:spcBef>
                <a:spcPct val="20000"/>
              </a:spcBef>
              <a:buFont typeface="Arial"/>
              <a:buChar char="•"/>
              <a:defRPr sz="2268" kern="1200">
                <a:solidFill>
                  <a:schemeClr val="tx1"/>
                </a:solidFill>
                <a:latin typeface="+mn-lt"/>
                <a:ea typeface="+mn-ea"/>
                <a:cs typeface="+mn-cs"/>
              </a:defRPr>
            </a:lvl6pPr>
            <a:lvl7pPr marL="3369724" indent="-259210" algn="l" defTabSz="518419" rtl="0" eaLnBrk="1" latinLnBrk="0" hangingPunct="1">
              <a:spcBef>
                <a:spcPct val="20000"/>
              </a:spcBef>
              <a:buFont typeface="Arial"/>
              <a:buChar char="•"/>
              <a:defRPr sz="2268" kern="1200">
                <a:solidFill>
                  <a:schemeClr val="tx1"/>
                </a:solidFill>
                <a:latin typeface="+mn-lt"/>
                <a:ea typeface="+mn-ea"/>
                <a:cs typeface="+mn-cs"/>
              </a:defRPr>
            </a:lvl7pPr>
            <a:lvl8pPr marL="3888143" indent="-259210" algn="l" defTabSz="518419" rtl="0" eaLnBrk="1" latinLnBrk="0" hangingPunct="1">
              <a:spcBef>
                <a:spcPct val="20000"/>
              </a:spcBef>
              <a:buFont typeface="Arial"/>
              <a:buChar char="•"/>
              <a:defRPr sz="2268" kern="1200">
                <a:solidFill>
                  <a:schemeClr val="tx1"/>
                </a:solidFill>
                <a:latin typeface="+mn-lt"/>
                <a:ea typeface="+mn-ea"/>
                <a:cs typeface="+mn-cs"/>
              </a:defRPr>
            </a:lvl8pPr>
            <a:lvl9pPr marL="4406562" indent="-259210" algn="l" defTabSz="518419" rtl="0" eaLnBrk="1" latinLnBrk="0" hangingPunct="1">
              <a:spcBef>
                <a:spcPct val="20000"/>
              </a:spcBef>
              <a:buFont typeface="Arial"/>
              <a:buChar char="•"/>
              <a:defRPr sz="2268" kern="1200">
                <a:solidFill>
                  <a:schemeClr val="tx1"/>
                </a:solidFill>
                <a:latin typeface="+mn-lt"/>
                <a:ea typeface="+mn-ea"/>
                <a:cs typeface="+mn-cs"/>
              </a:defRPr>
            </a:lvl9pPr>
          </a:lstStyle>
          <a:p>
            <a:pPr lvl="1">
              <a:spcBef>
                <a:spcPts val="823"/>
              </a:spcBef>
            </a:pPr>
            <a:r>
              <a:rPr lang="sv-SE" sz="823" b="1" i="0" noProof="0">
                <a:latin typeface="+mn-lt"/>
                <a:ea typeface="+mn-ea"/>
              </a:rPr>
              <a:t>kontakt</a:t>
            </a:r>
          </a:p>
          <a:p>
            <a:pPr>
              <a:spcBef>
                <a:spcPts val="823"/>
              </a:spcBef>
            </a:pPr>
            <a:r>
              <a:rPr lang="sv-SE" sz="823" b="0" i="0" noProof="0">
                <a:latin typeface="+mn-lt"/>
                <a:ea typeface="+mn-ea"/>
              </a:rPr>
              <a:t>Byt textnivå genom att sätta markören i stycket och använd </a:t>
            </a:r>
            <a:r>
              <a:rPr lang="sv-SE" sz="823" b="0" i="0" u="sng" noProof="0">
                <a:latin typeface="+mn-lt"/>
                <a:ea typeface="+mn-ea"/>
              </a:rPr>
              <a:t>knapparna för ökat och minskat indrag</a:t>
            </a:r>
            <a:r>
              <a:rPr lang="sv-SE" sz="823" b="0" i="0" noProof="0">
                <a:latin typeface="+mn-lt"/>
                <a:ea typeface="+mn-ea"/>
              </a:rPr>
              <a:t>.</a:t>
            </a:r>
          </a:p>
          <a:p>
            <a:pPr>
              <a:spcBef>
                <a:spcPts val="823"/>
              </a:spcBef>
            </a:pPr>
            <a:r>
              <a:rPr lang="sv-SE" sz="823" b="0" i="0" noProof="0">
                <a:latin typeface="+mn-lt"/>
                <a:ea typeface="+mn-ea"/>
              </a:rPr>
              <a:t>Nivå 1: Namn</a:t>
            </a:r>
            <a:br>
              <a:rPr lang="sv-SE" sz="823" b="0" i="0" noProof="0">
                <a:latin typeface="+mn-lt"/>
                <a:ea typeface="+mn-ea"/>
              </a:rPr>
            </a:br>
            <a:r>
              <a:rPr lang="sv-SE" sz="823" b="0" i="0" noProof="0">
                <a:latin typeface="+mn-lt"/>
                <a:ea typeface="+mn-ea"/>
              </a:rPr>
              <a:t>Nivå 2: Titel/info</a:t>
            </a:r>
            <a:br>
              <a:rPr lang="sv-SE" sz="823" b="0" i="0" noProof="0">
                <a:latin typeface="+mn-lt"/>
                <a:ea typeface="+mn-ea"/>
              </a:rPr>
            </a:br>
            <a:endParaRPr lang="sv-SE" sz="823" b="0" i="0" noProof="0">
              <a:latin typeface="+mn-lt"/>
              <a:ea typeface="+mn-ea"/>
            </a:endParaRPr>
          </a:p>
          <a:p>
            <a:pPr lvl="1">
              <a:spcBef>
                <a:spcPts val="823"/>
              </a:spcBef>
            </a:pPr>
            <a:r>
              <a:rPr lang="en-GB" sz="823" b="1" i="0" noProof="0">
                <a:latin typeface="+mn-lt"/>
                <a:ea typeface="+mn-ea"/>
              </a:rPr>
              <a:t>contact</a:t>
            </a:r>
          </a:p>
          <a:p>
            <a:pPr>
              <a:spcBef>
                <a:spcPts val="823"/>
              </a:spcBef>
            </a:pPr>
            <a:r>
              <a:rPr lang="en-GB" sz="823" b="0" i="0" noProof="0">
                <a:latin typeface="+mn-lt"/>
                <a:ea typeface="+mn-ea"/>
              </a:rPr>
              <a:t>To change the text level, put the marker inside the paragraph and use the </a:t>
            </a:r>
            <a:r>
              <a:rPr lang="en-GB" sz="823" b="0" i="0" u="sng" noProof="0">
                <a:latin typeface="+mn-lt"/>
                <a:ea typeface="+mn-ea"/>
              </a:rPr>
              <a:t>buttons for indents</a:t>
            </a:r>
            <a:r>
              <a:rPr lang="en-GB" sz="823" b="0" i="0" noProof="0">
                <a:latin typeface="+mn-lt"/>
                <a:ea typeface="+mn-ea"/>
              </a:rPr>
              <a:t>.</a:t>
            </a:r>
          </a:p>
          <a:p>
            <a:pPr>
              <a:spcBef>
                <a:spcPts val="823"/>
              </a:spcBef>
            </a:pPr>
            <a:r>
              <a:rPr lang="en-GB" sz="823" b="0" i="0" noProof="0">
                <a:latin typeface="+mn-lt"/>
                <a:ea typeface="+mn-ea"/>
              </a:rPr>
              <a:t>Level 1: Name</a:t>
            </a:r>
            <a:br>
              <a:rPr lang="en-GB" sz="823" b="0" i="0" noProof="0">
                <a:latin typeface="+mn-lt"/>
                <a:ea typeface="+mn-ea"/>
              </a:rPr>
            </a:br>
            <a:r>
              <a:rPr lang="en-GB" sz="823" b="0" i="0" noProof="0">
                <a:latin typeface="+mn-lt"/>
                <a:ea typeface="+mn-ea"/>
              </a:rPr>
              <a:t>Level 2: Title/info</a:t>
            </a:r>
          </a:p>
        </p:txBody>
      </p:sp>
    </p:spTree>
    <p:extLst>
      <p:ext uri="{BB962C8B-B14F-4D97-AF65-F5344CB8AC3E}">
        <p14:creationId xmlns:p14="http://schemas.microsoft.com/office/powerpoint/2010/main" val="2414137768"/>
      </p:ext>
    </p:extLst>
  </p:cSld>
  <p:clrMapOvr>
    <a:masterClrMapping/>
  </p:clrMapOvr>
  <p:extLst>
    <p:ext uri="{DCECCB84-F9BA-43D5-87BE-67443E8EF086}">
      <p15:sldGuideLst xmlns:p15="http://schemas.microsoft.com/office/powerpoint/2012/main">
        <p15:guide id="1" pos="544">
          <p15:clr>
            <a:srgbClr val="FBAE40"/>
          </p15:clr>
        </p15:guide>
        <p15:guide id="3" pos="5987">
          <p15:clr>
            <a:srgbClr val="FBAE40"/>
          </p15:clr>
        </p15:guide>
        <p15:guide id="4" pos="2721">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Contact_IMG_Dark">
    <p:bg>
      <p:bgPr>
        <a:solidFill>
          <a:schemeClr val="accent4"/>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B0878B0E-129E-C045-9395-5C0073E8D1F6}"/>
              </a:ext>
            </a:extLst>
          </p:cNvPr>
          <p:cNvSpPr>
            <a:spLocks noGrp="1"/>
          </p:cNvSpPr>
          <p:nvPr>
            <p:ph type="dt" sz="half" idx="10"/>
          </p:nvPr>
        </p:nvSpPr>
        <p:spPr/>
        <p:txBody>
          <a:bodyPr/>
          <a:lstStyle>
            <a:lvl1pPr>
              <a:defRPr>
                <a:solidFill>
                  <a:schemeClr val="bg1"/>
                </a:solidFill>
              </a:defRPr>
            </a:lvl1pPr>
          </a:lstStyle>
          <a:p>
            <a:r>
              <a:rPr lang="sv-SE"/>
              <a:t>2023-01-01</a:t>
            </a:r>
          </a:p>
        </p:txBody>
      </p:sp>
      <p:sp>
        <p:nvSpPr>
          <p:cNvPr id="4" name="Footer Placeholder 3">
            <a:extLst>
              <a:ext uri="{FF2B5EF4-FFF2-40B4-BE49-F238E27FC236}">
                <a16:creationId xmlns:a16="http://schemas.microsoft.com/office/drawing/2014/main" id="{1A8479A8-69BE-8140-9626-06F49A179532}"/>
              </a:ext>
            </a:extLst>
          </p:cNvPr>
          <p:cNvSpPr>
            <a:spLocks noGrp="1"/>
          </p:cNvSpPr>
          <p:nvPr>
            <p:ph type="ftr" sz="quarter" idx="11"/>
          </p:nvPr>
        </p:nvSpPr>
        <p:spPr/>
        <p:txBody>
          <a:bodyPr/>
          <a:lstStyle>
            <a:lvl1pPr>
              <a:defRPr>
                <a:solidFill>
                  <a:schemeClr val="bg1"/>
                </a:solidFill>
              </a:defRPr>
            </a:lvl1pPr>
          </a:lstStyle>
          <a:p>
            <a:r>
              <a:rPr lang="en-US"/>
              <a:t>Skolmatsakademin · PPT-mall</a:t>
            </a:r>
            <a:endParaRPr lang="sv-SE"/>
          </a:p>
        </p:txBody>
      </p:sp>
      <p:sp>
        <p:nvSpPr>
          <p:cNvPr id="5" name="Slide Number Placeholder 4">
            <a:extLst>
              <a:ext uri="{FF2B5EF4-FFF2-40B4-BE49-F238E27FC236}">
                <a16:creationId xmlns:a16="http://schemas.microsoft.com/office/drawing/2014/main" id="{73DF9AD8-911B-AD4F-91BB-D61FAD0BF28C}"/>
              </a:ext>
            </a:extLst>
          </p:cNvPr>
          <p:cNvSpPr>
            <a:spLocks noGrp="1"/>
          </p:cNvSpPr>
          <p:nvPr>
            <p:ph type="sldNum" sz="quarter" idx="12"/>
          </p:nvPr>
        </p:nvSpPr>
        <p:spPr/>
        <p:txBody>
          <a:bodyPr/>
          <a:lstStyle>
            <a:lvl1pPr>
              <a:defRPr>
                <a:solidFill>
                  <a:schemeClr val="bg1"/>
                </a:solidFill>
              </a:defRPr>
            </a:lvl1pPr>
          </a:lstStyle>
          <a:p>
            <a:fld id="{2066355A-084C-D24E-9AD2-7E4FC41EA627}" type="slidenum">
              <a:rPr lang="sv-SE" smtClean="0"/>
              <a:pPr/>
              <a:t>‹#›</a:t>
            </a:fld>
            <a:endParaRPr lang="sv-SE"/>
          </a:p>
        </p:txBody>
      </p:sp>
      <p:sp>
        <p:nvSpPr>
          <p:cNvPr id="7" name="Picture Placeholder 2">
            <a:extLst>
              <a:ext uri="{FF2B5EF4-FFF2-40B4-BE49-F238E27FC236}">
                <a16:creationId xmlns:a16="http://schemas.microsoft.com/office/drawing/2014/main" id="{EB11CA32-7EE2-B446-AB65-AE0AB4CB4AAC}"/>
              </a:ext>
            </a:extLst>
          </p:cNvPr>
          <p:cNvSpPr>
            <a:spLocks noGrp="1"/>
          </p:cNvSpPr>
          <p:nvPr>
            <p:ph type="pic" sz="quarter" idx="30" hasCustomPrompt="1"/>
          </p:nvPr>
        </p:nvSpPr>
        <p:spPr>
          <a:xfrm>
            <a:off x="1015533" y="1142379"/>
            <a:ext cx="4064000" cy="4573246"/>
          </a:xfrm>
          <a:solidFill>
            <a:schemeClr val="tx1">
              <a:lumMod val="75000"/>
              <a:lumOff val="25000"/>
            </a:schemeClr>
          </a:solidFill>
        </p:spPr>
        <p:txBody>
          <a:bodyPr anchor="ctr" anchorCtr="0"/>
          <a:lstStyle>
            <a:lvl1pPr marL="0" indent="0" algn="ctr">
              <a:spcBef>
                <a:spcPts val="0"/>
              </a:spcBef>
              <a:buNone/>
              <a:defRPr sz="1176" b="0" i="0">
                <a:solidFill>
                  <a:schemeClr val="bg1">
                    <a:lumMod val="50000"/>
                  </a:schemeClr>
                </a:solidFill>
                <a:latin typeface="+mn-lt"/>
                <a:ea typeface="+mn-ea"/>
              </a:defRPr>
            </a:lvl1pPr>
          </a:lstStyle>
          <a:p>
            <a:r>
              <a:rPr lang="sv-SE"/>
              <a:t>ⓘ</a:t>
            </a:r>
            <a:br>
              <a:rPr lang="sv-SE"/>
            </a:br>
            <a:r>
              <a:rPr lang="sv-SE"/>
              <a:t>LÄGG TILL BILD: </a:t>
            </a:r>
            <a:br>
              <a:rPr lang="sv-SE"/>
            </a:br>
            <a:r>
              <a:rPr lang="sv-SE"/>
              <a:t>Klicka på ikonen eller dra in en bild på sidan.</a:t>
            </a:r>
            <a:br>
              <a:rPr lang="sv-SE"/>
            </a:br>
            <a:br>
              <a:rPr lang="sv-SE"/>
            </a:br>
            <a:br>
              <a:rPr lang="sv-SE"/>
            </a:br>
            <a:br>
              <a:rPr lang="sv-SE"/>
            </a:br>
            <a:br>
              <a:rPr lang="sv-SE"/>
            </a:br>
            <a:r>
              <a:rPr lang="sv-SE"/>
              <a:t>ADD IMAGE: </a:t>
            </a:r>
            <a:br>
              <a:rPr lang="sv-SE"/>
            </a:br>
            <a:r>
              <a:rPr lang="sv-SE" err="1"/>
              <a:t>Click</a:t>
            </a:r>
            <a:r>
              <a:rPr lang="sv-SE"/>
              <a:t> the </a:t>
            </a:r>
            <a:r>
              <a:rPr lang="sv-SE" err="1"/>
              <a:t>icon</a:t>
            </a:r>
            <a:r>
              <a:rPr lang="sv-SE"/>
              <a:t> or drag an image </a:t>
            </a:r>
            <a:r>
              <a:rPr lang="sv-SE" err="1"/>
              <a:t>onto</a:t>
            </a:r>
            <a:r>
              <a:rPr lang="sv-SE"/>
              <a:t> the </a:t>
            </a:r>
            <a:r>
              <a:rPr lang="sv-SE" err="1"/>
              <a:t>slide</a:t>
            </a:r>
            <a:r>
              <a:rPr lang="sv-SE"/>
              <a:t>.</a:t>
            </a:r>
            <a:br>
              <a:rPr lang="sv-SE"/>
            </a:br>
            <a:endParaRPr lang="sv-SE"/>
          </a:p>
        </p:txBody>
      </p:sp>
      <p:sp>
        <p:nvSpPr>
          <p:cNvPr id="8" name="Text Placeholder 9">
            <a:extLst>
              <a:ext uri="{FF2B5EF4-FFF2-40B4-BE49-F238E27FC236}">
                <a16:creationId xmlns:a16="http://schemas.microsoft.com/office/drawing/2014/main" id="{6310F4DC-A3CB-DA4B-9BBB-91172C143207}"/>
              </a:ext>
            </a:extLst>
          </p:cNvPr>
          <p:cNvSpPr txBox="1">
            <a:spLocks/>
          </p:cNvSpPr>
          <p:nvPr userDrawn="1"/>
        </p:nvSpPr>
        <p:spPr>
          <a:xfrm>
            <a:off x="-2963344" y="0"/>
            <a:ext cx="2540009" cy="2984557"/>
          </a:xfrm>
          <a:prstGeom prst="rect">
            <a:avLst/>
          </a:prstGeom>
          <a:solidFill>
            <a:srgbClr val="FEFEFE"/>
          </a:solidFill>
        </p:spPr>
        <p:txBody>
          <a:bodyPr lIns="253979" tIns="253979" rIns="253979" bIns="253979">
            <a:spAutoFit/>
          </a:bodyPr>
          <a:lstStyle>
            <a:lvl1pPr marL="0" indent="0" algn="l" defTabSz="518419" rtl="0" eaLnBrk="1" latinLnBrk="0" hangingPunct="1">
              <a:lnSpc>
                <a:spcPct val="120000"/>
              </a:lnSpc>
              <a:spcBef>
                <a:spcPts val="1000"/>
              </a:spcBef>
              <a:buFont typeface="Arial"/>
              <a:buNone/>
              <a:defRPr sz="900" kern="1200">
                <a:solidFill>
                  <a:schemeClr val="tx1"/>
                </a:solidFill>
                <a:latin typeface="+mn-lt"/>
                <a:ea typeface="+mn-ea"/>
                <a:cs typeface="+mn-cs"/>
              </a:defRPr>
            </a:lvl1pPr>
            <a:lvl2pPr marL="0" indent="0" algn="l" defTabSz="518419" rtl="0" eaLnBrk="1" latinLnBrk="0" hangingPunct="1">
              <a:lnSpc>
                <a:spcPct val="120000"/>
              </a:lnSpc>
              <a:spcBef>
                <a:spcPts val="1000"/>
              </a:spcBef>
              <a:buFont typeface="Arial"/>
              <a:buNone/>
              <a:defRPr sz="900" b="1" kern="1200" cap="all" baseline="0">
                <a:solidFill>
                  <a:schemeClr val="tx1"/>
                </a:solidFill>
                <a:latin typeface="+mn-lt"/>
                <a:ea typeface="+mn-ea"/>
                <a:cs typeface="+mn-cs"/>
              </a:defRPr>
            </a:lvl2pPr>
            <a:lvl3pPr marL="108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3pPr>
            <a:lvl4pPr marL="252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4pPr>
            <a:lvl5pPr marL="396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5pPr>
            <a:lvl6pPr marL="2851305" indent="-259210" algn="l" defTabSz="518419" rtl="0" eaLnBrk="1" latinLnBrk="0" hangingPunct="1">
              <a:spcBef>
                <a:spcPct val="20000"/>
              </a:spcBef>
              <a:buFont typeface="Arial"/>
              <a:buChar char="•"/>
              <a:defRPr sz="2268" kern="1200">
                <a:solidFill>
                  <a:schemeClr val="tx1"/>
                </a:solidFill>
                <a:latin typeface="+mn-lt"/>
                <a:ea typeface="+mn-ea"/>
                <a:cs typeface="+mn-cs"/>
              </a:defRPr>
            </a:lvl6pPr>
            <a:lvl7pPr marL="3369724" indent="-259210" algn="l" defTabSz="518419" rtl="0" eaLnBrk="1" latinLnBrk="0" hangingPunct="1">
              <a:spcBef>
                <a:spcPct val="20000"/>
              </a:spcBef>
              <a:buFont typeface="Arial"/>
              <a:buChar char="•"/>
              <a:defRPr sz="2268" kern="1200">
                <a:solidFill>
                  <a:schemeClr val="tx1"/>
                </a:solidFill>
                <a:latin typeface="+mn-lt"/>
                <a:ea typeface="+mn-ea"/>
                <a:cs typeface="+mn-cs"/>
              </a:defRPr>
            </a:lvl7pPr>
            <a:lvl8pPr marL="3888143" indent="-259210" algn="l" defTabSz="518419" rtl="0" eaLnBrk="1" latinLnBrk="0" hangingPunct="1">
              <a:spcBef>
                <a:spcPct val="20000"/>
              </a:spcBef>
              <a:buFont typeface="Arial"/>
              <a:buChar char="•"/>
              <a:defRPr sz="2268" kern="1200">
                <a:solidFill>
                  <a:schemeClr val="tx1"/>
                </a:solidFill>
                <a:latin typeface="+mn-lt"/>
                <a:ea typeface="+mn-ea"/>
                <a:cs typeface="+mn-cs"/>
              </a:defRPr>
            </a:lvl8pPr>
            <a:lvl9pPr marL="4406562" indent="-259210" algn="l" defTabSz="518419" rtl="0" eaLnBrk="1" latinLnBrk="0" hangingPunct="1">
              <a:spcBef>
                <a:spcPct val="20000"/>
              </a:spcBef>
              <a:buFont typeface="Arial"/>
              <a:buChar char="•"/>
              <a:defRPr sz="2268" kern="1200">
                <a:solidFill>
                  <a:schemeClr val="tx1"/>
                </a:solidFill>
                <a:latin typeface="+mn-lt"/>
                <a:ea typeface="+mn-ea"/>
                <a:cs typeface="+mn-cs"/>
              </a:defRPr>
            </a:lvl9pPr>
          </a:lstStyle>
          <a:p>
            <a:pPr lvl="1">
              <a:spcBef>
                <a:spcPts val="823"/>
              </a:spcBef>
            </a:pPr>
            <a:r>
              <a:rPr lang="sv-SE" sz="823" b="1" i="0" noProof="0">
                <a:latin typeface="+mn-lt"/>
                <a:ea typeface="+mn-ea"/>
              </a:rPr>
              <a:t>kontakt</a:t>
            </a:r>
          </a:p>
          <a:p>
            <a:pPr>
              <a:spcBef>
                <a:spcPts val="823"/>
              </a:spcBef>
            </a:pPr>
            <a:r>
              <a:rPr lang="sv-SE" sz="823" b="0" i="0" noProof="0">
                <a:latin typeface="+mn-lt"/>
                <a:ea typeface="+mn-ea"/>
              </a:rPr>
              <a:t>Byt textnivå genom att sätta markören i stycket och använd </a:t>
            </a:r>
            <a:r>
              <a:rPr lang="sv-SE" sz="823" b="0" i="0" u="sng" noProof="0">
                <a:latin typeface="+mn-lt"/>
                <a:ea typeface="+mn-ea"/>
              </a:rPr>
              <a:t>knapparna för ökat och minskat indrag</a:t>
            </a:r>
            <a:r>
              <a:rPr lang="sv-SE" sz="823" b="0" i="0" noProof="0">
                <a:latin typeface="+mn-lt"/>
                <a:ea typeface="+mn-ea"/>
              </a:rPr>
              <a:t>.</a:t>
            </a:r>
          </a:p>
          <a:p>
            <a:pPr>
              <a:spcBef>
                <a:spcPts val="823"/>
              </a:spcBef>
            </a:pPr>
            <a:r>
              <a:rPr lang="sv-SE" sz="823" b="0" i="0" noProof="0">
                <a:latin typeface="+mn-lt"/>
                <a:ea typeface="+mn-ea"/>
              </a:rPr>
              <a:t>Nivå 1-3: Namn (Storlekar)</a:t>
            </a:r>
            <a:br>
              <a:rPr lang="sv-SE" sz="823" b="0" i="0" noProof="0">
                <a:latin typeface="+mn-lt"/>
                <a:ea typeface="+mn-ea"/>
              </a:rPr>
            </a:br>
            <a:r>
              <a:rPr lang="sv-SE" sz="823" b="0" i="0" noProof="0">
                <a:latin typeface="+mn-lt"/>
                <a:ea typeface="+mn-ea"/>
              </a:rPr>
              <a:t>Nivå 4: Titel/info</a:t>
            </a:r>
            <a:br>
              <a:rPr lang="sv-SE" sz="823" b="0" i="0" noProof="0">
                <a:latin typeface="+mn-lt"/>
                <a:ea typeface="+mn-ea"/>
              </a:rPr>
            </a:br>
            <a:endParaRPr lang="sv-SE" sz="823" b="0" i="0" noProof="0">
              <a:latin typeface="+mn-lt"/>
              <a:ea typeface="+mn-ea"/>
            </a:endParaRPr>
          </a:p>
          <a:p>
            <a:pPr lvl="1">
              <a:spcBef>
                <a:spcPts val="823"/>
              </a:spcBef>
            </a:pPr>
            <a:r>
              <a:rPr lang="en-GB" sz="823" b="1" i="0" noProof="0">
                <a:latin typeface="+mn-lt"/>
                <a:ea typeface="+mn-ea"/>
              </a:rPr>
              <a:t>contact</a:t>
            </a:r>
          </a:p>
          <a:p>
            <a:pPr>
              <a:spcBef>
                <a:spcPts val="823"/>
              </a:spcBef>
            </a:pPr>
            <a:r>
              <a:rPr lang="en-GB" sz="823" b="0" i="0" noProof="0">
                <a:latin typeface="+mn-lt"/>
                <a:ea typeface="+mn-ea"/>
              </a:rPr>
              <a:t>To change the text level, put the marker inside the paragraph and use the </a:t>
            </a:r>
            <a:r>
              <a:rPr lang="en-GB" sz="823" b="0" i="0" u="sng" noProof="0">
                <a:latin typeface="+mn-lt"/>
                <a:ea typeface="+mn-ea"/>
              </a:rPr>
              <a:t>buttons for indents</a:t>
            </a:r>
            <a:r>
              <a:rPr lang="en-GB" sz="823" b="0" i="0" noProof="0">
                <a:latin typeface="+mn-lt"/>
                <a:ea typeface="+mn-ea"/>
              </a:rPr>
              <a:t>.</a:t>
            </a:r>
          </a:p>
          <a:p>
            <a:pPr>
              <a:spcBef>
                <a:spcPts val="823"/>
              </a:spcBef>
            </a:pPr>
            <a:r>
              <a:rPr lang="en-GB" sz="823" b="0" i="0" noProof="0">
                <a:latin typeface="+mn-lt"/>
                <a:ea typeface="+mn-ea"/>
              </a:rPr>
              <a:t>Level 1-3: Name (Sizes)</a:t>
            </a:r>
            <a:br>
              <a:rPr lang="en-GB" sz="823" b="0" i="0" noProof="0">
                <a:latin typeface="+mn-lt"/>
                <a:ea typeface="+mn-ea"/>
              </a:rPr>
            </a:br>
            <a:r>
              <a:rPr lang="en-GB" sz="823" b="0" i="0" noProof="0">
                <a:latin typeface="+mn-lt"/>
                <a:ea typeface="+mn-ea"/>
              </a:rPr>
              <a:t>Level 4: Title/info</a:t>
            </a:r>
          </a:p>
        </p:txBody>
      </p:sp>
      <p:pic>
        <p:nvPicPr>
          <p:cNvPr id="10" name="Picture 9">
            <a:extLst>
              <a:ext uri="{FF2B5EF4-FFF2-40B4-BE49-F238E27FC236}">
                <a16:creationId xmlns:a16="http://schemas.microsoft.com/office/drawing/2014/main" id="{6A919185-C6B4-3041-B660-F41BC53B1A0A}"/>
              </a:ext>
            </a:extLst>
          </p:cNvPr>
          <p:cNvPicPr>
            <a:picLocks/>
          </p:cNvPicPr>
          <p:nvPr userDrawn="1"/>
        </p:nvPicPr>
        <p:blipFill>
          <a:blip r:embed="rId2"/>
          <a:stretch>
            <a:fillRect/>
          </a:stretch>
        </p:blipFill>
        <p:spPr>
          <a:xfrm>
            <a:off x="0" y="-423299"/>
            <a:ext cx="12192044" cy="423299"/>
          </a:xfrm>
          <a:prstGeom prst="rect">
            <a:avLst/>
          </a:prstGeom>
        </p:spPr>
      </p:pic>
      <p:pic>
        <p:nvPicPr>
          <p:cNvPr id="11" name="Picture 10">
            <a:extLst>
              <a:ext uri="{FF2B5EF4-FFF2-40B4-BE49-F238E27FC236}">
                <a16:creationId xmlns:a16="http://schemas.microsoft.com/office/drawing/2014/main" id="{42110B49-FBD6-F64A-9115-8FADAB89FD5D}"/>
              </a:ext>
            </a:extLst>
          </p:cNvPr>
          <p:cNvPicPr>
            <a:picLocks/>
          </p:cNvPicPr>
          <p:nvPr userDrawn="1"/>
        </p:nvPicPr>
        <p:blipFill>
          <a:blip r:embed="rId3"/>
          <a:stretch>
            <a:fillRect/>
          </a:stretch>
        </p:blipFill>
        <p:spPr>
          <a:xfrm>
            <a:off x="-420844" y="1873"/>
            <a:ext cx="423335" cy="6857441"/>
          </a:xfrm>
          <a:prstGeom prst="rect">
            <a:avLst/>
          </a:prstGeom>
        </p:spPr>
      </p:pic>
      <p:pic>
        <p:nvPicPr>
          <p:cNvPr id="12" name="Picture 11">
            <a:extLst>
              <a:ext uri="{FF2B5EF4-FFF2-40B4-BE49-F238E27FC236}">
                <a16:creationId xmlns:a16="http://schemas.microsoft.com/office/drawing/2014/main" id="{FFD8B7D6-2241-3047-ABD6-1DF70D5E0AD1}"/>
              </a:ext>
            </a:extLst>
          </p:cNvPr>
          <p:cNvPicPr>
            <a:picLocks/>
          </p:cNvPicPr>
          <p:nvPr userDrawn="1"/>
        </p:nvPicPr>
        <p:blipFill>
          <a:blip r:embed="rId3"/>
          <a:stretch>
            <a:fillRect/>
          </a:stretch>
        </p:blipFill>
        <p:spPr>
          <a:xfrm flipH="1">
            <a:off x="12194534" y="1873"/>
            <a:ext cx="423335" cy="6857441"/>
          </a:xfrm>
          <a:prstGeom prst="rect">
            <a:avLst/>
          </a:prstGeom>
        </p:spPr>
      </p:pic>
      <p:pic>
        <p:nvPicPr>
          <p:cNvPr id="13" name="Picture 12">
            <a:extLst>
              <a:ext uri="{FF2B5EF4-FFF2-40B4-BE49-F238E27FC236}">
                <a16:creationId xmlns:a16="http://schemas.microsoft.com/office/drawing/2014/main" id="{4612B51F-F409-6846-A7F1-A569EC3D7BA5}"/>
              </a:ext>
            </a:extLst>
          </p:cNvPr>
          <p:cNvPicPr>
            <a:picLocks/>
          </p:cNvPicPr>
          <p:nvPr userDrawn="1"/>
        </p:nvPicPr>
        <p:blipFill>
          <a:blip r:embed="rId2"/>
          <a:stretch>
            <a:fillRect/>
          </a:stretch>
        </p:blipFill>
        <p:spPr>
          <a:xfrm flipV="1">
            <a:off x="0" y="6859315"/>
            <a:ext cx="12192044" cy="423299"/>
          </a:xfrm>
          <a:prstGeom prst="rect">
            <a:avLst/>
          </a:prstGeom>
        </p:spPr>
      </p:pic>
      <p:sp>
        <p:nvSpPr>
          <p:cNvPr id="15" name="Text Placeholder 2">
            <a:extLst>
              <a:ext uri="{FF2B5EF4-FFF2-40B4-BE49-F238E27FC236}">
                <a16:creationId xmlns:a16="http://schemas.microsoft.com/office/drawing/2014/main" id="{8EC4C790-D200-887F-9E4D-0E229168A227}"/>
              </a:ext>
            </a:extLst>
          </p:cNvPr>
          <p:cNvSpPr>
            <a:spLocks noGrp="1"/>
          </p:cNvSpPr>
          <p:nvPr>
            <p:ph type="body" sz="quarter" idx="1" hasCustomPrompt="1"/>
          </p:nvPr>
        </p:nvSpPr>
        <p:spPr>
          <a:xfrm>
            <a:off x="6096933" y="1142379"/>
            <a:ext cx="5079534" cy="4573246"/>
          </a:xfrm>
        </p:spPr>
        <p:txBody>
          <a:bodyPr anchor="ctr" anchorCtr="0"/>
          <a:lstStyle>
            <a:lvl1pPr marL="0" indent="0">
              <a:lnSpc>
                <a:spcPct val="80000"/>
              </a:lnSpc>
              <a:spcBef>
                <a:spcPts val="0"/>
              </a:spcBef>
              <a:spcAft>
                <a:spcPts val="1411"/>
              </a:spcAft>
              <a:buNone/>
              <a:defRPr sz="4703" b="0">
                <a:solidFill>
                  <a:schemeClr val="accent6"/>
                </a:solidFill>
                <a:latin typeface="+mj-lt"/>
              </a:defRPr>
            </a:lvl1pPr>
            <a:lvl2pPr marL="0" indent="0">
              <a:lnSpc>
                <a:spcPct val="100000"/>
              </a:lnSpc>
              <a:spcBef>
                <a:spcPts val="705"/>
              </a:spcBef>
              <a:spcAft>
                <a:spcPts val="0"/>
              </a:spcAft>
              <a:buNone/>
              <a:defRPr lang="en-US" sz="1293" b="0" i="0" kern="1200" cap="none" spc="0" baseline="0" dirty="0">
                <a:solidFill>
                  <a:schemeClr val="tx1"/>
                </a:solidFill>
                <a:latin typeface="+mn-lt"/>
                <a:ea typeface="+mn-ea"/>
                <a:cs typeface="+mn-cs"/>
              </a:defRPr>
            </a:lvl2pPr>
            <a:lvl3pPr marL="0" indent="0">
              <a:lnSpc>
                <a:spcPct val="100000"/>
              </a:lnSpc>
              <a:spcBef>
                <a:spcPts val="705"/>
              </a:spcBef>
              <a:spcAft>
                <a:spcPts val="0"/>
              </a:spcAft>
              <a:buNone/>
              <a:defRPr lang="en-US" sz="1293" b="0" i="0" kern="1200" cap="none" spc="0" baseline="0" dirty="0">
                <a:solidFill>
                  <a:schemeClr val="tx1"/>
                </a:solidFill>
                <a:latin typeface="+mn-lt"/>
                <a:ea typeface="+mn-ea"/>
                <a:cs typeface="+mn-cs"/>
              </a:defRPr>
            </a:lvl3pPr>
            <a:lvl4pPr marL="0" indent="0">
              <a:lnSpc>
                <a:spcPct val="110000"/>
              </a:lnSpc>
              <a:spcBef>
                <a:spcPts val="705"/>
              </a:spcBef>
              <a:spcAft>
                <a:spcPts val="0"/>
              </a:spcAft>
              <a:buNone/>
              <a:defRPr sz="1293" b="0" i="0" cap="none" spc="0" baseline="0">
                <a:solidFill>
                  <a:schemeClr val="accent6"/>
                </a:solidFill>
                <a:latin typeface="+mn-lt"/>
                <a:ea typeface="+mn-ea"/>
              </a:defRPr>
            </a:lvl4pPr>
            <a:lvl5pPr marL="0" indent="0">
              <a:lnSpc>
                <a:spcPct val="110000"/>
              </a:lnSpc>
              <a:spcBef>
                <a:spcPts val="705"/>
              </a:spcBef>
              <a:spcAft>
                <a:spcPts val="0"/>
              </a:spcAft>
              <a:buNone/>
              <a:defRPr lang="en-US" sz="1293" b="0" i="0" kern="1200" cap="none" spc="0" baseline="0" dirty="0">
                <a:solidFill>
                  <a:schemeClr val="accent6"/>
                </a:solidFill>
                <a:latin typeface="+mn-lt"/>
                <a:ea typeface="+mn-ea"/>
                <a:cs typeface="+mn-cs"/>
              </a:defRPr>
            </a:lvl5pPr>
            <a:lvl6pPr marL="0" indent="0">
              <a:lnSpc>
                <a:spcPct val="110000"/>
              </a:lnSpc>
              <a:spcBef>
                <a:spcPts val="705"/>
              </a:spcBef>
              <a:buNone/>
              <a:defRPr lang="sv-SE" sz="1293" b="0" i="0" kern="1200" cap="none" spc="0" baseline="0" dirty="0">
                <a:solidFill>
                  <a:schemeClr val="accent6"/>
                </a:solidFill>
                <a:latin typeface="+mn-lt"/>
                <a:ea typeface="+mn-ea"/>
                <a:cs typeface="+mn-cs"/>
              </a:defRPr>
            </a:lvl6pPr>
          </a:lstStyle>
          <a:p>
            <a:pPr lvl="0"/>
            <a:r>
              <a:rPr lang="en-US"/>
              <a:t>Name</a:t>
            </a:r>
          </a:p>
          <a:p>
            <a:pPr lvl="3"/>
            <a:r>
              <a:rPr lang="en-US"/>
              <a:t>Title/info</a:t>
            </a:r>
          </a:p>
          <a:p>
            <a:pPr lvl="3"/>
            <a:r>
              <a:rPr lang="en-US"/>
              <a:t>Title/info</a:t>
            </a:r>
          </a:p>
          <a:p>
            <a:pPr lvl="3"/>
            <a:r>
              <a:rPr lang="en-US"/>
              <a:t>Title/info</a:t>
            </a:r>
          </a:p>
          <a:p>
            <a:pPr lvl="4"/>
            <a:r>
              <a:rPr lang="en-US"/>
              <a:t>Title/info</a:t>
            </a:r>
          </a:p>
          <a:p>
            <a:pPr lvl="5"/>
            <a:r>
              <a:rPr lang="en-US"/>
              <a:t>Title/info</a:t>
            </a:r>
            <a:endParaRPr lang="sv-SE"/>
          </a:p>
        </p:txBody>
      </p:sp>
      <p:sp>
        <p:nvSpPr>
          <p:cNvPr id="2" name="Freeform 1">
            <a:extLst>
              <a:ext uri="{FF2B5EF4-FFF2-40B4-BE49-F238E27FC236}">
                <a16:creationId xmlns:a16="http://schemas.microsoft.com/office/drawing/2014/main" id="{9B2961CF-887F-17D8-5203-DE539E216D87}"/>
              </a:ext>
            </a:extLst>
          </p:cNvPr>
          <p:cNvSpPr>
            <a:spLocks noChangeAspect="1" noChangeArrowheads="1"/>
          </p:cNvSpPr>
          <p:nvPr userDrawn="1"/>
        </p:nvSpPr>
        <p:spPr bwMode="auto">
          <a:xfrm>
            <a:off x="10042811" y="6350159"/>
            <a:ext cx="1895305" cy="253979"/>
          </a:xfrm>
          <a:custGeom>
            <a:avLst/>
            <a:gdLst>
              <a:gd name="T0" fmla="*/ 3752 w 28000"/>
              <a:gd name="T1" fmla="*/ 1876 h 3752"/>
              <a:gd name="T2" fmla="*/ 243 w 28000"/>
              <a:gd name="T3" fmla="*/ 1430 h 3752"/>
              <a:gd name="T4" fmla="*/ 898 w 28000"/>
              <a:gd name="T5" fmla="*/ 1612 h 3752"/>
              <a:gd name="T6" fmla="*/ 807 w 28000"/>
              <a:gd name="T7" fmla="*/ 3189 h 3752"/>
              <a:gd name="T8" fmla="*/ 1288 w 28000"/>
              <a:gd name="T9" fmla="*/ 3007 h 3752"/>
              <a:gd name="T10" fmla="*/ 294 w 28000"/>
              <a:gd name="T11" fmla="*/ 2482 h 3752"/>
              <a:gd name="T12" fmla="*/ 1388 w 28000"/>
              <a:gd name="T13" fmla="*/ 2482 h 3752"/>
              <a:gd name="T14" fmla="*/ 1496 w 28000"/>
              <a:gd name="T15" fmla="*/ 3527 h 3752"/>
              <a:gd name="T16" fmla="*/ 3129 w 28000"/>
              <a:gd name="T17" fmla="*/ 1876 h 3752"/>
              <a:gd name="T18" fmla="*/ 1972 w 28000"/>
              <a:gd name="T19" fmla="*/ 810 h 3752"/>
              <a:gd name="T20" fmla="*/ 1876 w 28000"/>
              <a:gd name="T21" fmla="*/ 623 h 3752"/>
              <a:gd name="T22" fmla="*/ 471 w 28000"/>
              <a:gd name="T23" fmla="*/ 929 h 3752"/>
              <a:gd name="T24" fmla="*/ 2639 w 28000"/>
              <a:gd name="T25" fmla="*/ 2227 h 3752"/>
              <a:gd name="T26" fmla="*/ 2373 w 28000"/>
              <a:gd name="T27" fmla="*/ 3151 h 3752"/>
              <a:gd name="T28" fmla="*/ 2644 w 28000"/>
              <a:gd name="T29" fmla="*/ 2820 h 3752"/>
              <a:gd name="T30" fmla="*/ 2105 w 28000"/>
              <a:gd name="T31" fmla="*/ 2482 h 3752"/>
              <a:gd name="T32" fmla="*/ 2644 w 28000"/>
              <a:gd name="T33" fmla="*/ 2820 h 3752"/>
              <a:gd name="T34" fmla="*/ 4730 w 28000"/>
              <a:gd name="T35" fmla="*/ 2185 h 3752"/>
              <a:gd name="T36" fmla="*/ 5623 w 28000"/>
              <a:gd name="T37" fmla="*/ 1526 h 3752"/>
              <a:gd name="T38" fmla="*/ 6573 w 28000"/>
              <a:gd name="T39" fmla="*/ 1736 h 3752"/>
              <a:gd name="T40" fmla="*/ 6209 w 28000"/>
              <a:gd name="T41" fmla="*/ 2167 h 3752"/>
              <a:gd name="T42" fmla="*/ 6209 w 28000"/>
              <a:gd name="T43" fmla="*/ 1813 h 3752"/>
              <a:gd name="T44" fmla="*/ 8003 w 28000"/>
              <a:gd name="T45" fmla="*/ 1045 h 3752"/>
              <a:gd name="T46" fmla="*/ 8003 w 28000"/>
              <a:gd name="T47" fmla="*/ 1045 h 3752"/>
              <a:gd name="T48" fmla="*/ 8584 w 28000"/>
              <a:gd name="T49" fmla="*/ 1876 h 3752"/>
              <a:gd name="T50" fmla="*/ 10059 w 28000"/>
              <a:gd name="T51" fmla="*/ 2678 h 3752"/>
              <a:gd name="T52" fmla="*/ 11727 w 28000"/>
              <a:gd name="T53" fmla="*/ 1073 h 3752"/>
              <a:gd name="T54" fmla="*/ 11776 w 28000"/>
              <a:gd name="T55" fmla="*/ 1580 h 3752"/>
              <a:gd name="T56" fmla="*/ 10603 w 28000"/>
              <a:gd name="T57" fmla="*/ 1568 h 3752"/>
              <a:gd name="T58" fmla="*/ 11207 w 28000"/>
              <a:gd name="T59" fmla="*/ 2365 h 3752"/>
              <a:gd name="T60" fmla="*/ 12257 w 28000"/>
              <a:gd name="T61" fmla="*/ 2678 h 3752"/>
              <a:gd name="T62" fmla="*/ 13739 w 28000"/>
              <a:gd name="T63" fmla="*/ 2678 h 3752"/>
              <a:gd name="T64" fmla="*/ 12987 w 28000"/>
              <a:gd name="T65" fmla="*/ 1351 h 3752"/>
              <a:gd name="T66" fmla="*/ 13727 w 28000"/>
              <a:gd name="T67" fmla="*/ 1073 h 3752"/>
              <a:gd name="T68" fmla="*/ 14200 w 28000"/>
              <a:gd name="T69" fmla="*/ 2678 h 3752"/>
              <a:gd name="T70" fmla="*/ 16241 w 28000"/>
              <a:gd name="T71" fmla="*/ 2230 h 3752"/>
              <a:gd name="T72" fmla="*/ 15987 w 28000"/>
              <a:gd name="T73" fmla="*/ 2248 h 3752"/>
              <a:gd name="T74" fmla="*/ 15656 w 28000"/>
              <a:gd name="T75" fmla="*/ 1267 h 3752"/>
              <a:gd name="T76" fmla="*/ 16384 w 28000"/>
              <a:gd name="T77" fmla="*/ 2678 h 3752"/>
              <a:gd name="T78" fmla="*/ 17865 w 28000"/>
              <a:gd name="T79" fmla="*/ 2678 h 3752"/>
              <a:gd name="T80" fmla="*/ 17112 w 28000"/>
              <a:gd name="T81" fmla="*/ 1351 h 3752"/>
              <a:gd name="T82" fmla="*/ 18719 w 28000"/>
              <a:gd name="T83" fmla="*/ 1736 h 3752"/>
              <a:gd name="T84" fmla="*/ 18353 w 28000"/>
              <a:gd name="T85" fmla="*/ 2678 h 3752"/>
              <a:gd name="T86" fmla="*/ 18367 w 28000"/>
              <a:gd name="T87" fmla="*/ 1813 h 3752"/>
              <a:gd name="T88" fmla="*/ 19982 w 28000"/>
              <a:gd name="T89" fmla="*/ 1073 h 3752"/>
              <a:gd name="T90" fmla="*/ 20614 w 28000"/>
              <a:gd name="T91" fmla="*/ 2678 h 3752"/>
              <a:gd name="T92" fmla="*/ 19849 w 28000"/>
              <a:gd name="T93" fmla="*/ 2106 h 3752"/>
              <a:gd name="T94" fmla="*/ 21622 w 28000"/>
              <a:gd name="T95" fmla="*/ 1073 h 3752"/>
              <a:gd name="T96" fmla="*/ 22429 w 28000"/>
              <a:gd name="T97" fmla="*/ 1874 h 3752"/>
              <a:gd name="T98" fmla="*/ 21363 w 28000"/>
              <a:gd name="T99" fmla="*/ 1293 h 3752"/>
              <a:gd name="T100" fmla="*/ 22987 w 28000"/>
              <a:gd name="T101" fmla="*/ 2461 h 3752"/>
              <a:gd name="T102" fmla="*/ 23687 w 28000"/>
              <a:gd name="T103" fmla="*/ 1073 h 3752"/>
              <a:gd name="T104" fmla="*/ 23587 w 28000"/>
              <a:gd name="T105" fmla="*/ 1971 h 3752"/>
              <a:gd name="T106" fmla="*/ 25668 w 28000"/>
              <a:gd name="T107" fmla="*/ 1073 h 3752"/>
              <a:gd name="T108" fmla="*/ 24982 w 28000"/>
              <a:gd name="T109" fmla="*/ 2678 h 3752"/>
              <a:gd name="T110" fmla="*/ 24021 w 28000"/>
              <a:gd name="T111" fmla="*/ 2678 h 3752"/>
              <a:gd name="T112" fmla="*/ 25383 w 28000"/>
              <a:gd name="T113" fmla="*/ 1073 h 3752"/>
              <a:gd name="T114" fmla="*/ 26074 w 28000"/>
              <a:gd name="T115" fmla="*/ 2678 h 3752"/>
              <a:gd name="T116" fmla="*/ 27735 w 28000"/>
              <a:gd name="T117" fmla="*/ 2678 h 3752"/>
              <a:gd name="T118" fmla="*/ 26725 w 28000"/>
              <a:gd name="T119" fmla="*/ 1073 h 3752"/>
              <a:gd name="T120" fmla="*/ 27999 w 28000"/>
              <a:gd name="T121" fmla="*/ 1073 h 3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8000" h="3752">
                <a:moveTo>
                  <a:pt x="1876" y="0"/>
                </a:moveTo>
                <a:lnTo>
                  <a:pt x="1876" y="0"/>
                </a:lnTo>
                <a:cubicBezTo>
                  <a:pt x="842" y="0"/>
                  <a:pt x="0" y="842"/>
                  <a:pt x="0" y="1876"/>
                </a:cubicBezTo>
                <a:cubicBezTo>
                  <a:pt x="0" y="2909"/>
                  <a:pt x="842" y="3751"/>
                  <a:pt x="1876" y="3751"/>
                </a:cubicBezTo>
                <a:cubicBezTo>
                  <a:pt x="2912" y="3751"/>
                  <a:pt x="3752" y="2909"/>
                  <a:pt x="3752" y="1876"/>
                </a:cubicBezTo>
                <a:cubicBezTo>
                  <a:pt x="3752" y="842"/>
                  <a:pt x="2912" y="0"/>
                  <a:pt x="1876" y="0"/>
                </a:cubicBezTo>
                <a:close/>
                <a:moveTo>
                  <a:pt x="376" y="1090"/>
                </a:moveTo>
                <a:lnTo>
                  <a:pt x="376" y="1090"/>
                </a:lnTo>
                <a:cubicBezTo>
                  <a:pt x="719" y="1430"/>
                  <a:pt x="719" y="1430"/>
                  <a:pt x="719" y="1430"/>
                </a:cubicBezTo>
                <a:cubicBezTo>
                  <a:pt x="243" y="1430"/>
                  <a:pt x="243" y="1430"/>
                  <a:pt x="243" y="1430"/>
                </a:cubicBezTo>
                <a:cubicBezTo>
                  <a:pt x="273" y="1311"/>
                  <a:pt x="320" y="1197"/>
                  <a:pt x="376" y="1090"/>
                </a:cubicBezTo>
                <a:close/>
                <a:moveTo>
                  <a:pt x="182" y="1876"/>
                </a:moveTo>
                <a:lnTo>
                  <a:pt x="182" y="1876"/>
                </a:lnTo>
                <a:cubicBezTo>
                  <a:pt x="182" y="1787"/>
                  <a:pt x="189" y="1699"/>
                  <a:pt x="203" y="1612"/>
                </a:cubicBezTo>
                <a:cubicBezTo>
                  <a:pt x="898" y="1612"/>
                  <a:pt x="898" y="1612"/>
                  <a:pt x="898" y="1612"/>
                </a:cubicBezTo>
                <a:cubicBezTo>
                  <a:pt x="1244" y="1957"/>
                  <a:pt x="1244" y="1957"/>
                  <a:pt x="1244" y="1957"/>
                </a:cubicBezTo>
                <a:cubicBezTo>
                  <a:pt x="184" y="1957"/>
                  <a:pt x="184" y="1957"/>
                  <a:pt x="184" y="1957"/>
                </a:cubicBezTo>
                <a:cubicBezTo>
                  <a:pt x="182" y="1929"/>
                  <a:pt x="182" y="1903"/>
                  <a:pt x="182" y="1876"/>
                </a:cubicBezTo>
                <a:close/>
                <a:moveTo>
                  <a:pt x="807" y="3189"/>
                </a:moveTo>
                <a:lnTo>
                  <a:pt x="807" y="3189"/>
                </a:lnTo>
                <a:cubicBezTo>
                  <a:pt x="1281" y="3189"/>
                  <a:pt x="1281" y="3189"/>
                  <a:pt x="1281" y="3189"/>
                </a:cubicBezTo>
                <a:cubicBezTo>
                  <a:pt x="1283" y="3282"/>
                  <a:pt x="1290" y="3378"/>
                  <a:pt x="1302" y="3469"/>
                </a:cubicBezTo>
                <a:cubicBezTo>
                  <a:pt x="1122" y="3403"/>
                  <a:pt x="954" y="3308"/>
                  <a:pt x="807" y="3189"/>
                </a:cubicBezTo>
                <a:close/>
                <a:moveTo>
                  <a:pt x="1288" y="3007"/>
                </a:moveTo>
                <a:lnTo>
                  <a:pt x="1288" y="3007"/>
                </a:lnTo>
                <a:cubicBezTo>
                  <a:pt x="616" y="3007"/>
                  <a:pt x="616" y="3007"/>
                  <a:pt x="616" y="3007"/>
                </a:cubicBezTo>
                <a:cubicBezTo>
                  <a:pt x="523" y="2904"/>
                  <a:pt x="443" y="2787"/>
                  <a:pt x="378" y="2664"/>
                </a:cubicBezTo>
                <a:cubicBezTo>
                  <a:pt x="1337" y="2664"/>
                  <a:pt x="1337" y="2664"/>
                  <a:pt x="1337" y="2664"/>
                </a:cubicBezTo>
                <a:cubicBezTo>
                  <a:pt x="1311" y="2776"/>
                  <a:pt x="1295" y="2890"/>
                  <a:pt x="1288" y="3007"/>
                </a:cubicBezTo>
                <a:close/>
                <a:moveTo>
                  <a:pt x="294" y="2482"/>
                </a:moveTo>
                <a:lnTo>
                  <a:pt x="294" y="2482"/>
                </a:lnTo>
                <a:cubicBezTo>
                  <a:pt x="252" y="2372"/>
                  <a:pt x="222" y="2258"/>
                  <a:pt x="203" y="2139"/>
                </a:cubicBezTo>
                <a:cubicBezTo>
                  <a:pt x="1426" y="2139"/>
                  <a:pt x="1426" y="2139"/>
                  <a:pt x="1426" y="2139"/>
                </a:cubicBezTo>
                <a:cubicBezTo>
                  <a:pt x="1498" y="2209"/>
                  <a:pt x="1498" y="2209"/>
                  <a:pt x="1498" y="2209"/>
                </a:cubicBezTo>
                <a:cubicBezTo>
                  <a:pt x="1456" y="2297"/>
                  <a:pt x="1419" y="2388"/>
                  <a:pt x="1388" y="2482"/>
                </a:cubicBezTo>
                <a:lnTo>
                  <a:pt x="294" y="2482"/>
                </a:lnTo>
                <a:close/>
                <a:moveTo>
                  <a:pt x="3570" y="1876"/>
                </a:moveTo>
                <a:lnTo>
                  <a:pt x="3570" y="1876"/>
                </a:lnTo>
                <a:cubicBezTo>
                  <a:pt x="3570" y="2808"/>
                  <a:pt x="2812" y="3569"/>
                  <a:pt x="1876" y="3569"/>
                </a:cubicBezTo>
                <a:cubicBezTo>
                  <a:pt x="1745" y="3569"/>
                  <a:pt x="1619" y="3555"/>
                  <a:pt x="1496" y="3527"/>
                </a:cubicBezTo>
                <a:cubicBezTo>
                  <a:pt x="1475" y="3408"/>
                  <a:pt x="1463" y="3284"/>
                  <a:pt x="1463" y="3163"/>
                </a:cubicBezTo>
                <a:cubicBezTo>
                  <a:pt x="1463" y="2563"/>
                  <a:pt x="1722" y="2008"/>
                  <a:pt x="2179" y="1624"/>
                </a:cubicBezTo>
                <a:cubicBezTo>
                  <a:pt x="2403" y="1836"/>
                  <a:pt x="2707" y="1966"/>
                  <a:pt x="3038" y="1966"/>
                </a:cubicBezTo>
                <a:cubicBezTo>
                  <a:pt x="3129" y="1966"/>
                  <a:pt x="3129" y="1966"/>
                  <a:pt x="3129" y="1966"/>
                </a:cubicBezTo>
                <a:cubicBezTo>
                  <a:pt x="3129" y="1876"/>
                  <a:pt x="3129" y="1876"/>
                  <a:pt x="3129" y="1876"/>
                </a:cubicBezTo>
                <a:cubicBezTo>
                  <a:pt x="3129" y="1636"/>
                  <a:pt x="3061" y="1412"/>
                  <a:pt x="2945" y="1220"/>
                </a:cubicBezTo>
                <a:cubicBezTo>
                  <a:pt x="3094" y="1178"/>
                  <a:pt x="3250" y="1155"/>
                  <a:pt x="3407" y="1148"/>
                </a:cubicBezTo>
                <a:cubicBezTo>
                  <a:pt x="3512" y="1370"/>
                  <a:pt x="3570" y="1617"/>
                  <a:pt x="3570" y="1876"/>
                </a:cubicBezTo>
                <a:close/>
                <a:moveTo>
                  <a:pt x="1972" y="810"/>
                </a:moveTo>
                <a:lnTo>
                  <a:pt x="1972" y="810"/>
                </a:lnTo>
                <a:cubicBezTo>
                  <a:pt x="2487" y="854"/>
                  <a:pt x="2898" y="1267"/>
                  <a:pt x="2945" y="1780"/>
                </a:cubicBezTo>
                <a:cubicBezTo>
                  <a:pt x="2429" y="1736"/>
                  <a:pt x="2016" y="1323"/>
                  <a:pt x="1972" y="810"/>
                </a:cubicBezTo>
                <a:close/>
                <a:moveTo>
                  <a:pt x="2830" y="1064"/>
                </a:moveTo>
                <a:lnTo>
                  <a:pt x="2830" y="1064"/>
                </a:lnTo>
                <a:cubicBezTo>
                  <a:pt x="2599" y="793"/>
                  <a:pt x="2259" y="623"/>
                  <a:pt x="1876" y="623"/>
                </a:cubicBezTo>
                <a:cubicBezTo>
                  <a:pt x="1785" y="623"/>
                  <a:pt x="1785" y="623"/>
                  <a:pt x="1785" y="623"/>
                </a:cubicBezTo>
                <a:cubicBezTo>
                  <a:pt x="1785" y="714"/>
                  <a:pt x="1785" y="714"/>
                  <a:pt x="1785" y="714"/>
                </a:cubicBezTo>
                <a:cubicBezTo>
                  <a:pt x="1785" y="1006"/>
                  <a:pt x="1888" y="1276"/>
                  <a:pt x="2056" y="1489"/>
                </a:cubicBezTo>
                <a:cubicBezTo>
                  <a:pt x="1867" y="1650"/>
                  <a:pt x="1710" y="1836"/>
                  <a:pt x="1587" y="2043"/>
                </a:cubicBezTo>
                <a:cubicBezTo>
                  <a:pt x="471" y="929"/>
                  <a:pt x="471" y="929"/>
                  <a:pt x="471" y="929"/>
                </a:cubicBezTo>
                <a:cubicBezTo>
                  <a:pt x="777" y="478"/>
                  <a:pt x="1293" y="182"/>
                  <a:pt x="1876" y="182"/>
                </a:cubicBezTo>
                <a:cubicBezTo>
                  <a:pt x="2478" y="182"/>
                  <a:pt x="3008" y="497"/>
                  <a:pt x="3309" y="973"/>
                </a:cubicBezTo>
                <a:cubicBezTo>
                  <a:pt x="3145" y="985"/>
                  <a:pt x="2984" y="1015"/>
                  <a:pt x="2830" y="1064"/>
                </a:cubicBezTo>
                <a:close/>
                <a:moveTo>
                  <a:pt x="2639" y="2227"/>
                </a:moveTo>
                <a:lnTo>
                  <a:pt x="2639" y="2227"/>
                </a:lnTo>
                <a:cubicBezTo>
                  <a:pt x="2525" y="2157"/>
                  <a:pt x="2392" y="2134"/>
                  <a:pt x="2261" y="2164"/>
                </a:cubicBezTo>
                <a:cubicBezTo>
                  <a:pt x="2133" y="2195"/>
                  <a:pt x="2021" y="2272"/>
                  <a:pt x="1951" y="2386"/>
                </a:cubicBezTo>
                <a:cubicBezTo>
                  <a:pt x="1878" y="2498"/>
                  <a:pt x="1857" y="2633"/>
                  <a:pt x="1888" y="2762"/>
                </a:cubicBezTo>
                <a:cubicBezTo>
                  <a:pt x="1916" y="2892"/>
                  <a:pt x="1995" y="3004"/>
                  <a:pt x="2109" y="3074"/>
                </a:cubicBezTo>
                <a:cubicBezTo>
                  <a:pt x="2189" y="3126"/>
                  <a:pt x="2280" y="3151"/>
                  <a:pt x="2373" y="3151"/>
                </a:cubicBezTo>
                <a:cubicBezTo>
                  <a:pt x="2410" y="3151"/>
                  <a:pt x="2448" y="3147"/>
                  <a:pt x="2485" y="3137"/>
                </a:cubicBezTo>
                <a:cubicBezTo>
                  <a:pt x="2616" y="3107"/>
                  <a:pt x="2725" y="3030"/>
                  <a:pt x="2798" y="2916"/>
                </a:cubicBezTo>
                <a:cubicBezTo>
                  <a:pt x="2868" y="2804"/>
                  <a:pt x="2891" y="2668"/>
                  <a:pt x="2861" y="2540"/>
                </a:cubicBezTo>
                <a:cubicBezTo>
                  <a:pt x="2830" y="2409"/>
                  <a:pt x="2751" y="2297"/>
                  <a:pt x="2639" y="2227"/>
                </a:cubicBezTo>
                <a:close/>
                <a:moveTo>
                  <a:pt x="2644" y="2820"/>
                </a:moveTo>
                <a:lnTo>
                  <a:pt x="2644" y="2820"/>
                </a:lnTo>
                <a:cubicBezTo>
                  <a:pt x="2597" y="2892"/>
                  <a:pt x="2527" y="2941"/>
                  <a:pt x="2445" y="2960"/>
                </a:cubicBezTo>
                <a:cubicBezTo>
                  <a:pt x="2361" y="2979"/>
                  <a:pt x="2277" y="2965"/>
                  <a:pt x="2205" y="2920"/>
                </a:cubicBezTo>
                <a:cubicBezTo>
                  <a:pt x="2133" y="2876"/>
                  <a:pt x="2084" y="2804"/>
                  <a:pt x="2065" y="2722"/>
                </a:cubicBezTo>
                <a:cubicBezTo>
                  <a:pt x="2044" y="2640"/>
                  <a:pt x="2060" y="2554"/>
                  <a:pt x="2105" y="2482"/>
                </a:cubicBezTo>
                <a:cubicBezTo>
                  <a:pt x="2149" y="2409"/>
                  <a:pt x="2219" y="2360"/>
                  <a:pt x="2303" y="2342"/>
                </a:cubicBezTo>
                <a:cubicBezTo>
                  <a:pt x="2326" y="2335"/>
                  <a:pt x="2350" y="2332"/>
                  <a:pt x="2375" y="2332"/>
                </a:cubicBezTo>
                <a:cubicBezTo>
                  <a:pt x="2434" y="2332"/>
                  <a:pt x="2492" y="2349"/>
                  <a:pt x="2543" y="2381"/>
                </a:cubicBezTo>
                <a:cubicBezTo>
                  <a:pt x="2613" y="2426"/>
                  <a:pt x="2665" y="2498"/>
                  <a:pt x="2683" y="2580"/>
                </a:cubicBezTo>
                <a:cubicBezTo>
                  <a:pt x="2702" y="2661"/>
                  <a:pt x="2688" y="2748"/>
                  <a:pt x="2644" y="2820"/>
                </a:cubicBezTo>
                <a:close/>
                <a:moveTo>
                  <a:pt x="5658" y="2230"/>
                </a:moveTo>
                <a:lnTo>
                  <a:pt x="5658" y="2230"/>
                </a:lnTo>
                <a:cubicBezTo>
                  <a:pt x="5658" y="2498"/>
                  <a:pt x="5446" y="2706"/>
                  <a:pt x="5080" y="2706"/>
                </a:cubicBezTo>
                <a:cubicBezTo>
                  <a:pt x="4737" y="2706"/>
                  <a:pt x="4492" y="2493"/>
                  <a:pt x="4492" y="2185"/>
                </a:cubicBezTo>
                <a:cubicBezTo>
                  <a:pt x="4730" y="2185"/>
                  <a:pt x="4730" y="2185"/>
                  <a:pt x="4730" y="2185"/>
                </a:cubicBezTo>
                <a:cubicBezTo>
                  <a:pt x="4732" y="2349"/>
                  <a:pt x="4867" y="2479"/>
                  <a:pt x="5089" y="2479"/>
                </a:cubicBezTo>
                <a:cubicBezTo>
                  <a:pt x="5278" y="2479"/>
                  <a:pt x="5406" y="2393"/>
                  <a:pt x="5406" y="2248"/>
                </a:cubicBezTo>
                <a:cubicBezTo>
                  <a:pt x="5406" y="1815"/>
                  <a:pt x="4541" y="2136"/>
                  <a:pt x="4541" y="1491"/>
                </a:cubicBezTo>
                <a:cubicBezTo>
                  <a:pt x="4541" y="1248"/>
                  <a:pt x="4737" y="1045"/>
                  <a:pt x="5075" y="1045"/>
                </a:cubicBezTo>
                <a:cubicBezTo>
                  <a:pt x="5346" y="1045"/>
                  <a:pt x="5619" y="1190"/>
                  <a:pt x="5623" y="1526"/>
                </a:cubicBezTo>
                <a:cubicBezTo>
                  <a:pt x="5374" y="1526"/>
                  <a:pt x="5374" y="1526"/>
                  <a:pt x="5374" y="1526"/>
                </a:cubicBezTo>
                <a:cubicBezTo>
                  <a:pt x="5374" y="1367"/>
                  <a:pt x="5266" y="1267"/>
                  <a:pt x="5073" y="1267"/>
                </a:cubicBezTo>
                <a:cubicBezTo>
                  <a:pt x="4877" y="1267"/>
                  <a:pt x="4786" y="1372"/>
                  <a:pt x="4786" y="1486"/>
                </a:cubicBezTo>
                <a:cubicBezTo>
                  <a:pt x="4786" y="1874"/>
                  <a:pt x="5658" y="1582"/>
                  <a:pt x="5658" y="2230"/>
                </a:cubicBezTo>
                <a:close/>
                <a:moveTo>
                  <a:pt x="6573" y="1736"/>
                </a:moveTo>
                <a:lnTo>
                  <a:pt x="6573" y="1736"/>
                </a:lnTo>
                <a:cubicBezTo>
                  <a:pt x="7161" y="2678"/>
                  <a:pt x="7161" y="2678"/>
                  <a:pt x="7161" y="2678"/>
                </a:cubicBezTo>
                <a:cubicBezTo>
                  <a:pt x="6867" y="2678"/>
                  <a:pt x="6867" y="2678"/>
                  <a:pt x="6867" y="2678"/>
                </a:cubicBezTo>
                <a:cubicBezTo>
                  <a:pt x="6410" y="1931"/>
                  <a:pt x="6410" y="1931"/>
                  <a:pt x="6410" y="1931"/>
                </a:cubicBezTo>
                <a:cubicBezTo>
                  <a:pt x="6209" y="2167"/>
                  <a:pt x="6209" y="2167"/>
                  <a:pt x="6209" y="2167"/>
                </a:cubicBezTo>
                <a:cubicBezTo>
                  <a:pt x="6209" y="2678"/>
                  <a:pt x="6209" y="2678"/>
                  <a:pt x="6209" y="2678"/>
                </a:cubicBezTo>
                <a:cubicBezTo>
                  <a:pt x="5962" y="2678"/>
                  <a:pt x="5962" y="2678"/>
                  <a:pt x="5962" y="2678"/>
                </a:cubicBezTo>
                <a:cubicBezTo>
                  <a:pt x="5962" y="1073"/>
                  <a:pt x="5962" y="1073"/>
                  <a:pt x="5962" y="1073"/>
                </a:cubicBezTo>
                <a:cubicBezTo>
                  <a:pt x="6209" y="1073"/>
                  <a:pt x="6209" y="1073"/>
                  <a:pt x="6209" y="1073"/>
                </a:cubicBezTo>
                <a:cubicBezTo>
                  <a:pt x="6209" y="1813"/>
                  <a:pt x="6209" y="1813"/>
                  <a:pt x="6209" y="1813"/>
                </a:cubicBezTo>
                <a:cubicBezTo>
                  <a:pt x="6223" y="1813"/>
                  <a:pt x="6223" y="1813"/>
                  <a:pt x="6223" y="1813"/>
                </a:cubicBezTo>
                <a:cubicBezTo>
                  <a:pt x="6834" y="1073"/>
                  <a:pt x="6834" y="1073"/>
                  <a:pt x="6834" y="1073"/>
                </a:cubicBezTo>
                <a:cubicBezTo>
                  <a:pt x="7138" y="1073"/>
                  <a:pt x="7138" y="1073"/>
                  <a:pt x="7138" y="1073"/>
                </a:cubicBezTo>
                <a:lnTo>
                  <a:pt x="6573" y="1736"/>
                </a:lnTo>
                <a:close/>
                <a:moveTo>
                  <a:pt x="8003" y="1045"/>
                </a:moveTo>
                <a:lnTo>
                  <a:pt x="8003" y="1045"/>
                </a:lnTo>
                <a:cubicBezTo>
                  <a:pt x="7525" y="1045"/>
                  <a:pt x="7170" y="1405"/>
                  <a:pt x="7170" y="1876"/>
                </a:cubicBezTo>
                <a:cubicBezTo>
                  <a:pt x="7170" y="2351"/>
                  <a:pt x="7523" y="2706"/>
                  <a:pt x="8001" y="2706"/>
                </a:cubicBezTo>
                <a:cubicBezTo>
                  <a:pt x="8484" y="2706"/>
                  <a:pt x="8836" y="2346"/>
                  <a:pt x="8836" y="1876"/>
                </a:cubicBezTo>
                <a:cubicBezTo>
                  <a:pt x="8836" y="1409"/>
                  <a:pt x="8486" y="1045"/>
                  <a:pt x="8003" y="1045"/>
                </a:cubicBezTo>
                <a:close/>
                <a:moveTo>
                  <a:pt x="8003" y="2472"/>
                </a:moveTo>
                <a:lnTo>
                  <a:pt x="8003" y="2472"/>
                </a:lnTo>
                <a:cubicBezTo>
                  <a:pt x="7670" y="2472"/>
                  <a:pt x="7425" y="2218"/>
                  <a:pt x="7425" y="1876"/>
                </a:cubicBezTo>
                <a:cubicBezTo>
                  <a:pt x="7425" y="1538"/>
                  <a:pt x="7670" y="1279"/>
                  <a:pt x="8003" y="1279"/>
                </a:cubicBezTo>
                <a:cubicBezTo>
                  <a:pt x="8339" y="1279"/>
                  <a:pt x="8584" y="1538"/>
                  <a:pt x="8584" y="1876"/>
                </a:cubicBezTo>
                <a:cubicBezTo>
                  <a:pt x="8584" y="2218"/>
                  <a:pt x="8339" y="2472"/>
                  <a:pt x="8003" y="2472"/>
                </a:cubicBezTo>
                <a:close/>
                <a:moveTo>
                  <a:pt x="9394" y="2456"/>
                </a:moveTo>
                <a:lnTo>
                  <a:pt x="9394" y="2456"/>
                </a:lnTo>
                <a:cubicBezTo>
                  <a:pt x="10059" y="2456"/>
                  <a:pt x="10059" y="2456"/>
                  <a:pt x="10059" y="2456"/>
                </a:cubicBezTo>
                <a:cubicBezTo>
                  <a:pt x="10059" y="2678"/>
                  <a:pt x="10059" y="2678"/>
                  <a:pt x="10059" y="2678"/>
                </a:cubicBezTo>
                <a:cubicBezTo>
                  <a:pt x="9147" y="2678"/>
                  <a:pt x="9147" y="2678"/>
                  <a:pt x="9147" y="2678"/>
                </a:cubicBezTo>
                <a:cubicBezTo>
                  <a:pt x="9147" y="1073"/>
                  <a:pt x="9147" y="1073"/>
                  <a:pt x="9147" y="1073"/>
                </a:cubicBezTo>
                <a:cubicBezTo>
                  <a:pt x="9394" y="1073"/>
                  <a:pt x="9394" y="1073"/>
                  <a:pt x="9394" y="1073"/>
                </a:cubicBezTo>
                <a:lnTo>
                  <a:pt x="9394" y="2456"/>
                </a:lnTo>
                <a:close/>
                <a:moveTo>
                  <a:pt x="11727" y="1073"/>
                </a:moveTo>
                <a:lnTo>
                  <a:pt x="11727" y="1073"/>
                </a:lnTo>
                <a:cubicBezTo>
                  <a:pt x="12012" y="1073"/>
                  <a:pt x="12012" y="1073"/>
                  <a:pt x="12012" y="1073"/>
                </a:cubicBezTo>
                <a:cubicBezTo>
                  <a:pt x="12012" y="2678"/>
                  <a:pt x="12012" y="2678"/>
                  <a:pt x="12012" y="2678"/>
                </a:cubicBezTo>
                <a:cubicBezTo>
                  <a:pt x="11776" y="2678"/>
                  <a:pt x="11776" y="2678"/>
                  <a:pt x="11776" y="2678"/>
                </a:cubicBezTo>
                <a:cubicBezTo>
                  <a:pt x="11776" y="1580"/>
                  <a:pt x="11776" y="1580"/>
                  <a:pt x="11776" y="1580"/>
                </a:cubicBezTo>
                <a:cubicBezTo>
                  <a:pt x="11762" y="1580"/>
                  <a:pt x="11762" y="1580"/>
                  <a:pt x="11762" y="1580"/>
                </a:cubicBezTo>
                <a:cubicBezTo>
                  <a:pt x="11328" y="2678"/>
                  <a:pt x="11328" y="2678"/>
                  <a:pt x="11328" y="2678"/>
                </a:cubicBezTo>
                <a:cubicBezTo>
                  <a:pt x="11090" y="2678"/>
                  <a:pt x="11090" y="2678"/>
                  <a:pt x="11090" y="2678"/>
                </a:cubicBezTo>
                <a:cubicBezTo>
                  <a:pt x="10617" y="1568"/>
                  <a:pt x="10617" y="1568"/>
                  <a:pt x="10617" y="1568"/>
                </a:cubicBezTo>
                <a:cubicBezTo>
                  <a:pt x="10603" y="1568"/>
                  <a:pt x="10603" y="1568"/>
                  <a:pt x="10603" y="1568"/>
                </a:cubicBezTo>
                <a:cubicBezTo>
                  <a:pt x="10603" y="2678"/>
                  <a:pt x="10603" y="2678"/>
                  <a:pt x="10603" y="2678"/>
                </a:cubicBezTo>
                <a:cubicBezTo>
                  <a:pt x="10365" y="2678"/>
                  <a:pt x="10365" y="2678"/>
                  <a:pt x="10365" y="2678"/>
                </a:cubicBezTo>
                <a:cubicBezTo>
                  <a:pt x="10365" y="1073"/>
                  <a:pt x="10365" y="1073"/>
                  <a:pt x="10365" y="1073"/>
                </a:cubicBezTo>
                <a:cubicBezTo>
                  <a:pt x="10654" y="1073"/>
                  <a:pt x="10654" y="1073"/>
                  <a:pt x="10654" y="1073"/>
                </a:cubicBezTo>
                <a:cubicBezTo>
                  <a:pt x="11207" y="2365"/>
                  <a:pt x="11207" y="2365"/>
                  <a:pt x="11207" y="2365"/>
                </a:cubicBezTo>
                <a:cubicBezTo>
                  <a:pt x="11221" y="2365"/>
                  <a:pt x="11221" y="2365"/>
                  <a:pt x="11221" y="2365"/>
                </a:cubicBezTo>
                <a:lnTo>
                  <a:pt x="11727" y="1073"/>
                </a:lnTo>
                <a:close/>
                <a:moveTo>
                  <a:pt x="12847" y="1073"/>
                </a:moveTo>
                <a:lnTo>
                  <a:pt x="12847" y="1073"/>
                </a:lnTo>
                <a:cubicBezTo>
                  <a:pt x="12257" y="2678"/>
                  <a:pt x="12257" y="2678"/>
                  <a:pt x="12257" y="2678"/>
                </a:cubicBezTo>
                <a:cubicBezTo>
                  <a:pt x="12509" y="2678"/>
                  <a:pt x="12509" y="2678"/>
                  <a:pt x="12509" y="2678"/>
                </a:cubicBezTo>
                <a:cubicBezTo>
                  <a:pt x="12635" y="2328"/>
                  <a:pt x="12635" y="2328"/>
                  <a:pt x="12635" y="2328"/>
                </a:cubicBezTo>
                <a:cubicBezTo>
                  <a:pt x="13354" y="2328"/>
                  <a:pt x="13354" y="2328"/>
                  <a:pt x="13354" y="2328"/>
                </a:cubicBezTo>
                <a:cubicBezTo>
                  <a:pt x="13480" y="2678"/>
                  <a:pt x="13480" y="2678"/>
                  <a:pt x="13480" y="2678"/>
                </a:cubicBezTo>
                <a:cubicBezTo>
                  <a:pt x="13739" y="2678"/>
                  <a:pt x="13739" y="2678"/>
                  <a:pt x="13739" y="2678"/>
                </a:cubicBezTo>
                <a:cubicBezTo>
                  <a:pt x="13146" y="1073"/>
                  <a:pt x="13146" y="1073"/>
                  <a:pt x="13146" y="1073"/>
                </a:cubicBezTo>
                <a:lnTo>
                  <a:pt x="12847" y="1073"/>
                </a:lnTo>
                <a:close/>
                <a:moveTo>
                  <a:pt x="12712" y="2106"/>
                </a:moveTo>
                <a:lnTo>
                  <a:pt x="12712" y="2106"/>
                </a:lnTo>
                <a:cubicBezTo>
                  <a:pt x="12987" y="1351"/>
                  <a:pt x="12987" y="1351"/>
                  <a:pt x="12987" y="1351"/>
                </a:cubicBezTo>
                <a:cubicBezTo>
                  <a:pt x="13004" y="1351"/>
                  <a:pt x="13004" y="1351"/>
                  <a:pt x="13004" y="1351"/>
                </a:cubicBezTo>
                <a:cubicBezTo>
                  <a:pt x="13277" y="2106"/>
                  <a:pt x="13277" y="2106"/>
                  <a:pt x="13277" y="2106"/>
                </a:cubicBezTo>
                <a:lnTo>
                  <a:pt x="12712" y="2106"/>
                </a:lnTo>
                <a:close/>
                <a:moveTo>
                  <a:pt x="13727" y="1073"/>
                </a:moveTo>
                <a:lnTo>
                  <a:pt x="13727" y="1073"/>
                </a:lnTo>
                <a:cubicBezTo>
                  <a:pt x="14918" y="1073"/>
                  <a:pt x="14918" y="1073"/>
                  <a:pt x="14918" y="1073"/>
                </a:cubicBezTo>
                <a:cubicBezTo>
                  <a:pt x="14918" y="1295"/>
                  <a:pt x="14918" y="1295"/>
                  <a:pt x="14918" y="1295"/>
                </a:cubicBezTo>
                <a:cubicBezTo>
                  <a:pt x="14445" y="1295"/>
                  <a:pt x="14445" y="1295"/>
                  <a:pt x="14445" y="1295"/>
                </a:cubicBezTo>
                <a:cubicBezTo>
                  <a:pt x="14445" y="2678"/>
                  <a:pt x="14445" y="2678"/>
                  <a:pt x="14445" y="2678"/>
                </a:cubicBezTo>
                <a:cubicBezTo>
                  <a:pt x="14200" y="2678"/>
                  <a:pt x="14200" y="2678"/>
                  <a:pt x="14200" y="2678"/>
                </a:cubicBezTo>
                <a:cubicBezTo>
                  <a:pt x="14200" y="1295"/>
                  <a:pt x="14200" y="1295"/>
                  <a:pt x="14200" y="1295"/>
                </a:cubicBezTo>
                <a:cubicBezTo>
                  <a:pt x="13727" y="1295"/>
                  <a:pt x="13727" y="1295"/>
                  <a:pt x="13727" y="1295"/>
                </a:cubicBezTo>
                <a:lnTo>
                  <a:pt x="13727" y="1073"/>
                </a:lnTo>
                <a:close/>
                <a:moveTo>
                  <a:pt x="16241" y="2230"/>
                </a:moveTo>
                <a:lnTo>
                  <a:pt x="16241" y="2230"/>
                </a:lnTo>
                <a:cubicBezTo>
                  <a:pt x="16241" y="2498"/>
                  <a:pt x="16029" y="2706"/>
                  <a:pt x="15663" y="2706"/>
                </a:cubicBezTo>
                <a:cubicBezTo>
                  <a:pt x="15320" y="2706"/>
                  <a:pt x="15072" y="2493"/>
                  <a:pt x="15072" y="2185"/>
                </a:cubicBezTo>
                <a:cubicBezTo>
                  <a:pt x="15313" y="2185"/>
                  <a:pt x="15313" y="2185"/>
                  <a:pt x="15313" y="2185"/>
                </a:cubicBezTo>
                <a:cubicBezTo>
                  <a:pt x="15315" y="2349"/>
                  <a:pt x="15450" y="2479"/>
                  <a:pt x="15672" y="2479"/>
                </a:cubicBezTo>
                <a:cubicBezTo>
                  <a:pt x="15861" y="2479"/>
                  <a:pt x="15987" y="2393"/>
                  <a:pt x="15987" y="2248"/>
                </a:cubicBezTo>
                <a:cubicBezTo>
                  <a:pt x="15987" y="1815"/>
                  <a:pt x="15124" y="2136"/>
                  <a:pt x="15124" y="1491"/>
                </a:cubicBezTo>
                <a:cubicBezTo>
                  <a:pt x="15124" y="1248"/>
                  <a:pt x="15320" y="1045"/>
                  <a:pt x="15658" y="1045"/>
                </a:cubicBezTo>
                <a:cubicBezTo>
                  <a:pt x="15929" y="1045"/>
                  <a:pt x="16199" y="1190"/>
                  <a:pt x="16204" y="1526"/>
                </a:cubicBezTo>
                <a:cubicBezTo>
                  <a:pt x="15957" y="1526"/>
                  <a:pt x="15957" y="1526"/>
                  <a:pt x="15957" y="1526"/>
                </a:cubicBezTo>
                <a:cubicBezTo>
                  <a:pt x="15957" y="1367"/>
                  <a:pt x="15849" y="1267"/>
                  <a:pt x="15656" y="1267"/>
                </a:cubicBezTo>
                <a:cubicBezTo>
                  <a:pt x="15460" y="1267"/>
                  <a:pt x="15369" y="1372"/>
                  <a:pt x="15369" y="1486"/>
                </a:cubicBezTo>
                <a:cubicBezTo>
                  <a:pt x="15369" y="1874"/>
                  <a:pt x="16241" y="1582"/>
                  <a:pt x="16241" y="2230"/>
                </a:cubicBezTo>
                <a:close/>
                <a:moveTo>
                  <a:pt x="16974" y="1073"/>
                </a:moveTo>
                <a:lnTo>
                  <a:pt x="16974" y="1073"/>
                </a:lnTo>
                <a:cubicBezTo>
                  <a:pt x="16384" y="2678"/>
                  <a:pt x="16384" y="2678"/>
                  <a:pt x="16384" y="2678"/>
                </a:cubicBezTo>
                <a:cubicBezTo>
                  <a:pt x="16636" y="2678"/>
                  <a:pt x="16636" y="2678"/>
                  <a:pt x="16636" y="2678"/>
                </a:cubicBezTo>
                <a:cubicBezTo>
                  <a:pt x="16762" y="2328"/>
                  <a:pt x="16762" y="2328"/>
                  <a:pt x="16762" y="2328"/>
                </a:cubicBezTo>
                <a:cubicBezTo>
                  <a:pt x="17480" y="2328"/>
                  <a:pt x="17480" y="2328"/>
                  <a:pt x="17480" y="2328"/>
                </a:cubicBezTo>
                <a:cubicBezTo>
                  <a:pt x="17606" y="2678"/>
                  <a:pt x="17606" y="2678"/>
                  <a:pt x="17606" y="2678"/>
                </a:cubicBezTo>
                <a:cubicBezTo>
                  <a:pt x="17865" y="2678"/>
                  <a:pt x="17865" y="2678"/>
                  <a:pt x="17865" y="2678"/>
                </a:cubicBezTo>
                <a:cubicBezTo>
                  <a:pt x="17273" y="1073"/>
                  <a:pt x="17273" y="1073"/>
                  <a:pt x="17273" y="1073"/>
                </a:cubicBezTo>
                <a:lnTo>
                  <a:pt x="16974" y="1073"/>
                </a:lnTo>
                <a:close/>
                <a:moveTo>
                  <a:pt x="16839" y="2106"/>
                </a:moveTo>
                <a:lnTo>
                  <a:pt x="16839" y="2106"/>
                </a:lnTo>
                <a:cubicBezTo>
                  <a:pt x="17112" y="1351"/>
                  <a:pt x="17112" y="1351"/>
                  <a:pt x="17112" y="1351"/>
                </a:cubicBezTo>
                <a:cubicBezTo>
                  <a:pt x="17128" y="1351"/>
                  <a:pt x="17128" y="1351"/>
                  <a:pt x="17128" y="1351"/>
                </a:cubicBezTo>
                <a:cubicBezTo>
                  <a:pt x="17403" y="2106"/>
                  <a:pt x="17403" y="2106"/>
                  <a:pt x="17403" y="2106"/>
                </a:cubicBezTo>
                <a:lnTo>
                  <a:pt x="16839" y="2106"/>
                </a:lnTo>
                <a:close/>
                <a:moveTo>
                  <a:pt x="18719" y="1736"/>
                </a:moveTo>
                <a:lnTo>
                  <a:pt x="18719" y="1736"/>
                </a:lnTo>
                <a:cubicBezTo>
                  <a:pt x="19305" y="2678"/>
                  <a:pt x="19305" y="2678"/>
                  <a:pt x="19305" y="2678"/>
                </a:cubicBezTo>
                <a:cubicBezTo>
                  <a:pt x="19011" y="2678"/>
                  <a:pt x="19011" y="2678"/>
                  <a:pt x="19011" y="2678"/>
                </a:cubicBezTo>
                <a:cubicBezTo>
                  <a:pt x="18554" y="1931"/>
                  <a:pt x="18554" y="1931"/>
                  <a:pt x="18554" y="1931"/>
                </a:cubicBezTo>
                <a:cubicBezTo>
                  <a:pt x="18353" y="2167"/>
                  <a:pt x="18353" y="2167"/>
                  <a:pt x="18353" y="2167"/>
                </a:cubicBezTo>
                <a:cubicBezTo>
                  <a:pt x="18353" y="2678"/>
                  <a:pt x="18353" y="2678"/>
                  <a:pt x="18353" y="2678"/>
                </a:cubicBezTo>
                <a:cubicBezTo>
                  <a:pt x="18108" y="2678"/>
                  <a:pt x="18108" y="2678"/>
                  <a:pt x="18108" y="2678"/>
                </a:cubicBezTo>
                <a:cubicBezTo>
                  <a:pt x="18108" y="1073"/>
                  <a:pt x="18108" y="1073"/>
                  <a:pt x="18108" y="1073"/>
                </a:cubicBezTo>
                <a:cubicBezTo>
                  <a:pt x="18353" y="1073"/>
                  <a:pt x="18353" y="1073"/>
                  <a:pt x="18353" y="1073"/>
                </a:cubicBezTo>
                <a:cubicBezTo>
                  <a:pt x="18353" y="1813"/>
                  <a:pt x="18353" y="1813"/>
                  <a:pt x="18353" y="1813"/>
                </a:cubicBezTo>
                <a:cubicBezTo>
                  <a:pt x="18367" y="1813"/>
                  <a:pt x="18367" y="1813"/>
                  <a:pt x="18367" y="1813"/>
                </a:cubicBezTo>
                <a:cubicBezTo>
                  <a:pt x="18978" y="1073"/>
                  <a:pt x="18978" y="1073"/>
                  <a:pt x="18978" y="1073"/>
                </a:cubicBezTo>
                <a:cubicBezTo>
                  <a:pt x="19282" y="1073"/>
                  <a:pt x="19282" y="1073"/>
                  <a:pt x="19282" y="1073"/>
                </a:cubicBezTo>
                <a:lnTo>
                  <a:pt x="18719" y="1736"/>
                </a:lnTo>
                <a:close/>
                <a:moveTo>
                  <a:pt x="19982" y="1073"/>
                </a:moveTo>
                <a:lnTo>
                  <a:pt x="19982" y="1073"/>
                </a:lnTo>
                <a:cubicBezTo>
                  <a:pt x="19391" y="2678"/>
                  <a:pt x="19391" y="2678"/>
                  <a:pt x="19391" y="2678"/>
                </a:cubicBezTo>
                <a:cubicBezTo>
                  <a:pt x="19646" y="2678"/>
                  <a:pt x="19646" y="2678"/>
                  <a:pt x="19646" y="2678"/>
                </a:cubicBezTo>
                <a:cubicBezTo>
                  <a:pt x="19769" y="2328"/>
                  <a:pt x="19769" y="2328"/>
                  <a:pt x="19769" y="2328"/>
                </a:cubicBezTo>
                <a:cubicBezTo>
                  <a:pt x="20488" y="2328"/>
                  <a:pt x="20488" y="2328"/>
                  <a:pt x="20488" y="2328"/>
                </a:cubicBezTo>
                <a:cubicBezTo>
                  <a:pt x="20614" y="2678"/>
                  <a:pt x="20614" y="2678"/>
                  <a:pt x="20614" y="2678"/>
                </a:cubicBezTo>
                <a:cubicBezTo>
                  <a:pt x="20875" y="2678"/>
                  <a:pt x="20875" y="2678"/>
                  <a:pt x="20875" y="2678"/>
                </a:cubicBezTo>
                <a:cubicBezTo>
                  <a:pt x="20280" y="1073"/>
                  <a:pt x="20280" y="1073"/>
                  <a:pt x="20280" y="1073"/>
                </a:cubicBezTo>
                <a:lnTo>
                  <a:pt x="19982" y="1073"/>
                </a:lnTo>
                <a:close/>
                <a:moveTo>
                  <a:pt x="19849" y="2106"/>
                </a:moveTo>
                <a:lnTo>
                  <a:pt x="19849" y="2106"/>
                </a:lnTo>
                <a:cubicBezTo>
                  <a:pt x="20122" y="1351"/>
                  <a:pt x="20122" y="1351"/>
                  <a:pt x="20122" y="1351"/>
                </a:cubicBezTo>
                <a:cubicBezTo>
                  <a:pt x="20138" y="1351"/>
                  <a:pt x="20138" y="1351"/>
                  <a:pt x="20138" y="1351"/>
                </a:cubicBezTo>
                <a:cubicBezTo>
                  <a:pt x="20411" y="2106"/>
                  <a:pt x="20411" y="2106"/>
                  <a:pt x="20411" y="2106"/>
                </a:cubicBezTo>
                <a:lnTo>
                  <a:pt x="19849" y="2106"/>
                </a:lnTo>
                <a:close/>
                <a:moveTo>
                  <a:pt x="21622" y="1073"/>
                </a:moveTo>
                <a:lnTo>
                  <a:pt x="21622" y="1073"/>
                </a:lnTo>
                <a:cubicBezTo>
                  <a:pt x="21116" y="1073"/>
                  <a:pt x="21116" y="1073"/>
                  <a:pt x="21116" y="1073"/>
                </a:cubicBezTo>
                <a:cubicBezTo>
                  <a:pt x="21116" y="2678"/>
                  <a:pt x="21116" y="2678"/>
                  <a:pt x="21116" y="2678"/>
                </a:cubicBezTo>
                <a:cubicBezTo>
                  <a:pt x="21622" y="2678"/>
                  <a:pt x="21622" y="2678"/>
                  <a:pt x="21622" y="2678"/>
                </a:cubicBezTo>
                <a:cubicBezTo>
                  <a:pt x="22131" y="2678"/>
                  <a:pt x="22429" y="2370"/>
                  <a:pt x="22429" y="1874"/>
                </a:cubicBezTo>
                <a:cubicBezTo>
                  <a:pt x="22429" y="1407"/>
                  <a:pt x="22131" y="1073"/>
                  <a:pt x="21622" y="1073"/>
                </a:cubicBezTo>
                <a:close/>
                <a:moveTo>
                  <a:pt x="21617" y="2461"/>
                </a:moveTo>
                <a:lnTo>
                  <a:pt x="21617" y="2461"/>
                </a:lnTo>
                <a:cubicBezTo>
                  <a:pt x="21363" y="2461"/>
                  <a:pt x="21363" y="2461"/>
                  <a:pt x="21363" y="2461"/>
                </a:cubicBezTo>
                <a:cubicBezTo>
                  <a:pt x="21363" y="1293"/>
                  <a:pt x="21363" y="1293"/>
                  <a:pt x="21363" y="1293"/>
                </a:cubicBezTo>
                <a:cubicBezTo>
                  <a:pt x="21617" y="1293"/>
                  <a:pt x="21617" y="1293"/>
                  <a:pt x="21617" y="1293"/>
                </a:cubicBezTo>
                <a:cubicBezTo>
                  <a:pt x="21951" y="1293"/>
                  <a:pt x="22180" y="1500"/>
                  <a:pt x="22180" y="1874"/>
                </a:cubicBezTo>
                <a:cubicBezTo>
                  <a:pt x="22180" y="2262"/>
                  <a:pt x="21946" y="2461"/>
                  <a:pt x="21617" y="2461"/>
                </a:cubicBezTo>
                <a:close/>
                <a:moveTo>
                  <a:pt x="22987" y="2461"/>
                </a:moveTo>
                <a:lnTo>
                  <a:pt x="22987" y="2461"/>
                </a:lnTo>
                <a:cubicBezTo>
                  <a:pt x="23710" y="2461"/>
                  <a:pt x="23710" y="2461"/>
                  <a:pt x="23710" y="2461"/>
                </a:cubicBezTo>
                <a:cubicBezTo>
                  <a:pt x="23710" y="2678"/>
                  <a:pt x="23710" y="2678"/>
                  <a:pt x="23710" y="2678"/>
                </a:cubicBezTo>
                <a:cubicBezTo>
                  <a:pt x="22740" y="2678"/>
                  <a:pt x="22740" y="2678"/>
                  <a:pt x="22740" y="2678"/>
                </a:cubicBezTo>
                <a:cubicBezTo>
                  <a:pt x="22740" y="1073"/>
                  <a:pt x="22740" y="1073"/>
                  <a:pt x="22740" y="1073"/>
                </a:cubicBezTo>
                <a:cubicBezTo>
                  <a:pt x="23687" y="1073"/>
                  <a:pt x="23687" y="1073"/>
                  <a:pt x="23687" y="1073"/>
                </a:cubicBezTo>
                <a:cubicBezTo>
                  <a:pt x="23687" y="1293"/>
                  <a:pt x="23687" y="1293"/>
                  <a:pt x="23687" y="1293"/>
                </a:cubicBezTo>
                <a:cubicBezTo>
                  <a:pt x="22987" y="1293"/>
                  <a:pt x="22987" y="1293"/>
                  <a:pt x="22987" y="1293"/>
                </a:cubicBezTo>
                <a:cubicBezTo>
                  <a:pt x="22987" y="1757"/>
                  <a:pt x="22987" y="1757"/>
                  <a:pt x="22987" y="1757"/>
                </a:cubicBezTo>
                <a:cubicBezTo>
                  <a:pt x="23587" y="1757"/>
                  <a:pt x="23587" y="1757"/>
                  <a:pt x="23587" y="1757"/>
                </a:cubicBezTo>
                <a:cubicBezTo>
                  <a:pt x="23587" y="1971"/>
                  <a:pt x="23587" y="1971"/>
                  <a:pt x="23587" y="1971"/>
                </a:cubicBezTo>
                <a:cubicBezTo>
                  <a:pt x="22987" y="1971"/>
                  <a:pt x="22987" y="1971"/>
                  <a:pt x="22987" y="1971"/>
                </a:cubicBezTo>
                <a:lnTo>
                  <a:pt x="22987" y="2461"/>
                </a:lnTo>
                <a:close/>
                <a:moveTo>
                  <a:pt x="25383" y="1073"/>
                </a:moveTo>
                <a:lnTo>
                  <a:pt x="25383" y="1073"/>
                </a:lnTo>
                <a:cubicBezTo>
                  <a:pt x="25668" y="1073"/>
                  <a:pt x="25668" y="1073"/>
                  <a:pt x="25668" y="1073"/>
                </a:cubicBezTo>
                <a:cubicBezTo>
                  <a:pt x="25668" y="2678"/>
                  <a:pt x="25668" y="2678"/>
                  <a:pt x="25668" y="2678"/>
                </a:cubicBezTo>
                <a:cubicBezTo>
                  <a:pt x="25430" y="2678"/>
                  <a:pt x="25430" y="2678"/>
                  <a:pt x="25430" y="2678"/>
                </a:cubicBezTo>
                <a:cubicBezTo>
                  <a:pt x="25430" y="1580"/>
                  <a:pt x="25430" y="1580"/>
                  <a:pt x="25430" y="1580"/>
                </a:cubicBezTo>
                <a:cubicBezTo>
                  <a:pt x="25416" y="1580"/>
                  <a:pt x="25416" y="1580"/>
                  <a:pt x="25416" y="1580"/>
                </a:cubicBezTo>
                <a:cubicBezTo>
                  <a:pt x="24982" y="2678"/>
                  <a:pt x="24982" y="2678"/>
                  <a:pt x="24982" y="2678"/>
                </a:cubicBezTo>
                <a:cubicBezTo>
                  <a:pt x="24746" y="2678"/>
                  <a:pt x="24746" y="2678"/>
                  <a:pt x="24746" y="2678"/>
                </a:cubicBezTo>
                <a:cubicBezTo>
                  <a:pt x="24270" y="1568"/>
                  <a:pt x="24270" y="1568"/>
                  <a:pt x="24270" y="1568"/>
                </a:cubicBezTo>
                <a:cubicBezTo>
                  <a:pt x="24259" y="1568"/>
                  <a:pt x="24259" y="1568"/>
                  <a:pt x="24259" y="1568"/>
                </a:cubicBezTo>
                <a:cubicBezTo>
                  <a:pt x="24259" y="2678"/>
                  <a:pt x="24259" y="2678"/>
                  <a:pt x="24259" y="2678"/>
                </a:cubicBezTo>
                <a:cubicBezTo>
                  <a:pt x="24021" y="2678"/>
                  <a:pt x="24021" y="2678"/>
                  <a:pt x="24021" y="2678"/>
                </a:cubicBezTo>
                <a:cubicBezTo>
                  <a:pt x="24021" y="1073"/>
                  <a:pt x="24021" y="1073"/>
                  <a:pt x="24021" y="1073"/>
                </a:cubicBezTo>
                <a:cubicBezTo>
                  <a:pt x="24308" y="1073"/>
                  <a:pt x="24308" y="1073"/>
                  <a:pt x="24308" y="1073"/>
                </a:cubicBezTo>
                <a:cubicBezTo>
                  <a:pt x="24863" y="2365"/>
                  <a:pt x="24863" y="2365"/>
                  <a:pt x="24863" y="2365"/>
                </a:cubicBezTo>
                <a:cubicBezTo>
                  <a:pt x="24877" y="2365"/>
                  <a:pt x="24877" y="2365"/>
                  <a:pt x="24877" y="2365"/>
                </a:cubicBezTo>
                <a:lnTo>
                  <a:pt x="25383" y="1073"/>
                </a:lnTo>
                <a:close/>
                <a:moveTo>
                  <a:pt x="26074" y="1073"/>
                </a:moveTo>
                <a:lnTo>
                  <a:pt x="26074" y="1073"/>
                </a:lnTo>
                <a:cubicBezTo>
                  <a:pt x="26319" y="1073"/>
                  <a:pt x="26319" y="1073"/>
                  <a:pt x="26319" y="1073"/>
                </a:cubicBezTo>
                <a:cubicBezTo>
                  <a:pt x="26319" y="2678"/>
                  <a:pt x="26319" y="2678"/>
                  <a:pt x="26319" y="2678"/>
                </a:cubicBezTo>
                <a:cubicBezTo>
                  <a:pt x="26074" y="2678"/>
                  <a:pt x="26074" y="2678"/>
                  <a:pt x="26074" y="2678"/>
                </a:cubicBezTo>
                <a:lnTo>
                  <a:pt x="26074" y="1073"/>
                </a:lnTo>
                <a:close/>
                <a:moveTo>
                  <a:pt x="27999" y="1073"/>
                </a:moveTo>
                <a:lnTo>
                  <a:pt x="27999" y="1073"/>
                </a:lnTo>
                <a:cubicBezTo>
                  <a:pt x="27999" y="2678"/>
                  <a:pt x="27999" y="2678"/>
                  <a:pt x="27999" y="2678"/>
                </a:cubicBezTo>
                <a:cubicBezTo>
                  <a:pt x="27735" y="2678"/>
                  <a:pt x="27735" y="2678"/>
                  <a:pt x="27735" y="2678"/>
                </a:cubicBezTo>
                <a:cubicBezTo>
                  <a:pt x="26982" y="1491"/>
                  <a:pt x="26982" y="1491"/>
                  <a:pt x="26982" y="1491"/>
                </a:cubicBezTo>
                <a:cubicBezTo>
                  <a:pt x="26968" y="1491"/>
                  <a:pt x="26968" y="1491"/>
                  <a:pt x="26968" y="1491"/>
                </a:cubicBezTo>
                <a:cubicBezTo>
                  <a:pt x="26968" y="2678"/>
                  <a:pt x="26968" y="2678"/>
                  <a:pt x="26968" y="2678"/>
                </a:cubicBezTo>
                <a:cubicBezTo>
                  <a:pt x="26725" y="2678"/>
                  <a:pt x="26725" y="2678"/>
                  <a:pt x="26725" y="2678"/>
                </a:cubicBezTo>
                <a:cubicBezTo>
                  <a:pt x="26725" y="1073"/>
                  <a:pt x="26725" y="1073"/>
                  <a:pt x="26725" y="1073"/>
                </a:cubicBezTo>
                <a:cubicBezTo>
                  <a:pt x="26989" y="1073"/>
                  <a:pt x="26989" y="1073"/>
                  <a:pt x="26989" y="1073"/>
                </a:cubicBezTo>
                <a:cubicBezTo>
                  <a:pt x="27745" y="2260"/>
                  <a:pt x="27745" y="2260"/>
                  <a:pt x="27745" y="2260"/>
                </a:cubicBezTo>
                <a:cubicBezTo>
                  <a:pt x="27759" y="2260"/>
                  <a:pt x="27759" y="2260"/>
                  <a:pt x="27759" y="2260"/>
                </a:cubicBezTo>
                <a:cubicBezTo>
                  <a:pt x="27759" y="1073"/>
                  <a:pt x="27759" y="1073"/>
                  <a:pt x="27759" y="1073"/>
                </a:cubicBezTo>
                <a:lnTo>
                  <a:pt x="27999" y="1073"/>
                </a:lnTo>
                <a:close/>
              </a:path>
            </a:pathLst>
          </a:custGeom>
          <a:solidFill>
            <a:schemeClr val="bg1"/>
          </a:solidFill>
          <a:ln>
            <a:noFill/>
          </a:ln>
          <a:effectLst/>
        </p:spPr>
        <p:txBody>
          <a:bodyPr wrap="none" anchor="ctr"/>
          <a:lstStyle/>
          <a:p>
            <a:endParaRPr lang="sv-SE" sz="2116"/>
          </a:p>
        </p:txBody>
      </p:sp>
    </p:spTree>
    <p:extLst>
      <p:ext uri="{BB962C8B-B14F-4D97-AF65-F5344CB8AC3E}">
        <p14:creationId xmlns:p14="http://schemas.microsoft.com/office/powerpoint/2010/main" val="1891215589"/>
      </p:ext>
    </p:extLst>
  </p:cSld>
  <p:clrMapOvr>
    <a:masterClrMapping/>
  </p:clrMapOvr>
  <p:extLst>
    <p:ext uri="{DCECCB84-F9BA-43D5-87BE-67443E8EF086}">
      <p15:sldGuideLst xmlns:p15="http://schemas.microsoft.com/office/powerpoint/2012/main">
        <p15:guide id="1" pos="544">
          <p15:clr>
            <a:srgbClr val="FBAE40"/>
          </p15:clr>
        </p15:guide>
        <p15:guide id="3" pos="5987">
          <p15:clr>
            <a:srgbClr val="FBAE40"/>
          </p15:clr>
        </p15:guide>
        <p15:guide id="4" pos="2721">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Image">
    <p:bg>
      <p:bgPr>
        <a:solidFill>
          <a:schemeClr val="accent1"/>
        </a:solidFill>
        <a:effectLst/>
      </p:bgPr>
    </p:bg>
    <p:spTree>
      <p:nvGrpSpPr>
        <p:cNvPr id="1" name=""/>
        <p:cNvGrpSpPr/>
        <p:nvPr/>
      </p:nvGrpSpPr>
      <p:grpSpPr>
        <a:xfrm>
          <a:off x="0" y="0"/>
          <a:ext cx="0" cy="0"/>
          <a:chOff x="0" y="0"/>
          <a:chExt cx="0" cy="0"/>
        </a:xfrm>
      </p:grpSpPr>
      <p:sp>
        <p:nvSpPr>
          <p:cNvPr id="11" name="Picture Placeholder 2">
            <a:extLst>
              <a:ext uri="{FF2B5EF4-FFF2-40B4-BE49-F238E27FC236}">
                <a16:creationId xmlns:a16="http://schemas.microsoft.com/office/drawing/2014/main" id="{BC6BA33E-67EC-F145-94C2-7A6275DE9BBC}"/>
              </a:ext>
            </a:extLst>
          </p:cNvPr>
          <p:cNvSpPr>
            <a:spLocks noGrp="1"/>
          </p:cNvSpPr>
          <p:nvPr>
            <p:ph type="pic" sz="quarter" idx="30" hasCustomPrompt="1"/>
          </p:nvPr>
        </p:nvSpPr>
        <p:spPr>
          <a:xfrm>
            <a:off x="1867" y="1"/>
            <a:ext cx="12190133" cy="6858000"/>
          </a:xfrm>
          <a:solidFill>
            <a:schemeClr val="tx1">
              <a:lumMod val="75000"/>
              <a:lumOff val="25000"/>
            </a:schemeClr>
          </a:solidFill>
        </p:spPr>
        <p:txBody>
          <a:bodyPr anchor="ctr" anchorCtr="0"/>
          <a:lstStyle>
            <a:lvl1pPr marL="0" indent="0" algn="ctr">
              <a:spcBef>
                <a:spcPts val="0"/>
              </a:spcBef>
              <a:buNone/>
              <a:defRPr sz="1176" b="0" i="0">
                <a:solidFill>
                  <a:schemeClr val="bg1">
                    <a:lumMod val="50000"/>
                  </a:schemeClr>
                </a:solidFill>
                <a:latin typeface="+mn-lt"/>
                <a:ea typeface="+mn-ea"/>
              </a:defRPr>
            </a:lvl1pPr>
          </a:lstStyle>
          <a:p>
            <a:r>
              <a:rPr lang="sv-SE"/>
              <a:t>ⓘ</a:t>
            </a:r>
            <a:br>
              <a:rPr lang="sv-SE"/>
            </a:br>
            <a:r>
              <a:rPr lang="sv-SE"/>
              <a:t>LÄGG TILL BILD: </a:t>
            </a:r>
            <a:br>
              <a:rPr lang="sv-SE"/>
            </a:br>
            <a:r>
              <a:rPr lang="sv-SE"/>
              <a:t>Klicka på ikonen eller dra in en bild på sidan.</a:t>
            </a:r>
            <a:br>
              <a:rPr lang="sv-SE"/>
            </a:br>
            <a:br>
              <a:rPr lang="sv-SE"/>
            </a:br>
            <a:br>
              <a:rPr lang="sv-SE"/>
            </a:br>
            <a:br>
              <a:rPr lang="sv-SE"/>
            </a:br>
            <a:r>
              <a:rPr lang="sv-SE"/>
              <a:t>ADD IMAGE: </a:t>
            </a:r>
            <a:br>
              <a:rPr lang="sv-SE"/>
            </a:br>
            <a:r>
              <a:rPr lang="sv-SE" err="1"/>
              <a:t>Click</a:t>
            </a:r>
            <a:r>
              <a:rPr lang="sv-SE"/>
              <a:t> the </a:t>
            </a:r>
            <a:r>
              <a:rPr lang="sv-SE" err="1"/>
              <a:t>icon</a:t>
            </a:r>
            <a:r>
              <a:rPr lang="sv-SE"/>
              <a:t> or drag an image </a:t>
            </a:r>
            <a:r>
              <a:rPr lang="sv-SE" err="1"/>
              <a:t>onto</a:t>
            </a:r>
            <a:r>
              <a:rPr lang="sv-SE"/>
              <a:t> the </a:t>
            </a:r>
            <a:r>
              <a:rPr lang="sv-SE" err="1"/>
              <a:t>slide</a:t>
            </a:r>
            <a:r>
              <a:rPr lang="sv-SE"/>
              <a:t>.</a:t>
            </a:r>
            <a:br>
              <a:rPr lang="sv-SE"/>
            </a:br>
            <a:endParaRPr lang="sv-SE"/>
          </a:p>
        </p:txBody>
      </p:sp>
      <p:sp>
        <p:nvSpPr>
          <p:cNvPr id="2" name="Date Placeholder 1">
            <a:extLst>
              <a:ext uri="{FF2B5EF4-FFF2-40B4-BE49-F238E27FC236}">
                <a16:creationId xmlns:a16="http://schemas.microsoft.com/office/drawing/2014/main" id="{4B14F0A4-5F85-9C41-9ABE-0B4AF67AF159}"/>
              </a:ext>
            </a:extLst>
          </p:cNvPr>
          <p:cNvSpPr>
            <a:spLocks noGrp="1"/>
          </p:cNvSpPr>
          <p:nvPr>
            <p:ph type="dt" sz="half" idx="10"/>
          </p:nvPr>
        </p:nvSpPr>
        <p:spPr/>
        <p:txBody>
          <a:bodyPr/>
          <a:lstStyle>
            <a:lvl1pPr>
              <a:defRPr>
                <a:solidFill>
                  <a:schemeClr val="bg1"/>
                </a:solidFill>
              </a:defRPr>
            </a:lvl1pPr>
          </a:lstStyle>
          <a:p>
            <a:r>
              <a:rPr lang="sv-SE"/>
              <a:t>2023-01-01</a:t>
            </a:r>
          </a:p>
        </p:txBody>
      </p:sp>
      <p:sp>
        <p:nvSpPr>
          <p:cNvPr id="3" name="Footer Placeholder 2">
            <a:extLst>
              <a:ext uri="{FF2B5EF4-FFF2-40B4-BE49-F238E27FC236}">
                <a16:creationId xmlns:a16="http://schemas.microsoft.com/office/drawing/2014/main" id="{BD078B28-4487-DF40-AF6E-83602BBDB918}"/>
              </a:ext>
            </a:extLst>
          </p:cNvPr>
          <p:cNvSpPr>
            <a:spLocks noGrp="1"/>
          </p:cNvSpPr>
          <p:nvPr>
            <p:ph type="ftr" sz="quarter" idx="11"/>
          </p:nvPr>
        </p:nvSpPr>
        <p:spPr/>
        <p:txBody>
          <a:bodyPr/>
          <a:lstStyle>
            <a:lvl1pPr>
              <a:defRPr>
                <a:solidFill>
                  <a:schemeClr val="bg1"/>
                </a:solidFill>
              </a:defRPr>
            </a:lvl1pPr>
          </a:lstStyle>
          <a:p>
            <a:r>
              <a:rPr lang="en-US"/>
              <a:t>Skolmatsakademin · PPT-mall</a:t>
            </a:r>
            <a:endParaRPr lang="sv-SE"/>
          </a:p>
        </p:txBody>
      </p:sp>
      <p:sp>
        <p:nvSpPr>
          <p:cNvPr id="4" name="Slide Number Placeholder 3">
            <a:extLst>
              <a:ext uri="{FF2B5EF4-FFF2-40B4-BE49-F238E27FC236}">
                <a16:creationId xmlns:a16="http://schemas.microsoft.com/office/drawing/2014/main" id="{62931FF0-2823-6443-8D75-BD3EAEB91257}"/>
              </a:ext>
            </a:extLst>
          </p:cNvPr>
          <p:cNvSpPr>
            <a:spLocks noGrp="1"/>
          </p:cNvSpPr>
          <p:nvPr>
            <p:ph type="sldNum" sz="quarter" idx="12"/>
          </p:nvPr>
        </p:nvSpPr>
        <p:spPr/>
        <p:txBody>
          <a:bodyPr/>
          <a:lstStyle>
            <a:lvl1pPr>
              <a:defRPr>
                <a:solidFill>
                  <a:schemeClr val="bg1"/>
                </a:solidFill>
              </a:defRPr>
            </a:lvl1pPr>
          </a:lstStyle>
          <a:p>
            <a:fld id="{2066355A-084C-D24E-9AD2-7E4FC41EA627}" type="slidenum">
              <a:rPr lang="sv-SE" smtClean="0"/>
              <a:pPr/>
              <a:t>‹#›</a:t>
            </a:fld>
            <a:endParaRPr lang="sv-SE"/>
          </a:p>
        </p:txBody>
      </p:sp>
    </p:spTree>
    <p:extLst>
      <p:ext uri="{BB962C8B-B14F-4D97-AF65-F5344CB8AC3E}">
        <p14:creationId xmlns:p14="http://schemas.microsoft.com/office/powerpoint/2010/main" val="2632285271"/>
      </p:ext>
    </p:extLst>
  </p:cSld>
  <p:clrMapOvr>
    <a:masterClrMapping/>
  </p:clrMapOvr>
  <p:extLst>
    <p:ext uri="{DCECCB84-F9BA-43D5-87BE-67443E8EF086}">
      <p15:sldGuideLst xmlns:p15="http://schemas.microsoft.com/office/powerpoint/2012/main">
        <p15:guide id="1" pos="6123">
          <p15:clr>
            <a:srgbClr val="FBAE40"/>
          </p15:clr>
        </p15:guide>
        <p15:guide id="2" pos="884">
          <p15:clr>
            <a:srgbClr val="FBAE40"/>
          </p15:clr>
        </p15:guide>
        <p15:guide id="3" pos="5647">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Textboxes">
    <p:bg>
      <p:bgPr>
        <a:solidFill>
          <a:schemeClr val="tx1"/>
        </a:solidFill>
        <a:effectLst/>
      </p:bgPr>
    </p:bg>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5A351F88-813A-B944-9254-87E03130C6BC}"/>
              </a:ext>
            </a:extLst>
          </p:cNvPr>
          <p:cNvSpPr txBox="1"/>
          <p:nvPr userDrawn="1"/>
        </p:nvSpPr>
        <p:spPr>
          <a:xfrm>
            <a:off x="1015534" y="-677278"/>
            <a:ext cx="10160933" cy="253979"/>
          </a:xfrm>
          <a:prstGeom prst="rect">
            <a:avLst/>
          </a:prstGeom>
          <a:noFill/>
        </p:spPr>
        <p:txBody>
          <a:bodyPr wrap="square" lIns="0" tIns="0" rIns="0" bIns="0" rtlCol="0">
            <a:noAutofit/>
          </a:bodyPr>
          <a:lstStyle/>
          <a:p>
            <a:pPr algn="ctr"/>
            <a:r>
              <a:rPr lang="en-GB" sz="1293" b="0" i="0" noProof="0">
                <a:latin typeface="+mn-lt"/>
                <a:ea typeface="+mn-ea"/>
              </a:rPr>
              <a:t>Text boxes</a:t>
            </a:r>
          </a:p>
        </p:txBody>
      </p:sp>
      <p:sp>
        <p:nvSpPr>
          <p:cNvPr id="14" name="Text Placeholder">
            <a:extLst>
              <a:ext uri="{FF2B5EF4-FFF2-40B4-BE49-F238E27FC236}">
                <a16:creationId xmlns:a16="http://schemas.microsoft.com/office/drawing/2014/main" id="{27DF7461-8424-F445-B403-CF37B1DF7DD0}"/>
              </a:ext>
            </a:extLst>
          </p:cNvPr>
          <p:cNvSpPr>
            <a:spLocks noGrp="1"/>
          </p:cNvSpPr>
          <p:nvPr>
            <p:ph type="body" sz="quarter" idx="16" hasCustomPrompt="1"/>
          </p:nvPr>
        </p:nvSpPr>
        <p:spPr>
          <a:xfrm>
            <a:off x="1015533" y="4126071"/>
            <a:ext cx="3048467" cy="1519400"/>
          </a:xfrm>
          <a:solidFill>
            <a:schemeClr val="bg1"/>
          </a:solidFill>
        </p:spPr>
        <p:txBody>
          <a:bodyPr lIns="216000" tIns="216000" rIns="216000" bIns="216000">
            <a:spAutoFit/>
          </a:bodyPr>
          <a:lstStyle>
            <a:lvl1pPr marL="0" indent="0">
              <a:lnSpc>
                <a:spcPct val="85000"/>
              </a:lnSpc>
              <a:spcBef>
                <a:spcPts val="0"/>
              </a:spcBef>
              <a:buNone/>
              <a:defRPr sz="2116" b="0">
                <a:latin typeface="+mj-lt"/>
                <a:ea typeface="Roboto Mono" pitchFamily="2" charset="0"/>
              </a:defRPr>
            </a:lvl1pPr>
            <a:lvl2pPr marL="0" indent="0">
              <a:lnSpc>
                <a:spcPct val="85000"/>
              </a:lnSpc>
              <a:spcBef>
                <a:spcPts val="0"/>
              </a:spcBef>
              <a:buNone/>
              <a:defRPr sz="1881" b="0" cap="none" baseline="0">
                <a:latin typeface="+mj-lt"/>
                <a:ea typeface="Roboto Mono" pitchFamily="2" charset="0"/>
              </a:defRPr>
            </a:lvl2pPr>
            <a:lvl3pPr marL="0" indent="0">
              <a:lnSpc>
                <a:spcPct val="85000"/>
              </a:lnSpc>
              <a:spcBef>
                <a:spcPts val="0"/>
              </a:spcBef>
              <a:buNone/>
              <a:defRPr sz="1646" b="0">
                <a:latin typeface="+mj-lt"/>
                <a:ea typeface="Roboto Mono" pitchFamily="2" charset="0"/>
              </a:defRPr>
            </a:lvl3pPr>
            <a:lvl4pPr marL="0" indent="0">
              <a:lnSpc>
                <a:spcPct val="85000"/>
              </a:lnSpc>
              <a:spcBef>
                <a:spcPts val="0"/>
              </a:spcBef>
              <a:buNone/>
              <a:defRPr sz="1411" b="0">
                <a:latin typeface="+mj-lt"/>
                <a:ea typeface="Roboto Mono" pitchFamily="2" charset="0"/>
              </a:defRPr>
            </a:lvl4pPr>
            <a:lvl5pPr marL="0" indent="0">
              <a:lnSpc>
                <a:spcPct val="85000"/>
              </a:lnSpc>
              <a:spcBef>
                <a:spcPts val="0"/>
              </a:spcBef>
              <a:buNone/>
              <a:defRPr sz="1176" b="0">
                <a:latin typeface="+mj-lt"/>
                <a:ea typeface="Roboto Mono" pitchFamily="2" charset="0"/>
              </a:defRPr>
            </a:lvl5pPr>
          </a:lstStyle>
          <a:p>
            <a:pPr lvl="0"/>
            <a:r>
              <a:rPr lang="sv-SE"/>
              <a:t>NNN</a:t>
            </a:r>
          </a:p>
          <a:p>
            <a:pPr lvl="1"/>
            <a:r>
              <a:rPr lang="sv-SE"/>
              <a:t>NNN</a:t>
            </a:r>
          </a:p>
          <a:p>
            <a:pPr lvl="2"/>
            <a:r>
              <a:rPr lang="sv-SE"/>
              <a:t>NNN</a:t>
            </a:r>
          </a:p>
          <a:p>
            <a:pPr lvl="3"/>
            <a:r>
              <a:rPr lang="sv-SE"/>
              <a:t>NNN</a:t>
            </a:r>
          </a:p>
          <a:p>
            <a:pPr lvl="4"/>
            <a:r>
              <a:rPr lang="sv-SE"/>
              <a:t>NNN</a:t>
            </a:r>
          </a:p>
        </p:txBody>
      </p:sp>
      <p:sp>
        <p:nvSpPr>
          <p:cNvPr id="15" name="Text Placeholder">
            <a:extLst>
              <a:ext uri="{FF2B5EF4-FFF2-40B4-BE49-F238E27FC236}">
                <a16:creationId xmlns:a16="http://schemas.microsoft.com/office/drawing/2014/main" id="{44C17602-7B0C-E246-962A-1F8DE8217A98}"/>
              </a:ext>
            </a:extLst>
          </p:cNvPr>
          <p:cNvSpPr>
            <a:spLocks noGrp="1"/>
          </p:cNvSpPr>
          <p:nvPr>
            <p:ph type="body" sz="quarter" idx="20"/>
          </p:nvPr>
        </p:nvSpPr>
        <p:spPr>
          <a:xfrm>
            <a:off x="8129866" y="1142378"/>
            <a:ext cx="3048467" cy="1941719"/>
          </a:xfrm>
          <a:solidFill>
            <a:schemeClr val="bg1"/>
          </a:solidFill>
        </p:spPr>
        <p:txBody>
          <a:bodyPr lIns="216000" tIns="216000" rIns="216000" bIns="216000">
            <a:spAutoFit/>
          </a:bodyPr>
          <a:lstStyle>
            <a:lvl1pPr marL="126986" indent="-126986">
              <a:spcBef>
                <a:spcPts val="0"/>
              </a:spcBef>
              <a:spcAft>
                <a:spcPts val="1176"/>
              </a:spcAft>
              <a:buFont typeface="Arial" panose="020B0604020202020204" pitchFamily="34" charset="0"/>
              <a:buChar char="•"/>
              <a:defRPr lang="sv-SE" sz="1058" kern="1200" dirty="0">
                <a:solidFill>
                  <a:schemeClr val="tx1"/>
                </a:solidFill>
                <a:latin typeface="+mn-lt"/>
                <a:ea typeface="Roboto Mono" pitchFamily="2" charset="0"/>
                <a:cs typeface="+mn-cs"/>
              </a:defRPr>
            </a:lvl1pPr>
            <a:lvl2pPr marL="0" indent="0">
              <a:lnSpc>
                <a:spcPct val="90000"/>
              </a:lnSpc>
              <a:spcBef>
                <a:spcPts val="0"/>
              </a:spcBef>
              <a:spcAft>
                <a:spcPts val="235"/>
              </a:spcAft>
              <a:buNone/>
              <a:defRPr sz="1411" b="0" cap="none" baseline="0">
                <a:latin typeface="+mj-lt"/>
                <a:ea typeface="Roboto Mono" pitchFamily="2" charset="0"/>
              </a:defRPr>
            </a:lvl2pPr>
            <a:lvl3pPr marL="296302" indent="-126986">
              <a:spcBef>
                <a:spcPts val="0"/>
              </a:spcBef>
              <a:spcAft>
                <a:spcPts val="1176"/>
              </a:spcAft>
              <a:buFont typeface="Arial" panose="020B0604020202020204" pitchFamily="34" charset="0"/>
              <a:buChar char="–"/>
              <a:defRPr lang="sv-SE" sz="1058" kern="1200" dirty="0">
                <a:solidFill>
                  <a:schemeClr val="tx1"/>
                </a:solidFill>
                <a:latin typeface="+mn-lt"/>
                <a:ea typeface="Roboto Mono" pitchFamily="2" charset="0"/>
                <a:cs typeface="+mn-cs"/>
              </a:defRPr>
            </a:lvl3pPr>
            <a:lvl4pPr marL="465617" indent="-126986">
              <a:spcBef>
                <a:spcPts val="0"/>
              </a:spcBef>
              <a:spcAft>
                <a:spcPts val="1176"/>
              </a:spcAft>
              <a:buFont typeface="Arial" panose="020B0604020202020204" pitchFamily="34" charset="0"/>
              <a:buChar char="•"/>
              <a:defRPr sz="1058">
                <a:latin typeface="+mn-lt"/>
                <a:ea typeface="Roboto Mono" pitchFamily="2" charset="0"/>
              </a:defRPr>
            </a:lvl4pPr>
            <a:lvl5pPr marL="634932" indent="-126986">
              <a:spcBef>
                <a:spcPts val="0"/>
              </a:spcBef>
              <a:spcAft>
                <a:spcPts val="1176"/>
              </a:spcAft>
              <a:buFont typeface="Arial" panose="020B0604020202020204" pitchFamily="34" charset="0"/>
              <a:buChar char="–"/>
              <a:defRPr sz="1058">
                <a:latin typeface="+mn-lt"/>
                <a:ea typeface="Roboto Mono" pitchFamily="2" charset="0"/>
              </a:defRPr>
            </a:lvl5pPr>
          </a:lstStyle>
          <a:p>
            <a:pPr lvl="0"/>
            <a:r>
              <a:rPr lang="sv-SE"/>
              <a:t>Edit Master text styles</a:t>
            </a:r>
          </a:p>
          <a:p>
            <a:pPr lvl="1"/>
            <a:r>
              <a:rPr lang="sv-SE"/>
              <a:t>Second level</a:t>
            </a:r>
          </a:p>
          <a:p>
            <a:pPr lvl="2"/>
            <a:r>
              <a:rPr lang="sv-SE"/>
              <a:t>Third level</a:t>
            </a:r>
          </a:p>
          <a:p>
            <a:pPr lvl="3"/>
            <a:r>
              <a:rPr lang="sv-SE"/>
              <a:t>Fourth level</a:t>
            </a:r>
          </a:p>
          <a:p>
            <a:pPr lvl="4"/>
            <a:r>
              <a:rPr lang="sv-SE"/>
              <a:t>Fifth level</a:t>
            </a:r>
          </a:p>
        </p:txBody>
      </p:sp>
      <p:sp>
        <p:nvSpPr>
          <p:cNvPr id="17" name="Text Placeholder">
            <a:extLst>
              <a:ext uri="{FF2B5EF4-FFF2-40B4-BE49-F238E27FC236}">
                <a16:creationId xmlns:a16="http://schemas.microsoft.com/office/drawing/2014/main" id="{112C9777-BC47-5945-BA33-A1E2979B943B}"/>
              </a:ext>
            </a:extLst>
          </p:cNvPr>
          <p:cNvSpPr>
            <a:spLocks noGrp="1"/>
          </p:cNvSpPr>
          <p:nvPr>
            <p:ph type="body" sz="quarter" idx="22" hasCustomPrompt="1"/>
          </p:nvPr>
        </p:nvSpPr>
        <p:spPr>
          <a:xfrm>
            <a:off x="8129866" y="3637893"/>
            <a:ext cx="3048467" cy="1485032"/>
          </a:xfrm>
          <a:solidFill>
            <a:schemeClr val="bg1"/>
          </a:solidFill>
        </p:spPr>
        <p:txBody>
          <a:bodyPr lIns="216000" tIns="216000" rIns="216000" bIns="216000">
            <a:spAutoFit/>
          </a:bodyPr>
          <a:lstStyle>
            <a:lvl1pPr marL="126986" indent="-126986">
              <a:spcBef>
                <a:spcPts val="0"/>
              </a:spcBef>
              <a:spcAft>
                <a:spcPts val="705"/>
              </a:spcAft>
              <a:buFont typeface="Arial" panose="020B0604020202020204" pitchFamily="34" charset="0"/>
              <a:buChar char="•"/>
              <a:defRPr lang="sv-SE" sz="823" kern="1200" dirty="0">
                <a:solidFill>
                  <a:schemeClr val="tx1"/>
                </a:solidFill>
                <a:latin typeface="+mn-lt"/>
                <a:ea typeface="Roboto Mono" pitchFamily="2" charset="0"/>
                <a:cs typeface="+mn-cs"/>
              </a:defRPr>
            </a:lvl1pPr>
            <a:lvl2pPr marL="0" indent="0">
              <a:lnSpc>
                <a:spcPct val="90000"/>
              </a:lnSpc>
              <a:spcBef>
                <a:spcPts val="0"/>
              </a:spcBef>
              <a:spcAft>
                <a:spcPts val="235"/>
              </a:spcAft>
              <a:buNone/>
              <a:defRPr sz="1176" b="0" cap="none" baseline="0">
                <a:latin typeface="+mj-lt"/>
                <a:ea typeface="Roboto Mono" pitchFamily="2" charset="0"/>
              </a:defRPr>
            </a:lvl2pPr>
            <a:lvl3pPr marL="296302" indent="-126986">
              <a:spcBef>
                <a:spcPts val="0"/>
              </a:spcBef>
              <a:spcAft>
                <a:spcPts val="705"/>
              </a:spcAft>
              <a:buFont typeface="Arial" panose="020B0604020202020204" pitchFamily="34" charset="0"/>
              <a:buChar char="–"/>
              <a:defRPr lang="sv-SE" sz="823" kern="1200" dirty="0">
                <a:solidFill>
                  <a:schemeClr val="tx1"/>
                </a:solidFill>
                <a:latin typeface="+mn-lt"/>
                <a:ea typeface="Roboto Mono" pitchFamily="2" charset="0"/>
                <a:cs typeface="+mn-cs"/>
              </a:defRPr>
            </a:lvl3pPr>
            <a:lvl4pPr marL="465617" indent="-126986">
              <a:spcBef>
                <a:spcPts val="0"/>
              </a:spcBef>
              <a:spcAft>
                <a:spcPts val="705"/>
              </a:spcAft>
              <a:buFont typeface="Arial" panose="020B0604020202020204" pitchFamily="34" charset="0"/>
              <a:buChar char="•"/>
              <a:defRPr sz="823">
                <a:latin typeface="+mn-lt"/>
                <a:ea typeface="Roboto Mono" pitchFamily="2" charset="0"/>
              </a:defRPr>
            </a:lvl4pPr>
            <a:lvl5pPr marL="634932" indent="-126986">
              <a:spcBef>
                <a:spcPts val="0"/>
              </a:spcBef>
              <a:spcAft>
                <a:spcPts val="705"/>
              </a:spcAft>
              <a:buFont typeface="Arial" panose="020B0604020202020204" pitchFamily="34" charset="0"/>
              <a:buChar char="–"/>
              <a:defRPr sz="823">
                <a:latin typeface="+mn-lt"/>
                <a:ea typeface="Roboto Mono" pitchFamily="2" charset="0"/>
              </a:defRPr>
            </a:lvl5pPr>
          </a:lstStyle>
          <a:p>
            <a:pPr lvl="0"/>
            <a:r>
              <a:rPr lang="sv-SE"/>
              <a:t>Edit Master text </a:t>
            </a:r>
            <a:r>
              <a:rPr lang="sv-SE" err="1"/>
              <a:t>styles</a:t>
            </a:r>
            <a:endParaRPr lang="sv-SE"/>
          </a:p>
          <a:p>
            <a:pPr lvl="1"/>
            <a:r>
              <a:rPr lang="sv-SE"/>
              <a:t>Second </a:t>
            </a:r>
            <a:r>
              <a:rPr lang="sv-SE" err="1"/>
              <a:t>level</a:t>
            </a:r>
            <a:endParaRPr lang="sv-SE"/>
          </a:p>
          <a:p>
            <a:pPr lvl="2"/>
            <a:r>
              <a:rPr lang="sv-SE" err="1"/>
              <a:t>Third</a:t>
            </a:r>
            <a:r>
              <a:rPr lang="sv-SE"/>
              <a:t> </a:t>
            </a:r>
            <a:r>
              <a:rPr lang="sv-SE" err="1"/>
              <a:t>level</a:t>
            </a:r>
            <a:endParaRPr lang="sv-SE"/>
          </a:p>
          <a:p>
            <a:pPr lvl="3"/>
            <a:r>
              <a:rPr lang="sv-SE" err="1"/>
              <a:t>Fourth</a:t>
            </a:r>
            <a:r>
              <a:rPr lang="sv-SE"/>
              <a:t> level</a:t>
            </a:r>
          </a:p>
          <a:p>
            <a:pPr lvl="4"/>
            <a:r>
              <a:rPr lang="sv-SE"/>
              <a:t>Fifth level</a:t>
            </a:r>
          </a:p>
        </p:txBody>
      </p:sp>
      <p:sp>
        <p:nvSpPr>
          <p:cNvPr id="18" name="Instruktioner">
            <a:extLst>
              <a:ext uri="{FF2B5EF4-FFF2-40B4-BE49-F238E27FC236}">
                <a16:creationId xmlns:a16="http://schemas.microsoft.com/office/drawing/2014/main" id="{0D2BFA86-43E2-EA41-A932-3C4095F83FE7}"/>
              </a:ext>
            </a:extLst>
          </p:cNvPr>
          <p:cNvSpPr txBox="1">
            <a:spLocks/>
          </p:cNvSpPr>
          <p:nvPr userDrawn="1"/>
        </p:nvSpPr>
        <p:spPr>
          <a:xfrm>
            <a:off x="-2963344" y="1"/>
            <a:ext cx="2540009" cy="5165282"/>
          </a:xfrm>
          <a:prstGeom prst="rect">
            <a:avLst/>
          </a:prstGeom>
          <a:solidFill>
            <a:schemeClr val="bg1"/>
          </a:solidFill>
        </p:spPr>
        <p:txBody>
          <a:bodyPr lIns="253979" tIns="253979" rIns="253979" bIns="253979">
            <a:spAutoFit/>
          </a:bodyPr>
          <a:lstStyle>
            <a:lvl1pPr marL="0" indent="0" algn="l" defTabSz="518419" rtl="0" eaLnBrk="1" latinLnBrk="0" hangingPunct="1">
              <a:lnSpc>
                <a:spcPct val="120000"/>
              </a:lnSpc>
              <a:spcBef>
                <a:spcPts val="1000"/>
              </a:spcBef>
              <a:buFont typeface="Arial"/>
              <a:buNone/>
              <a:defRPr sz="900" kern="1200">
                <a:solidFill>
                  <a:schemeClr val="tx1"/>
                </a:solidFill>
                <a:latin typeface="Roboto Mono" pitchFamily="2" charset="0"/>
                <a:ea typeface="Roboto Mono" pitchFamily="2" charset="0"/>
                <a:cs typeface="+mn-cs"/>
              </a:defRPr>
            </a:lvl1pPr>
            <a:lvl2pPr marL="0" indent="0" algn="l" defTabSz="518419" rtl="0" eaLnBrk="1" latinLnBrk="0" hangingPunct="1">
              <a:lnSpc>
                <a:spcPct val="120000"/>
              </a:lnSpc>
              <a:spcBef>
                <a:spcPts val="1000"/>
              </a:spcBef>
              <a:buFont typeface="Arial"/>
              <a:buNone/>
              <a:defRPr sz="900" b="1" kern="1200" cap="all" baseline="0">
                <a:solidFill>
                  <a:schemeClr val="tx1"/>
                </a:solidFill>
                <a:latin typeface="Roboto Mono" pitchFamily="2" charset="0"/>
                <a:ea typeface="Roboto Mono" pitchFamily="2" charset="0"/>
                <a:cs typeface="+mn-cs"/>
              </a:defRPr>
            </a:lvl2pPr>
            <a:lvl3pPr marL="108000" indent="-108000" algn="l" defTabSz="518419" rtl="0" eaLnBrk="1" latinLnBrk="0" hangingPunct="1">
              <a:lnSpc>
                <a:spcPct val="120000"/>
              </a:lnSpc>
              <a:spcBef>
                <a:spcPts val="1000"/>
              </a:spcBef>
              <a:buFont typeface="Arial"/>
              <a:buChar char="•"/>
              <a:defRPr sz="900" kern="1200">
                <a:solidFill>
                  <a:schemeClr val="tx1"/>
                </a:solidFill>
                <a:latin typeface="Roboto Mono" pitchFamily="2" charset="0"/>
                <a:ea typeface="Roboto Mono" pitchFamily="2" charset="0"/>
                <a:cs typeface="+mn-cs"/>
              </a:defRPr>
            </a:lvl3pPr>
            <a:lvl4pPr marL="252000" indent="-108000" algn="l" defTabSz="518419" rtl="0" eaLnBrk="1" latinLnBrk="0" hangingPunct="1">
              <a:lnSpc>
                <a:spcPct val="120000"/>
              </a:lnSpc>
              <a:spcBef>
                <a:spcPts val="1000"/>
              </a:spcBef>
              <a:buFont typeface="Arial"/>
              <a:buChar char="–"/>
              <a:defRPr sz="900" kern="1200">
                <a:solidFill>
                  <a:schemeClr val="tx1"/>
                </a:solidFill>
                <a:latin typeface="Roboto Mono" pitchFamily="2" charset="0"/>
                <a:ea typeface="Roboto Mono" pitchFamily="2" charset="0"/>
                <a:cs typeface="+mn-cs"/>
              </a:defRPr>
            </a:lvl4pPr>
            <a:lvl5pPr marL="396000" indent="-108000" algn="l" defTabSz="518419" rtl="0" eaLnBrk="1" latinLnBrk="0" hangingPunct="1">
              <a:lnSpc>
                <a:spcPct val="120000"/>
              </a:lnSpc>
              <a:spcBef>
                <a:spcPts val="1000"/>
              </a:spcBef>
              <a:buFont typeface="Arial"/>
              <a:buChar char="»"/>
              <a:defRPr sz="900" kern="1200">
                <a:solidFill>
                  <a:schemeClr val="tx1"/>
                </a:solidFill>
                <a:latin typeface="Roboto Mono" pitchFamily="2" charset="0"/>
                <a:ea typeface="Roboto Mono" pitchFamily="2" charset="0"/>
                <a:cs typeface="+mn-cs"/>
              </a:defRPr>
            </a:lvl5pPr>
            <a:lvl6pPr marL="2851305" indent="-259210" algn="l" defTabSz="518419" rtl="0" eaLnBrk="1" latinLnBrk="0" hangingPunct="1">
              <a:spcBef>
                <a:spcPct val="20000"/>
              </a:spcBef>
              <a:buFont typeface="Arial"/>
              <a:buChar char="•"/>
              <a:defRPr sz="2268" kern="1200">
                <a:solidFill>
                  <a:schemeClr val="tx1"/>
                </a:solidFill>
                <a:latin typeface="+mn-lt"/>
                <a:ea typeface="+mn-ea"/>
                <a:cs typeface="+mn-cs"/>
              </a:defRPr>
            </a:lvl6pPr>
            <a:lvl7pPr marL="3369724" indent="-259210" algn="l" defTabSz="518419" rtl="0" eaLnBrk="1" latinLnBrk="0" hangingPunct="1">
              <a:spcBef>
                <a:spcPct val="20000"/>
              </a:spcBef>
              <a:buFont typeface="Arial"/>
              <a:buChar char="•"/>
              <a:defRPr sz="2268" kern="1200">
                <a:solidFill>
                  <a:schemeClr val="tx1"/>
                </a:solidFill>
                <a:latin typeface="+mn-lt"/>
                <a:ea typeface="+mn-ea"/>
                <a:cs typeface="+mn-cs"/>
              </a:defRPr>
            </a:lvl7pPr>
            <a:lvl8pPr marL="3888143" indent="-259210" algn="l" defTabSz="518419" rtl="0" eaLnBrk="1" latinLnBrk="0" hangingPunct="1">
              <a:spcBef>
                <a:spcPct val="20000"/>
              </a:spcBef>
              <a:buFont typeface="Arial"/>
              <a:buChar char="•"/>
              <a:defRPr sz="2268" kern="1200">
                <a:solidFill>
                  <a:schemeClr val="tx1"/>
                </a:solidFill>
                <a:latin typeface="+mn-lt"/>
                <a:ea typeface="+mn-ea"/>
                <a:cs typeface="+mn-cs"/>
              </a:defRPr>
            </a:lvl8pPr>
            <a:lvl9pPr marL="4406562" indent="-259210" algn="l" defTabSz="518419" rtl="0" eaLnBrk="1" latinLnBrk="0" hangingPunct="1">
              <a:spcBef>
                <a:spcPct val="20000"/>
              </a:spcBef>
              <a:buFont typeface="Arial"/>
              <a:buChar char="•"/>
              <a:defRPr sz="2268" kern="1200">
                <a:solidFill>
                  <a:schemeClr val="tx1"/>
                </a:solidFill>
                <a:latin typeface="+mn-lt"/>
                <a:ea typeface="+mn-ea"/>
                <a:cs typeface="+mn-cs"/>
              </a:defRPr>
            </a:lvl9pPr>
          </a:lstStyle>
          <a:p>
            <a:pPr lvl="1">
              <a:spcBef>
                <a:spcPts val="823"/>
              </a:spcBef>
            </a:pPr>
            <a:r>
              <a:rPr lang="sv-SE" sz="823" noProof="0">
                <a:solidFill>
                  <a:schemeClr val="tx1"/>
                </a:solidFill>
                <a:latin typeface="+mn-lt"/>
              </a:rPr>
              <a:t>Textboxar</a:t>
            </a:r>
          </a:p>
          <a:p>
            <a:pPr lvl="2">
              <a:spcBef>
                <a:spcPts val="823"/>
              </a:spcBef>
            </a:pPr>
            <a:r>
              <a:rPr lang="sv-SE" sz="823" noProof="0">
                <a:solidFill>
                  <a:schemeClr val="tx1"/>
                </a:solidFill>
                <a:latin typeface="+mn-lt"/>
              </a:rPr>
              <a:t>Kopiera och klistra in på önskad sida.</a:t>
            </a:r>
          </a:p>
          <a:p>
            <a:pPr lvl="2">
              <a:spcBef>
                <a:spcPts val="823"/>
              </a:spcBef>
            </a:pPr>
            <a:r>
              <a:rPr lang="sv-SE" sz="823" noProof="0">
                <a:solidFill>
                  <a:schemeClr val="tx1"/>
                </a:solidFill>
                <a:latin typeface="+mn-lt"/>
              </a:rPr>
              <a:t>Höjden på rutan anpassas efter textens längd – om höjden är fel, gör en tillfällig ändring i texten så uppdateras höjden.</a:t>
            </a:r>
          </a:p>
          <a:p>
            <a:pPr lvl="2">
              <a:spcBef>
                <a:spcPts val="823"/>
              </a:spcBef>
            </a:pPr>
            <a:r>
              <a:rPr lang="sv-SE" sz="823" noProof="0">
                <a:solidFill>
                  <a:schemeClr val="tx1"/>
                </a:solidFill>
                <a:latin typeface="+mn-lt"/>
              </a:rPr>
              <a:t>Byt textnivå genom att sätta markören i stycket och använd </a:t>
            </a:r>
            <a:r>
              <a:rPr lang="sv-SE" sz="823" u="sng" noProof="0">
                <a:solidFill>
                  <a:schemeClr val="tx1"/>
                </a:solidFill>
                <a:latin typeface="+mn-lt"/>
              </a:rPr>
              <a:t>knapparna för ökat och minskat indrag</a:t>
            </a:r>
            <a:r>
              <a:rPr lang="sv-SE" sz="823" noProof="0">
                <a:solidFill>
                  <a:schemeClr val="tx1"/>
                </a:solidFill>
                <a:latin typeface="+mn-lt"/>
              </a:rPr>
              <a:t>.</a:t>
            </a:r>
            <a:br>
              <a:rPr lang="sv-SE" sz="823" noProof="0">
                <a:solidFill>
                  <a:schemeClr val="tx1"/>
                </a:solidFill>
                <a:latin typeface="+mn-lt"/>
              </a:rPr>
            </a:br>
            <a:br>
              <a:rPr lang="sv-SE" sz="823" noProof="0">
                <a:solidFill>
                  <a:schemeClr val="tx1"/>
                </a:solidFill>
                <a:latin typeface="+mn-lt"/>
              </a:rPr>
            </a:br>
            <a:r>
              <a:rPr lang="sv-SE" sz="823" noProof="0">
                <a:solidFill>
                  <a:schemeClr val="tx1"/>
                </a:solidFill>
                <a:latin typeface="+mn-lt"/>
              </a:rPr>
              <a:t>Nivå 1: Löpande text</a:t>
            </a:r>
            <a:br>
              <a:rPr lang="sv-SE" sz="823" noProof="0">
                <a:solidFill>
                  <a:schemeClr val="tx1"/>
                </a:solidFill>
                <a:latin typeface="+mn-lt"/>
              </a:rPr>
            </a:br>
            <a:r>
              <a:rPr lang="sv-SE" sz="823" noProof="0">
                <a:solidFill>
                  <a:schemeClr val="tx1"/>
                </a:solidFill>
                <a:latin typeface="+mn-lt"/>
              </a:rPr>
              <a:t>Nivå 2: Rubrik</a:t>
            </a:r>
            <a:br>
              <a:rPr lang="sv-SE" sz="823" noProof="0">
                <a:solidFill>
                  <a:schemeClr val="tx1"/>
                </a:solidFill>
                <a:latin typeface="+mn-lt"/>
              </a:rPr>
            </a:br>
            <a:r>
              <a:rPr lang="sv-SE" sz="823" noProof="0">
                <a:solidFill>
                  <a:schemeClr val="tx1"/>
                </a:solidFill>
                <a:latin typeface="+mn-lt"/>
              </a:rPr>
              <a:t>Nivå 3-5: Punktlistor</a:t>
            </a:r>
            <a:br>
              <a:rPr lang="sv-SE" sz="823" noProof="0">
                <a:solidFill>
                  <a:schemeClr val="tx1"/>
                </a:solidFill>
                <a:latin typeface="+mn-lt"/>
              </a:rPr>
            </a:br>
            <a:endParaRPr lang="sv-SE" sz="823" noProof="0">
              <a:solidFill>
                <a:schemeClr val="tx1"/>
              </a:solidFill>
              <a:latin typeface="+mn-lt"/>
            </a:endParaRPr>
          </a:p>
          <a:p>
            <a:pPr lvl="1">
              <a:spcBef>
                <a:spcPts val="823"/>
              </a:spcBef>
            </a:pPr>
            <a:r>
              <a:rPr lang="sv-SE" sz="823" noProof="0">
                <a:solidFill>
                  <a:schemeClr val="tx1"/>
                </a:solidFill>
                <a:latin typeface="+mn-lt"/>
              </a:rPr>
              <a:t>Text boxes</a:t>
            </a:r>
          </a:p>
          <a:p>
            <a:pPr lvl="2">
              <a:spcBef>
                <a:spcPts val="823"/>
              </a:spcBef>
            </a:pPr>
            <a:r>
              <a:rPr lang="sv-SE" sz="823" noProof="0">
                <a:solidFill>
                  <a:schemeClr val="tx1"/>
                </a:solidFill>
                <a:latin typeface="+mn-lt"/>
              </a:rPr>
              <a:t>Copy and paste into slide of choice.</a:t>
            </a:r>
          </a:p>
          <a:p>
            <a:pPr lvl="2">
              <a:spcBef>
                <a:spcPts val="823"/>
              </a:spcBef>
            </a:pPr>
            <a:r>
              <a:rPr lang="sv-SE" sz="823" noProof="0">
                <a:solidFill>
                  <a:schemeClr val="tx1"/>
                </a:solidFill>
                <a:latin typeface="+mn-lt"/>
              </a:rPr>
              <a:t>The height of the textbox is determined by the length of text – if the height is not correct make a temporary edit of the text to update the height.</a:t>
            </a:r>
          </a:p>
          <a:p>
            <a:pPr lvl="2">
              <a:spcBef>
                <a:spcPts val="823"/>
              </a:spcBef>
            </a:pPr>
            <a:r>
              <a:rPr lang="sv-SE" sz="823" noProof="0">
                <a:solidFill>
                  <a:schemeClr val="tx1"/>
                </a:solidFill>
                <a:latin typeface="+mn-lt"/>
              </a:rPr>
              <a:t>To change the text level, put the marker inside the paragraph and use the </a:t>
            </a:r>
            <a:r>
              <a:rPr lang="sv-SE" sz="823" u="sng" noProof="0">
                <a:solidFill>
                  <a:schemeClr val="tx1"/>
                </a:solidFill>
                <a:latin typeface="+mn-lt"/>
              </a:rPr>
              <a:t>buttons for indents</a:t>
            </a:r>
            <a:r>
              <a:rPr lang="sv-SE" sz="823" noProof="0">
                <a:solidFill>
                  <a:schemeClr val="tx1"/>
                </a:solidFill>
                <a:latin typeface="+mn-lt"/>
              </a:rPr>
              <a:t>.</a:t>
            </a:r>
            <a:br>
              <a:rPr lang="sv-SE" sz="823" noProof="0">
                <a:solidFill>
                  <a:schemeClr val="tx1"/>
                </a:solidFill>
                <a:latin typeface="+mn-lt"/>
              </a:rPr>
            </a:br>
            <a:br>
              <a:rPr lang="sv-SE" sz="823" noProof="0">
                <a:solidFill>
                  <a:schemeClr val="tx1"/>
                </a:solidFill>
                <a:latin typeface="+mn-lt"/>
              </a:rPr>
            </a:br>
            <a:r>
              <a:rPr lang="sv-SE" sz="823" noProof="0">
                <a:solidFill>
                  <a:schemeClr val="tx1"/>
                </a:solidFill>
                <a:latin typeface="+mn-lt"/>
              </a:rPr>
              <a:t>Level 1: Normal text</a:t>
            </a:r>
            <a:br>
              <a:rPr lang="sv-SE" sz="823" noProof="0">
                <a:solidFill>
                  <a:schemeClr val="tx1"/>
                </a:solidFill>
                <a:latin typeface="+mn-lt"/>
              </a:rPr>
            </a:br>
            <a:r>
              <a:rPr lang="sv-SE" sz="823" noProof="0">
                <a:solidFill>
                  <a:schemeClr val="tx1"/>
                </a:solidFill>
                <a:latin typeface="+mn-lt"/>
              </a:rPr>
              <a:t>Level 2: Heading</a:t>
            </a:r>
            <a:br>
              <a:rPr lang="sv-SE" sz="823" noProof="0">
                <a:solidFill>
                  <a:schemeClr val="tx1"/>
                </a:solidFill>
                <a:latin typeface="+mn-lt"/>
              </a:rPr>
            </a:br>
            <a:r>
              <a:rPr lang="sv-SE" sz="823" noProof="0">
                <a:solidFill>
                  <a:schemeClr val="tx1"/>
                </a:solidFill>
                <a:latin typeface="+mn-lt"/>
              </a:rPr>
              <a:t>Level 3–5: Bullet lists</a:t>
            </a:r>
          </a:p>
        </p:txBody>
      </p:sp>
      <p:sp>
        <p:nvSpPr>
          <p:cNvPr id="2" name="Text Placeholder">
            <a:extLst>
              <a:ext uri="{FF2B5EF4-FFF2-40B4-BE49-F238E27FC236}">
                <a16:creationId xmlns:a16="http://schemas.microsoft.com/office/drawing/2014/main" id="{C9DB42BC-5660-7C10-01F3-EBED84E62F14}"/>
              </a:ext>
            </a:extLst>
          </p:cNvPr>
          <p:cNvSpPr>
            <a:spLocks noGrp="1"/>
          </p:cNvSpPr>
          <p:nvPr>
            <p:ph type="body" sz="quarter" idx="23"/>
          </p:nvPr>
        </p:nvSpPr>
        <p:spPr>
          <a:xfrm>
            <a:off x="4571766" y="1142378"/>
            <a:ext cx="3048467" cy="1941719"/>
          </a:xfrm>
          <a:solidFill>
            <a:schemeClr val="bg1"/>
          </a:solidFill>
        </p:spPr>
        <p:txBody>
          <a:bodyPr lIns="216000" tIns="216000" rIns="216000" bIns="216000">
            <a:spAutoFit/>
          </a:bodyPr>
          <a:lstStyle>
            <a:lvl1pPr marL="126986" indent="-126986">
              <a:spcBef>
                <a:spcPts val="0"/>
              </a:spcBef>
              <a:spcAft>
                <a:spcPts val="1176"/>
              </a:spcAft>
              <a:buFont typeface="Arial" panose="020B0604020202020204" pitchFamily="34" charset="0"/>
              <a:buChar char="•"/>
              <a:defRPr lang="sv-SE" sz="1058" kern="1200" dirty="0">
                <a:solidFill>
                  <a:schemeClr val="tx1"/>
                </a:solidFill>
                <a:latin typeface="+mn-lt"/>
                <a:ea typeface="Roboto Mono" pitchFamily="2" charset="0"/>
                <a:cs typeface="+mn-cs"/>
              </a:defRPr>
            </a:lvl1pPr>
            <a:lvl2pPr marL="0" indent="0">
              <a:lnSpc>
                <a:spcPct val="90000"/>
              </a:lnSpc>
              <a:spcBef>
                <a:spcPts val="0"/>
              </a:spcBef>
              <a:spcAft>
                <a:spcPts val="235"/>
              </a:spcAft>
              <a:buNone/>
              <a:defRPr sz="1411" b="1" cap="none" baseline="0">
                <a:latin typeface="+mn-lt"/>
                <a:ea typeface="Roboto Mono" pitchFamily="2" charset="0"/>
              </a:defRPr>
            </a:lvl2pPr>
            <a:lvl3pPr marL="296302" indent="-126986">
              <a:spcBef>
                <a:spcPts val="0"/>
              </a:spcBef>
              <a:spcAft>
                <a:spcPts val="1176"/>
              </a:spcAft>
              <a:buFont typeface="Arial" panose="020B0604020202020204" pitchFamily="34" charset="0"/>
              <a:buChar char="–"/>
              <a:defRPr lang="sv-SE" sz="1058" kern="1200" dirty="0">
                <a:solidFill>
                  <a:schemeClr val="tx1"/>
                </a:solidFill>
                <a:latin typeface="+mn-lt"/>
                <a:ea typeface="Roboto Mono" pitchFamily="2" charset="0"/>
                <a:cs typeface="+mn-cs"/>
              </a:defRPr>
            </a:lvl3pPr>
            <a:lvl4pPr marL="465617" indent="-126986">
              <a:spcBef>
                <a:spcPts val="0"/>
              </a:spcBef>
              <a:spcAft>
                <a:spcPts val="1176"/>
              </a:spcAft>
              <a:buFont typeface="Arial" panose="020B0604020202020204" pitchFamily="34" charset="0"/>
              <a:buChar char="•"/>
              <a:defRPr sz="1058">
                <a:latin typeface="+mn-lt"/>
                <a:ea typeface="Roboto Mono" pitchFamily="2" charset="0"/>
              </a:defRPr>
            </a:lvl4pPr>
            <a:lvl5pPr marL="634932" indent="-126986">
              <a:spcBef>
                <a:spcPts val="0"/>
              </a:spcBef>
              <a:spcAft>
                <a:spcPts val="1176"/>
              </a:spcAft>
              <a:buFont typeface="Arial" panose="020B0604020202020204" pitchFamily="34" charset="0"/>
              <a:buChar char="–"/>
              <a:defRPr sz="1058">
                <a:latin typeface="+mn-lt"/>
                <a:ea typeface="Roboto Mono" pitchFamily="2" charset="0"/>
              </a:defRPr>
            </a:lvl5pPr>
          </a:lstStyle>
          <a:p>
            <a:pPr lvl="0"/>
            <a:r>
              <a:rPr lang="sv-SE"/>
              <a:t>Edit Master text styles</a:t>
            </a:r>
          </a:p>
          <a:p>
            <a:pPr lvl="1"/>
            <a:r>
              <a:rPr lang="sv-SE"/>
              <a:t>Second level</a:t>
            </a:r>
          </a:p>
          <a:p>
            <a:pPr lvl="2"/>
            <a:r>
              <a:rPr lang="sv-SE"/>
              <a:t>Third level</a:t>
            </a:r>
          </a:p>
          <a:p>
            <a:pPr lvl="3"/>
            <a:r>
              <a:rPr lang="sv-SE"/>
              <a:t>Fourth level</a:t>
            </a:r>
          </a:p>
          <a:p>
            <a:pPr lvl="4"/>
            <a:r>
              <a:rPr lang="sv-SE"/>
              <a:t>Fifth level</a:t>
            </a:r>
          </a:p>
        </p:txBody>
      </p:sp>
      <p:sp>
        <p:nvSpPr>
          <p:cNvPr id="3" name="Text Placeholder">
            <a:extLst>
              <a:ext uri="{FF2B5EF4-FFF2-40B4-BE49-F238E27FC236}">
                <a16:creationId xmlns:a16="http://schemas.microsoft.com/office/drawing/2014/main" id="{A1877249-1630-90E4-3BCF-441F8B215FB5}"/>
              </a:ext>
            </a:extLst>
          </p:cNvPr>
          <p:cNvSpPr>
            <a:spLocks noGrp="1"/>
          </p:cNvSpPr>
          <p:nvPr>
            <p:ph type="body" sz="quarter" idx="24" hasCustomPrompt="1"/>
          </p:nvPr>
        </p:nvSpPr>
        <p:spPr>
          <a:xfrm>
            <a:off x="4571766" y="3637893"/>
            <a:ext cx="3048467" cy="1485032"/>
          </a:xfrm>
          <a:solidFill>
            <a:schemeClr val="bg1"/>
          </a:solidFill>
        </p:spPr>
        <p:txBody>
          <a:bodyPr lIns="216000" tIns="216000" rIns="216000" bIns="216000">
            <a:spAutoFit/>
          </a:bodyPr>
          <a:lstStyle>
            <a:lvl1pPr marL="126986" indent="-126986">
              <a:spcBef>
                <a:spcPts val="0"/>
              </a:spcBef>
              <a:spcAft>
                <a:spcPts val="705"/>
              </a:spcAft>
              <a:buFont typeface="Arial" panose="020B0604020202020204" pitchFamily="34" charset="0"/>
              <a:buChar char="•"/>
              <a:defRPr lang="sv-SE" sz="823" kern="1200" dirty="0">
                <a:solidFill>
                  <a:schemeClr val="tx1"/>
                </a:solidFill>
                <a:latin typeface="+mn-lt"/>
                <a:ea typeface="Roboto Mono" pitchFamily="2" charset="0"/>
                <a:cs typeface="+mn-cs"/>
              </a:defRPr>
            </a:lvl1pPr>
            <a:lvl2pPr marL="0" indent="0">
              <a:lnSpc>
                <a:spcPct val="90000"/>
              </a:lnSpc>
              <a:spcBef>
                <a:spcPts val="0"/>
              </a:spcBef>
              <a:spcAft>
                <a:spcPts val="235"/>
              </a:spcAft>
              <a:buNone/>
              <a:defRPr sz="1176" b="1" cap="none" baseline="0">
                <a:latin typeface="+mn-lt"/>
                <a:ea typeface="Roboto Mono" pitchFamily="2" charset="0"/>
              </a:defRPr>
            </a:lvl2pPr>
            <a:lvl3pPr marL="296302" indent="-126986">
              <a:spcBef>
                <a:spcPts val="0"/>
              </a:spcBef>
              <a:spcAft>
                <a:spcPts val="705"/>
              </a:spcAft>
              <a:buFont typeface="Arial" panose="020B0604020202020204" pitchFamily="34" charset="0"/>
              <a:buChar char="–"/>
              <a:defRPr lang="sv-SE" sz="823" kern="1200" dirty="0">
                <a:solidFill>
                  <a:schemeClr val="tx1"/>
                </a:solidFill>
                <a:latin typeface="+mn-lt"/>
                <a:ea typeface="Roboto Mono" pitchFamily="2" charset="0"/>
                <a:cs typeface="+mn-cs"/>
              </a:defRPr>
            </a:lvl3pPr>
            <a:lvl4pPr marL="465617" indent="-126986">
              <a:spcBef>
                <a:spcPts val="0"/>
              </a:spcBef>
              <a:spcAft>
                <a:spcPts val="705"/>
              </a:spcAft>
              <a:buFont typeface="Arial" panose="020B0604020202020204" pitchFamily="34" charset="0"/>
              <a:buChar char="•"/>
              <a:defRPr sz="823">
                <a:latin typeface="+mn-lt"/>
                <a:ea typeface="Roboto Mono" pitchFamily="2" charset="0"/>
              </a:defRPr>
            </a:lvl4pPr>
            <a:lvl5pPr marL="634932" indent="-126986">
              <a:spcBef>
                <a:spcPts val="0"/>
              </a:spcBef>
              <a:spcAft>
                <a:spcPts val="705"/>
              </a:spcAft>
              <a:buFont typeface="Arial" panose="020B0604020202020204" pitchFamily="34" charset="0"/>
              <a:buChar char="–"/>
              <a:defRPr sz="823">
                <a:latin typeface="+mn-lt"/>
                <a:ea typeface="Roboto Mono" pitchFamily="2" charset="0"/>
              </a:defRPr>
            </a:lvl5pPr>
          </a:lstStyle>
          <a:p>
            <a:pPr lvl="0"/>
            <a:r>
              <a:rPr lang="sv-SE"/>
              <a:t>Edit Master text </a:t>
            </a:r>
            <a:r>
              <a:rPr lang="sv-SE" err="1"/>
              <a:t>styles</a:t>
            </a:r>
            <a:endParaRPr lang="sv-SE"/>
          </a:p>
          <a:p>
            <a:pPr lvl="1"/>
            <a:r>
              <a:rPr lang="sv-SE"/>
              <a:t>Second </a:t>
            </a:r>
            <a:r>
              <a:rPr lang="sv-SE" err="1"/>
              <a:t>level</a:t>
            </a:r>
            <a:endParaRPr lang="sv-SE"/>
          </a:p>
          <a:p>
            <a:pPr lvl="2"/>
            <a:r>
              <a:rPr lang="sv-SE" err="1"/>
              <a:t>Third</a:t>
            </a:r>
            <a:r>
              <a:rPr lang="sv-SE"/>
              <a:t> </a:t>
            </a:r>
            <a:r>
              <a:rPr lang="sv-SE" err="1"/>
              <a:t>level</a:t>
            </a:r>
            <a:endParaRPr lang="sv-SE"/>
          </a:p>
          <a:p>
            <a:pPr lvl="3"/>
            <a:r>
              <a:rPr lang="sv-SE" err="1"/>
              <a:t>Fourth</a:t>
            </a:r>
            <a:r>
              <a:rPr lang="sv-SE"/>
              <a:t> level</a:t>
            </a:r>
          </a:p>
          <a:p>
            <a:pPr lvl="4"/>
            <a:r>
              <a:rPr lang="sv-SE"/>
              <a:t>Fifth level</a:t>
            </a:r>
          </a:p>
        </p:txBody>
      </p:sp>
    </p:spTree>
    <p:extLst>
      <p:ext uri="{BB962C8B-B14F-4D97-AF65-F5344CB8AC3E}">
        <p14:creationId xmlns:p14="http://schemas.microsoft.com/office/powerpoint/2010/main" val="3196727276"/>
      </p:ext>
    </p:extLst>
  </p:cSld>
  <p:clrMapOvr>
    <a:masterClrMapping/>
  </p:clrMapOvr>
  <p:extLst>
    <p:ext uri="{DCECCB84-F9BA-43D5-87BE-67443E8EF086}">
      <p15:sldGuideLst xmlns:p15="http://schemas.microsoft.com/office/powerpoint/2012/main">
        <p15:guide id="1" pos="544">
          <p15:clr>
            <a:srgbClr val="FBAE40"/>
          </p15:clr>
        </p15:guide>
        <p15:guide id="2" pos="5987">
          <p15:clr>
            <a:srgbClr val="FBAE40"/>
          </p15:clr>
        </p15:guide>
        <p15:guide id="5" pos="4354">
          <p15:clr>
            <a:srgbClr val="FBAE40"/>
          </p15:clr>
        </p15:guide>
        <p15:guide id="6" pos="4082">
          <p15:clr>
            <a:srgbClr val="FBAE40"/>
          </p15:clr>
        </p15:guide>
        <p15:guide id="7" pos="2449">
          <p15:clr>
            <a:srgbClr val="FBAE40"/>
          </p15:clr>
        </p15:guide>
        <p15:guide id="8" pos="2177">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ols_6_Wid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EFE3E3EB-E653-C04E-BF48-2731DFAB47A1}"/>
              </a:ext>
            </a:extLst>
          </p:cNvPr>
          <p:cNvSpPr>
            <a:spLocks noGrp="1"/>
          </p:cNvSpPr>
          <p:nvPr>
            <p:ph type="dt" sz="half" idx="10"/>
          </p:nvPr>
        </p:nvSpPr>
        <p:spPr/>
        <p:txBody>
          <a:bodyPr/>
          <a:lstStyle/>
          <a:p>
            <a:r>
              <a:rPr lang="sv-SE"/>
              <a:t>2023-01-01</a:t>
            </a:r>
          </a:p>
        </p:txBody>
      </p:sp>
      <p:sp>
        <p:nvSpPr>
          <p:cNvPr id="4" name="Footer Placeholder 3">
            <a:extLst>
              <a:ext uri="{FF2B5EF4-FFF2-40B4-BE49-F238E27FC236}">
                <a16:creationId xmlns:a16="http://schemas.microsoft.com/office/drawing/2014/main" id="{B82B3C4A-2BF9-B742-BB03-F9788C58836E}"/>
              </a:ext>
            </a:extLst>
          </p:cNvPr>
          <p:cNvSpPr>
            <a:spLocks noGrp="1"/>
          </p:cNvSpPr>
          <p:nvPr>
            <p:ph type="ftr" sz="quarter" idx="11"/>
          </p:nvPr>
        </p:nvSpPr>
        <p:spPr/>
        <p:txBody>
          <a:bodyPr/>
          <a:lstStyle/>
          <a:p>
            <a:r>
              <a:rPr lang="en-US"/>
              <a:t>Skolmatsakademin · PPT-mall</a:t>
            </a:r>
            <a:endParaRPr lang="sv-SE"/>
          </a:p>
        </p:txBody>
      </p:sp>
      <p:sp>
        <p:nvSpPr>
          <p:cNvPr id="5" name="Slide Number Placeholder 4">
            <a:extLst>
              <a:ext uri="{FF2B5EF4-FFF2-40B4-BE49-F238E27FC236}">
                <a16:creationId xmlns:a16="http://schemas.microsoft.com/office/drawing/2014/main" id="{D5F4501F-0A6C-EC45-973E-F01984BA2FF1}"/>
              </a:ext>
            </a:extLst>
          </p:cNvPr>
          <p:cNvSpPr>
            <a:spLocks noGrp="1"/>
          </p:cNvSpPr>
          <p:nvPr>
            <p:ph type="sldNum" sz="quarter" idx="12"/>
          </p:nvPr>
        </p:nvSpPr>
        <p:spPr/>
        <p:txBody>
          <a:bodyPr/>
          <a:lstStyle/>
          <a:p>
            <a:fld id="{2066355A-084C-D24E-9AD2-7E4FC41EA627}" type="slidenum">
              <a:rPr lang="sv-SE" smtClean="0"/>
              <a:pPr/>
              <a:t>‹#›</a:t>
            </a:fld>
            <a:endParaRPr lang="sv-SE"/>
          </a:p>
        </p:txBody>
      </p:sp>
      <p:sp>
        <p:nvSpPr>
          <p:cNvPr id="21" name="Title 1">
            <a:extLst>
              <a:ext uri="{FF2B5EF4-FFF2-40B4-BE49-F238E27FC236}">
                <a16:creationId xmlns:a16="http://schemas.microsoft.com/office/drawing/2014/main" id="{BF647606-4006-804D-BD75-39F287F6B4B6}"/>
              </a:ext>
            </a:extLst>
          </p:cNvPr>
          <p:cNvSpPr>
            <a:spLocks noGrp="1"/>
          </p:cNvSpPr>
          <p:nvPr>
            <p:ph type="title"/>
          </p:nvPr>
        </p:nvSpPr>
        <p:spPr>
          <a:xfrm>
            <a:off x="1015535" y="1142378"/>
            <a:ext cx="10160932" cy="423299"/>
          </a:xfrm>
        </p:spPr>
        <p:txBody>
          <a:bodyPr/>
          <a:lstStyle/>
          <a:p>
            <a:r>
              <a:rPr lang="en-US"/>
              <a:t>Click to edit Master title style</a:t>
            </a:r>
            <a:endParaRPr lang="sv-SE"/>
          </a:p>
        </p:txBody>
      </p:sp>
      <p:sp>
        <p:nvSpPr>
          <p:cNvPr id="2" name="TextBox 1">
            <a:extLst>
              <a:ext uri="{FF2B5EF4-FFF2-40B4-BE49-F238E27FC236}">
                <a16:creationId xmlns:a16="http://schemas.microsoft.com/office/drawing/2014/main" id="{8EFD01ED-F517-8546-8E53-5E1B591EC320}"/>
              </a:ext>
            </a:extLst>
          </p:cNvPr>
          <p:cNvSpPr txBox="1"/>
          <p:nvPr userDrawn="1"/>
        </p:nvSpPr>
        <p:spPr>
          <a:xfrm>
            <a:off x="1015534" y="-677278"/>
            <a:ext cx="10160933" cy="253979"/>
          </a:xfrm>
          <a:prstGeom prst="rect">
            <a:avLst/>
          </a:prstGeom>
          <a:noFill/>
        </p:spPr>
        <p:txBody>
          <a:bodyPr wrap="square" lIns="0" tIns="0" rIns="0" bIns="0" rtlCol="0">
            <a:noAutofit/>
          </a:bodyPr>
          <a:lstStyle/>
          <a:p>
            <a:pPr algn="ctr"/>
            <a:r>
              <a:rPr lang="en-GB" sz="1293" b="0" i="0" noProof="0">
                <a:latin typeface="+mn-lt"/>
                <a:ea typeface="+mn-ea"/>
              </a:rPr>
              <a:t>Wide content – 6 columns</a:t>
            </a:r>
          </a:p>
        </p:txBody>
      </p:sp>
    </p:spTree>
    <p:extLst>
      <p:ext uri="{BB962C8B-B14F-4D97-AF65-F5344CB8AC3E}">
        <p14:creationId xmlns:p14="http://schemas.microsoft.com/office/powerpoint/2010/main" val="1485812158"/>
      </p:ext>
    </p:extLst>
  </p:cSld>
  <p:clrMapOvr>
    <a:masterClrMapping/>
  </p:clrMapOvr>
  <p:extLst>
    <p:ext uri="{DCECCB84-F9BA-43D5-87BE-67443E8EF086}">
      <p15:sldGuideLst xmlns:p15="http://schemas.microsoft.com/office/powerpoint/2012/main">
        <p15:guide id="1" pos="544">
          <p15:clr>
            <a:srgbClr val="FBAE40"/>
          </p15:clr>
        </p15:guide>
        <p15:guide id="2" pos="5987">
          <p15:clr>
            <a:srgbClr val="FBAE40"/>
          </p15:clr>
        </p15:guide>
        <p15:guide id="3" pos="1338">
          <p15:clr>
            <a:srgbClr val="FBAE40"/>
          </p15:clr>
        </p15:guide>
        <p15:guide id="4" pos="1474">
          <p15:clr>
            <a:srgbClr val="FBAE40"/>
          </p15:clr>
        </p15:guide>
        <p15:guide id="5" pos="3197">
          <p15:clr>
            <a:srgbClr val="FBAE40"/>
          </p15:clr>
        </p15:guide>
        <p15:guide id="6" pos="3334">
          <p15:clr>
            <a:srgbClr val="FBAE40"/>
          </p15:clr>
        </p15:guide>
        <p15:guide id="7" pos="4127">
          <p15:clr>
            <a:srgbClr val="FBAE40"/>
          </p15:clr>
        </p15:guide>
        <p15:guide id="8" pos="4263">
          <p15:clr>
            <a:srgbClr val="FBAE40"/>
          </p15:clr>
        </p15:guide>
        <p15:guide id="9" pos="5057">
          <p15:clr>
            <a:srgbClr val="FBAE40"/>
          </p15:clr>
        </p15:guide>
        <p15:guide id="10" pos="5193">
          <p15:clr>
            <a:srgbClr val="FBAE40"/>
          </p15:clr>
        </p15:guide>
        <p15:guide id="11" pos="2404">
          <p15:clr>
            <a:srgbClr val="FBAE40"/>
          </p15:clr>
        </p15:guide>
        <p15:guide id="12" pos="2268">
          <p15:clr>
            <a:srgbClr val="FBAE40"/>
          </p15:clr>
        </p15:guide>
        <p15:guide id="13" orient="horz" pos="1134">
          <p15:clr>
            <a:srgbClr val="FBAE40"/>
          </p15:clr>
        </p15:guide>
        <p15:guide id="14" orient="horz" pos="1429">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_IMG_Dark">
    <p:bg>
      <p:bgPr>
        <a:solidFill>
          <a:schemeClr val="accent4"/>
        </a:solidFill>
        <a:effectLst/>
      </p:bgPr>
    </p:bg>
    <p:spTree>
      <p:nvGrpSpPr>
        <p:cNvPr id="1" name=""/>
        <p:cNvGrpSpPr/>
        <p:nvPr/>
      </p:nvGrpSpPr>
      <p:grpSpPr>
        <a:xfrm>
          <a:off x="0" y="0"/>
          <a:ext cx="0" cy="0"/>
          <a:chOff x="0" y="0"/>
          <a:chExt cx="0" cy="0"/>
        </a:xfrm>
      </p:grpSpPr>
      <p:sp>
        <p:nvSpPr>
          <p:cNvPr id="9" name="Picture Placeholder 2">
            <a:extLst>
              <a:ext uri="{FF2B5EF4-FFF2-40B4-BE49-F238E27FC236}">
                <a16:creationId xmlns:a16="http://schemas.microsoft.com/office/drawing/2014/main" id="{87976A00-EF04-054C-8A5A-A7AD8D12FA28}"/>
              </a:ext>
            </a:extLst>
          </p:cNvPr>
          <p:cNvSpPr>
            <a:spLocks noGrp="1"/>
          </p:cNvSpPr>
          <p:nvPr>
            <p:ph type="pic" sz="quarter" idx="30" hasCustomPrompt="1"/>
          </p:nvPr>
        </p:nvSpPr>
        <p:spPr>
          <a:xfrm>
            <a:off x="6096934" y="1"/>
            <a:ext cx="6095067" cy="6858000"/>
          </a:xfrm>
          <a:solidFill>
            <a:schemeClr val="tx1">
              <a:lumMod val="75000"/>
              <a:lumOff val="25000"/>
            </a:schemeClr>
          </a:solidFill>
        </p:spPr>
        <p:txBody>
          <a:bodyPr anchor="ctr" anchorCtr="0"/>
          <a:lstStyle>
            <a:lvl1pPr marL="0" indent="0" algn="ctr">
              <a:spcBef>
                <a:spcPts val="0"/>
              </a:spcBef>
              <a:buNone/>
              <a:defRPr sz="1176" b="0" i="0">
                <a:solidFill>
                  <a:schemeClr val="bg1">
                    <a:lumMod val="50000"/>
                  </a:schemeClr>
                </a:solidFill>
                <a:latin typeface="+mn-lt"/>
                <a:ea typeface="+mn-ea"/>
              </a:defRPr>
            </a:lvl1pPr>
          </a:lstStyle>
          <a:p>
            <a:r>
              <a:rPr lang="sv-SE"/>
              <a:t>ⓘ</a:t>
            </a:r>
            <a:br>
              <a:rPr lang="sv-SE"/>
            </a:br>
            <a:r>
              <a:rPr lang="sv-SE"/>
              <a:t>LÄGG TILL BILD: </a:t>
            </a:r>
            <a:br>
              <a:rPr lang="sv-SE"/>
            </a:br>
            <a:r>
              <a:rPr lang="sv-SE"/>
              <a:t>Klicka på ikonen eller dra in en bild på sidan.</a:t>
            </a:r>
            <a:br>
              <a:rPr lang="sv-SE"/>
            </a:br>
            <a:br>
              <a:rPr lang="sv-SE"/>
            </a:br>
            <a:br>
              <a:rPr lang="sv-SE"/>
            </a:br>
            <a:br>
              <a:rPr lang="sv-SE"/>
            </a:br>
            <a:br>
              <a:rPr lang="sv-SE"/>
            </a:br>
            <a:r>
              <a:rPr lang="sv-SE"/>
              <a:t>ADD IMAGE: </a:t>
            </a:r>
            <a:br>
              <a:rPr lang="sv-SE"/>
            </a:br>
            <a:r>
              <a:rPr lang="sv-SE" err="1"/>
              <a:t>Click</a:t>
            </a:r>
            <a:r>
              <a:rPr lang="sv-SE"/>
              <a:t> the </a:t>
            </a:r>
            <a:r>
              <a:rPr lang="sv-SE" err="1"/>
              <a:t>icon</a:t>
            </a:r>
            <a:r>
              <a:rPr lang="sv-SE"/>
              <a:t> or drag an image </a:t>
            </a:r>
            <a:r>
              <a:rPr lang="sv-SE" err="1"/>
              <a:t>onto</a:t>
            </a:r>
            <a:r>
              <a:rPr lang="sv-SE"/>
              <a:t> the </a:t>
            </a:r>
            <a:r>
              <a:rPr lang="sv-SE" err="1"/>
              <a:t>slide</a:t>
            </a:r>
            <a:r>
              <a:rPr lang="sv-SE"/>
              <a:t>.</a:t>
            </a:r>
            <a:br>
              <a:rPr lang="sv-SE"/>
            </a:br>
            <a:endParaRPr lang="sv-SE"/>
          </a:p>
        </p:txBody>
      </p:sp>
      <p:sp>
        <p:nvSpPr>
          <p:cNvPr id="12" name="Date Placeholder 11">
            <a:extLst>
              <a:ext uri="{FF2B5EF4-FFF2-40B4-BE49-F238E27FC236}">
                <a16:creationId xmlns:a16="http://schemas.microsoft.com/office/drawing/2014/main" id="{50E9A77C-BC1A-F14E-8261-E6C9ECCF20A5}"/>
              </a:ext>
            </a:extLst>
          </p:cNvPr>
          <p:cNvSpPr>
            <a:spLocks noGrp="1"/>
          </p:cNvSpPr>
          <p:nvPr>
            <p:ph type="dt" sz="half" idx="10"/>
          </p:nvPr>
        </p:nvSpPr>
        <p:spPr>
          <a:xfrm>
            <a:off x="5079533" y="7196081"/>
            <a:ext cx="1017399" cy="253979"/>
          </a:xfrm>
        </p:spPr>
        <p:txBody>
          <a:bodyPr/>
          <a:lstStyle>
            <a:lvl1pPr>
              <a:defRPr>
                <a:solidFill>
                  <a:schemeClr val="tx1"/>
                </a:solidFill>
              </a:defRPr>
            </a:lvl1pPr>
          </a:lstStyle>
          <a:p>
            <a:r>
              <a:rPr lang="sv-SE"/>
              <a:t>2023-01-01</a:t>
            </a:r>
          </a:p>
        </p:txBody>
      </p:sp>
      <p:sp>
        <p:nvSpPr>
          <p:cNvPr id="13" name="Footer Placeholder 12">
            <a:extLst>
              <a:ext uri="{FF2B5EF4-FFF2-40B4-BE49-F238E27FC236}">
                <a16:creationId xmlns:a16="http://schemas.microsoft.com/office/drawing/2014/main" id="{9D42AACB-58F0-764A-9EB5-B05CF488E57F}"/>
              </a:ext>
            </a:extLst>
          </p:cNvPr>
          <p:cNvSpPr>
            <a:spLocks noGrp="1"/>
          </p:cNvSpPr>
          <p:nvPr>
            <p:ph type="ftr" sz="quarter" idx="11"/>
          </p:nvPr>
        </p:nvSpPr>
        <p:spPr>
          <a:xfrm>
            <a:off x="1015929" y="7196081"/>
            <a:ext cx="4063604" cy="253979"/>
          </a:xfrm>
        </p:spPr>
        <p:txBody>
          <a:bodyPr/>
          <a:lstStyle>
            <a:lvl1pPr>
              <a:defRPr>
                <a:solidFill>
                  <a:schemeClr val="tx1"/>
                </a:solidFill>
              </a:defRPr>
            </a:lvl1pPr>
          </a:lstStyle>
          <a:p>
            <a:r>
              <a:rPr lang="en-US"/>
              <a:t>Skolmatsakademin · PPT-mall</a:t>
            </a:r>
            <a:endParaRPr lang="sv-SE"/>
          </a:p>
        </p:txBody>
      </p:sp>
      <p:sp>
        <p:nvSpPr>
          <p:cNvPr id="14" name="Slide Number Placeholder 13">
            <a:extLst>
              <a:ext uri="{FF2B5EF4-FFF2-40B4-BE49-F238E27FC236}">
                <a16:creationId xmlns:a16="http://schemas.microsoft.com/office/drawing/2014/main" id="{AB87AFF9-56E7-9340-8730-56AC0703CA24}"/>
              </a:ext>
            </a:extLst>
          </p:cNvPr>
          <p:cNvSpPr>
            <a:spLocks noGrp="1"/>
          </p:cNvSpPr>
          <p:nvPr>
            <p:ph type="sldNum" sz="quarter" idx="12"/>
          </p:nvPr>
        </p:nvSpPr>
        <p:spPr>
          <a:xfrm>
            <a:off x="254001" y="7196081"/>
            <a:ext cx="761532" cy="253979"/>
          </a:xfrm>
        </p:spPr>
        <p:txBody>
          <a:bodyPr/>
          <a:lstStyle>
            <a:lvl1pPr>
              <a:defRPr>
                <a:solidFill>
                  <a:schemeClr val="tx1"/>
                </a:solidFill>
              </a:defRPr>
            </a:lvl1pPr>
          </a:lstStyle>
          <a:p>
            <a:fld id="{2066355A-084C-D24E-9AD2-7E4FC41EA627}" type="slidenum">
              <a:rPr lang="sv-SE" smtClean="0"/>
              <a:pPr/>
              <a:t>‹#›</a:t>
            </a:fld>
            <a:endParaRPr lang="sv-SE"/>
          </a:p>
        </p:txBody>
      </p:sp>
      <p:sp>
        <p:nvSpPr>
          <p:cNvPr id="10" name="Text Placeholder 9">
            <a:extLst>
              <a:ext uri="{FF2B5EF4-FFF2-40B4-BE49-F238E27FC236}">
                <a16:creationId xmlns:a16="http://schemas.microsoft.com/office/drawing/2014/main" id="{9E16F8A4-C24C-184D-B9BF-B25B472E32F2}"/>
              </a:ext>
            </a:extLst>
          </p:cNvPr>
          <p:cNvSpPr txBox="1">
            <a:spLocks/>
          </p:cNvSpPr>
          <p:nvPr userDrawn="1"/>
        </p:nvSpPr>
        <p:spPr>
          <a:xfrm>
            <a:off x="-3471346" y="19516"/>
            <a:ext cx="3048467" cy="3797600"/>
          </a:xfrm>
          <a:prstGeom prst="rect">
            <a:avLst/>
          </a:prstGeom>
          <a:solidFill>
            <a:srgbClr val="FEFEFE"/>
          </a:solidFill>
        </p:spPr>
        <p:txBody>
          <a:bodyPr lIns="253979" tIns="253979" rIns="253979" bIns="253979">
            <a:spAutoFit/>
          </a:bodyPr>
          <a:lstStyle>
            <a:lvl1pPr marL="0" indent="0" algn="l" defTabSz="518419" rtl="0" eaLnBrk="1" latinLnBrk="0" hangingPunct="1">
              <a:lnSpc>
                <a:spcPct val="120000"/>
              </a:lnSpc>
              <a:spcBef>
                <a:spcPts val="1000"/>
              </a:spcBef>
              <a:buFont typeface="Arial"/>
              <a:buNone/>
              <a:defRPr sz="900" kern="1200">
                <a:solidFill>
                  <a:schemeClr val="tx1"/>
                </a:solidFill>
                <a:latin typeface="+mn-lt"/>
                <a:ea typeface="+mn-ea"/>
                <a:cs typeface="+mn-cs"/>
              </a:defRPr>
            </a:lvl1pPr>
            <a:lvl2pPr marL="0" indent="0" algn="l" defTabSz="518419" rtl="0" eaLnBrk="1" latinLnBrk="0" hangingPunct="1">
              <a:lnSpc>
                <a:spcPct val="120000"/>
              </a:lnSpc>
              <a:spcBef>
                <a:spcPts val="1000"/>
              </a:spcBef>
              <a:buFont typeface="Arial"/>
              <a:buNone/>
              <a:defRPr sz="900" b="1" kern="1200" cap="all" baseline="0">
                <a:solidFill>
                  <a:schemeClr val="tx1"/>
                </a:solidFill>
                <a:latin typeface="+mn-lt"/>
                <a:ea typeface="+mn-ea"/>
                <a:cs typeface="+mn-cs"/>
              </a:defRPr>
            </a:lvl2pPr>
            <a:lvl3pPr marL="108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3pPr>
            <a:lvl4pPr marL="252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4pPr>
            <a:lvl5pPr marL="396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5pPr>
            <a:lvl6pPr marL="2851305" indent="-259210" algn="l" defTabSz="518419" rtl="0" eaLnBrk="1" latinLnBrk="0" hangingPunct="1">
              <a:spcBef>
                <a:spcPct val="20000"/>
              </a:spcBef>
              <a:buFont typeface="Arial"/>
              <a:buChar char="•"/>
              <a:defRPr sz="2268" kern="1200">
                <a:solidFill>
                  <a:schemeClr val="tx1"/>
                </a:solidFill>
                <a:latin typeface="+mn-lt"/>
                <a:ea typeface="+mn-ea"/>
                <a:cs typeface="+mn-cs"/>
              </a:defRPr>
            </a:lvl6pPr>
            <a:lvl7pPr marL="3369724" indent="-259210" algn="l" defTabSz="518419" rtl="0" eaLnBrk="1" latinLnBrk="0" hangingPunct="1">
              <a:spcBef>
                <a:spcPct val="20000"/>
              </a:spcBef>
              <a:buFont typeface="Arial"/>
              <a:buChar char="•"/>
              <a:defRPr sz="2268" kern="1200">
                <a:solidFill>
                  <a:schemeClr val="tx1"/>
                </a:solidFill>
                <a:latin typeface="+mn-lt"/>
                <a:ea typeface="+mn-ea"/>
                <a:cs typeface="+mn-cs"/>
              </a:defRPr>
            </a:lvl7pPr>
            <a:lvl8pPr marL="3888143" indent="-259210" algn="l" defTabSz="518419" rtl="0" eaLnBrk="1" latinLnBrk="0" hangingPunct="1">
              <a:spcBef>
                <a:spcPct val="20000"/>
              </a:spcBef>
              <a:buFont typeface="Arial"/>
              <a:buChar char="•"/>
              <a:defRPr sz="2268" kern="1200">
                <a:solidFill>
                  <a:schemeClr val="tx1"/>
                </a:solidFill>
                <a:latin typeface="+mn-lt"/>
                <a:ea typeface="+mn-ea"/>
                <a:cs typeface="+mn-cs"/>
              </a:defRPr>
            </a:lvl8pPr>
            <a:lvl9pPr marL="4406562" indent="-259210" algn="l" defTabSz="518419" rtl="0" eaLnBrk="1" latinLnBrk="0" hangingPunct="1">
              <a:spcBef>
                <a:spcPct val="20000"/>
              </a:spcBef>
              <a:buFont typeface="Arial"/>
              <a:buChar char="•"/>
              <a:defRPr sz="2268" kern="1200">
                <a:solidFill>
                  <a:schemeClr val="tx1"/>
                </a:solidFill>
                <a:latin typeface="+mn-lt"/>
                <a:ea typeface="+mn-ea"/>
                <a:cs typeface="+mn-cs"/>
              </a:defRPr>
            </a:lvl9pPr>
          </a:lstStyle>
          <a:p>
            <a:pPr lvl="1">
              <a:spcBef>
                <a:spcPts val="823"/>
              </a:spcBef>
            </a:pPr>
            <a:r>
              <a:rPr lang="sv-SE" sz="823" b="1" i="0" noProof="0">
                <a:latin typeface="+mn-lt"/>
                <a:ea typeface="+mn-ea"/>
              </a:rPr>
              <a:t>Titelsida</a:t>
            </a:r>
          </a:p>
          <a:p>
            <a:pPr>
              <a:spcBef>
                <a:spcPts val="823"/>
              </a:spcBef>
            </a:pPr>
            <a:r>
              <a:rPr lang="sv-SE" sz="823" b="0" i="0" noProof="0">
                <a:latin typeface="+mn-lt"/>
                <a:ea typeface="+mn-ea"/>
              </a:rPr>
              <a:t>Du byter bakgrund genom att högerklicka på bakgrunden och välja </a:t>
            </a:r>
            <a:r>
              <a:rPr lang="sv-SE" sz="823" b="0" i="0" u="sng" noProof="0">
                <a:latin typeface="+mn-lt"/>
                <a:ea typeface="+mn-ea"/>
              </a:rPr>
              <a:t>Formatera bakgrund</a:t>
            </a:r>
            <a:r>
              <a:rPr lang="sv-SE" sz="823" b="0" i="0" noProof="0">
                <a:latin typeface="+mn-lt"/>
                <a:ea typeface="+mn-ea"/>
              </a:rPr>
              <a:t>.</a:t>
            </a:r>
          </a:p>
          <a:p>
            <a:pPr>
              <a:spcBef>
                <a:spcPts val="823"/>
              </a:spcBef>
            </a:pPr>
            <a:r>
              <a:rPr lang="sv-SE" sz="823" b="0" i="0" noProof="0">
                <a:latin typeface="+mn-lt"/>
                <a:ea typeface="+mn-ea"/>
              </a:rPr>
              <a:t>Byt rubriknivå genom att sätta markören i stycket och använd </a:t>
            </a:r>
            <a:r>
              <a:rPr lang="sv-SE" sz="823" b="0" i="0" u="sng" noProof="0">
                <a:latin typeface="+mn-lt"/>
                <a:ea typeface="+mn-ea"/>
              </a:rPr>
              <a:t>knapparna för ökat och minskat indrag</a:t>
            </a:r>
            <a:r>
              <a:rPr lang="sv-SE" sz="823" b="0" i="0" noProof="0">
                <a:latin typeface="+mn-lt"/>
                <a:ea typeface="+mn-ea"/>
              </a:rPr>
              <a:t>.</a:t>
            </a:r>
          </a:p>
          <a:p>
            <a:pPr>
              <a:spcBef>
                <a:spcPts val="823"/>
              </a:spcBef>
            </a:pPr>
            <a:r>
              <a:rPr lang="sv-SE" sz="823" b="0" i="0" noProof="0">
                <a:latin typeface="+mn-lt"/>
                <a:ea typeface="+mn-ea"/>
              </a:rPr>
              <a:t>Nivå 1: Titel</a:t>
            </a:r>
            <a:br>
              <a:rPr lang="sv-SE" sz="823" b="0" i="0" noProof="0">
                <a:latin typeface="+mn-lt"/>
                <a:ea typeface="+mn-ea"/>
              </a:rPr>
            </a:br>
            <a:r>
              <a:rPr lang="sv-SE" sz="823" b="0" i="0" noProof="0">
                <a:latin typeface="+mn-lt"/>
                <a:ea typeface="+mn-ea"/>
              </a:rPr>
              <a:t>Nivå 2: </a:t>
            </a:r>
            <a:r>
              <a:rPr lang="sv-SE" sz="823" b="0" i="0" noProof="0" err="1">
                <a:latin typeface="+mn-lt"/>
                <a:ea typeface="+mn-ea"/>
              </a:rPr>
              <a:t>Förtitel</a:t>
            </a:r>
            <a:br>
              <a:rPr lang="sv-SE" sz="823" b="0" i="0" noProof="0">
                <a:latin typeface="+mn-lt"/>
                <a:ea typeface="+mn-ea"/>
              </a:rPr>
            </a:br>
            <a:r>
              <a:rPr lang="sv-SE" sz="823" b="0" i="0" noProof="0">
                <a:latin typeface="+mn-lt"/>
                <a:ea typeface="+mn-ea"/>
              </a:rPr>
              <a:t>Nivå 3-4: Eftertitlar</a:t>
            </a:r>
            <a:br>
              <a:rPr lang="sv-SE" sz="823" b="0" i="0" noProof="0">
                <a:latin typeface="+mn-lt"/>
                <a:ea typeface="+mn-ea"/>
              </a:rPr>
            </a:br>
            <a:endParaRPr lang="sv-SE" sz="823" b="0" i="0" noProof="0">
              <a:latin typeface="+mn-lt"/>
              <a:ea typeface="+mn-ea"/>
            </a:endParaRPr>
          </a:p>
          <a:p>
            <a:pPr lvl="1">
              <a:spcBef>
                <a:spcPts val="823"/>
              </a:spcBef>
            </a:pPr>
            <a:r>
              <a:rPr lang="en-GB" sz="823" b="1" i="0" noProof="0">
                <a:latin typeface="+mn-lt"/>
                <a:ea typeface="+mn-ea"/>
              </a:rPr>
              <a:t>Title Slide</a:t>
            </a:r>
          </a:p>
          <a:p>
            <a:pPr>
              <a:spcBef>
                <a:spcPts val="823"/>
              </a:spcBef>
            </a:pPr>
            <a:r>
              <a:rPr lang="en-GB" sz="823" b="0" i="0" noProof="0">
                <a:latin typeface="+mn-lt"/>
                <a:ea typeface="+mn-ea"/>
              </a:rPr>
              <a:t>To change the background, right click on the background and select </a:t>
            </a:r>
            <a:r>
              <a:rPr lang="en-GB" sz="823" b="0" i="0" u="sng" noProof="0">
                <a:latin typeface="+mn-lt"/>
                <a:ea typeface="+mn-ea"/>
              </a:rPr>
              <a:t>Format background</a:t>
            </a:r>
            <a:r>
              <a:rPr lang="en-GB" sz="823" b="0" i="0" noProof="0">
                <a:latin typeface="+mn-lt"/>
                <a:ea typeface="+mn-ea"/>
              </a:rPr>
              <a:t>.</a:t>
            </a:r>
          </a:p>
          <a:p>
            <a:pPr>
              <a:spcBef>
                <a:spcPts val="823"/>
              </a:spcBef>
            </a:pPr>
            <a:r>
              <a:rPr lang="en-GB" sz="823" b="0" i="0" noProof="0">
                <a:latin typeface="+mn-lt"/>
                <a:ea typeface="+mn-ea"/>
              </a:rPr>
              <a:t>To change the heading level, put the marker inside the paragraph and use the </a:t>
            </a:r>
            <a:r>
              <a:rPr lang="en-GB" sz="823" b="0" i="0" u="sng" noProof="0">
                <a:latin typeface="+mn-lt"/>
                <a:ea typeface="+mn-ea"/>
              </a:rPr>
              <a:t>buttons for indents</a:t>
            </a:r>
            <a:r>
              <a:rPr lang="en-GB" sz="823" b="0" i="0" noProof="0">
                <a:latin typeface="+mn-lt"/>
                <a:ea typeface="+mn-ea"/>
              </a:rPr>
              <a:t>.</a:t>
            </a:r>
          </a:p>
          <a:p>
            <a:pPr>
              <a:spcBef>
                <a:spcPts val="823"/>
              </a:spcBef>
            </a:pPr>
            <a:r>
              <a:rPr lang="en-GB" sz="823" b="0" i="0" noProof="0">
                <a:latin typeface="+mn-lt"/>
                <a:ea typeface="+mn-ea"/>
              </a:rPr>
              <a:t>Level 1: Title</a:t>
            </a:r>
            <a:br>
              <a:rPr lang="en-GB" sz="823" b="0" i="0" noProof="0">
                <a:latin typeface="+mn-lt"/>
                <a:ea typeface="+mn-ea"/>
              </a:rPr>
            </a:br>
            <a:r>
              <a:rPr lang="en-GB" sz="823" b="0" i="0" noProof="0">
                <a:latin typeface="+mn-lt"/>
                <a:ea typeface="+mn-ea"/>
              </a:rPr>
              <a:t>Level 2: </a:t>
            </a:r>
            <a:r>
              <a:rPr lang="en-GB" sz="823" b="0" i="0" noProof="0" err="1">
                <a:latin typeface="+mn-lt"/>
                <a:ea typeface="+mn-ea"/>
              </a:rPr>
              <a:t>Pretitle</a:t>
            </a:r>
            <a:br>
              <a:rPr lang="en-GB" sz="823" b="0" i="0" noProof="0">
                <a:latin typeface="+mn-lt"/>
                <a:ea typeface="+mn-ea"/>
              </a:rPr>
            </a:br>
            <a:r>
              <a:rPr lang="en-GB" sz="823" b="0" i="0" noProof="0">
                <a:latin typeface="+mn-lt"/>
                <a:ea typeface="+mn-ea"/>
              </a:rPr>
              <a:t>Level 3–4: Subheading</a:t>
            </a:r>
          </a:p>
        </p:txBody>
      </p:sp>
      <p:sp>
        <p:nvSpPr>
          <p:cNvPr id="16" name="Text Placeholder 2">
            <a:extLst>
              <a:ext uri="{FF2B5EF4-FFF2-40B4-BE49-F238E27FC236}">
                <a16:creationId xmlns:a16="http://schemas.microsoft.com/office/drawing/2014/main" id="{232104DC-147A-6EF5-5FB5-D84019343339}"/>
              </a:ext>
            </a:extLst>
          </p:cNvPr>
          <p:cNvSpPr>
            <a:spLocks noGrp="1"/>
          </p:cNvSpPr>
          <p:nvPr>
            <p:ph type="body" sz="quarter" idx="1" hasCustomPrompt="1"/>
          </p:nvPr>
        </p:nvSpPr>
        <p:spPr>
          <a:xfrm>
            <a:off x="1015535" y="1142378"/>
            <a:ext cx="4064000" cy="4573246"/>
          </a:xfrm>
        </p:spPr>
        <p:txBody>
          <a:bodyPr anchor="b" anchorCtr="0"/>
          <a:lstStyle>
            <a:lvl1pPr marL="0" indent="0">
              <a:lnSpc>
                <a:spcPct val="80000"/>
              </a:lnSpc>
              <a:spcBef>
                <a:spcPts val="0"/>
              </a:spcBef>
              <a:buNone/>
              <a:defRPr sz="4703" b="0">
                <a:solidFill>
                  <a:schemeClr val="accent6"/>
                </a:solidFill>
                <a:latin typeface="+mj-lt"/>
              </a:defRPr>
            </a:lvl1pPr>
            <a:lvl2pPr marL="0" indent="0">
              <a:lnSpc>
                <a:spcPct val="80000"/>
              </a:lnSpc>
              <a:spcBef>
                <a:spcPts val="1646"/>
              </a:spcBef>
              <a:spcAft>
                <a:spcPts val="1646"/>
              </a:spcAft>
              <a:buNone/>
              <a:defRPr lang="en-US" sz="1646" b="1" i="0" kern="1200" cap="all" spc="118" baseline="0" dirty="0">
                <a:solidFill>
                  <a:schemeClr val="accent6"/>
                </a:solidFill>
                <a:latin typeface="+mn-lt"/>
                <a:ea typeface="Source Serif Pro SemiBold" panose="02040703050405020204" pitchFamily="18" charset="0"/>
                <a:cs typeface="+mn-cs"/>
              </a:defRPr>
            </a:lvl2pPr>
            <a:lvl3pPr marL="0" indent="0">
              <a:lnSpc>
                <a:spcPct val="110000"/>
              </a:lnSpc>
              <a:spcBef>
                <a:spcPts val="1646"/>
              </a:spcBef>
              <a:buNone/>
              <a:defRPr lang="en-US" sz="1646" b="1" i="0" kern="1200" dirty="0">
                <a:solidFill>
                  <a:schemeClr val="accent6"/>
                </a:solidFill>
                <a:latin typeface="Source Serif Pro SemiBold" panose="02040703050405020204" pitchFamily="18" charset="0"/>
                <a:ea typeface="Source Serif Pro SemiBold" panose="02040703050405020204" pitchFamily="18" charset="0"/>
                <a:cs typeface="+mn-cs"/>
              </a:defRPr>
            </a:lvl3pPr>
            <a:lvl4pPr marL="0" indent="0">
              <a:lnSpc>
                <a:spcPct val="100000"/>
              </a:lnSpc>
              <a:spcBef>
                <a:spcPts val="1646"/>
              </a:spcBef>
              <a:spcAft>
                <a:spcPts val="0"/>
              </a:spcAft>
              <a:buNone/>
              <a:defRPr lang="en-US" sz="1293" b="0" i="0" kern="1200" dirty="0">
                <a:solidFill>
                  <a:schemeClr val="accent6"/>
                </a:solidFill>
                <a:latin typeface="+mn-lt"/>
                <a:ea typeface="+mn-ea"/>
                <a:cs typeface="+mn-cs"/>
              </a:defRPr>
            </a:lvl4pPr>
            <a:lvl5pPr marL="0" indent="0">
              <a:lnSpc>
                <a:spcPct val="100000"/>
              </a:lnSpc>
              <a:spcBef>
                <a:spcPts val="1646"/>
              </a:spcBef>
              <a:spcAft>
                <a:spcPts val="0"/>
              </a:spcAft>
              <a:buNone/>
              <a:defRPr lang="en-US" sz="1293" b="0" i="0" kern="1200" dirty="0">
                <a:solidFill>
                  <a:schemeClr val="accent6"/>
                </a:solidFill>
                <a:latin typeface="+mn-lt"/>
                <a:ea typeface="+mn-ea"/>
                <a:cs typeface="+mn-cs"/>
              </a:defRPr>
            </a:lvl5pPr>
            <a:lvl6pPr marL="0" indent="0">
              <a:spcBef>
                <a:spcPts val="1646"/>
              </a:spcBef>
              <a:buNone/>
              <a:defRPr sz="1293" b="0" i="0">
                <a:solidFill>
                  <a:schemeClr val="accent6"/>
                </a:solidFill>
                <a:latin typeface="+mn-lt"/>
                <a:ea typeface="+mn-ea"/>
              </a:defRPr>
            </a:lvl6pPr>
          </a:lstStyle>
          <a:p>
            <a:pPr lvl="0"/>
            <a:r>
              <a:rPr lang="en-US"/>
              <a:t>Title 1</a:t>
            </a:r>
          </a:p>
          <a:p>
            <a:pPr lvl="1"/>
            <a:r>
              <a:rPr lang="en-US" err="1"/>
              <a:t>Pretitle</a:t>
            </a:r>
            <a:endParaRPr lang="en-US"/>
          </a:p>
          <a:p>
            <a:pPr lvl="2"/>
            <a:r>
              <a:rPr lang="en-US"/>
              <a:t>Subtitle 1</a:t>
            </a:r>
          </a:p>
          <a:p>
            <a:pPr lvl="3"/>
            <a:r>
              <a:rPr lang="en-US"/>
              <a:t>Subtitle 2</a:t>
            </a:r>
          </a:p>
          <a:p>
            <a:pPr lvl="4"/>
            <a:r>
              <a:rPr lang="en-US"/>
              <a:t>Level 5</a:t>
            </a:r>
          </a:p>
          <a:p>
            <a:pPr lvl="5"/>
            <a:r>
              <a:rPr lang="en-US"/>
              <a:t>Level 6</a:t>
            </a:r>
            <a:endParaRPr lang="sv-SE"/>
          </a:p>
        </p:txBody>
      </p:sp>
      <p:pic>
        <p:nvPicPr>
          <p:cNvPr id="17" name="Picture 16">
            <a:extLst>
              <a:ext uri="{FF2B5EF4-FFF2-40B4-BE49-F238E27FC236}">
                <a16:creationId xmlns:a16="http://schemas.microsoft.com/office/drawing/2014/main" id="{A7D6295F-21F7-CBCB-860F-9C30F7BA5E46}"/>
              </a:ext>
            </a:extLst>
          </p:cNvPr>
          <p:cNvPicPr>
            <a:picLocks/>
          </p:cNvPicPr>
          <p:nvPr userDrawn="1"/>
        </p:nvPicPr>
        <p:blipFill>
          <a:blip r:embed="rId2"/>
          <a:stretch>
            <a:fillRect/>
          </a:stretch>
        </p:blipFill>
        <p:spPr>
          <a:xfrm>
            <a:off x="0" y="-423299"/>
            <a:ext cx="12192044" cy="423299"/>
          </a:xfrm>
          <a:prstGeom prst="rect">
            <a:avLst/>
          </a:prstGeom>
        </p:spPr>
      </p:pic>
      <p:pic>
        <p:nvPicPr>
          <p:cNvPr id="18" name="Picture 17">
            <a:extLst>
              <a:ext uri="{FF2B5EF4-FFF2-40B4-BE49-F238E27FC236}">
                <a16:creationId xmlns:a16="http://schemas.microsoft.com/office/drawing/2014/main" id="{3567435C-2A1B-EDB2-985B-E27D789CFD8D}"/>
              </a:ext>
            </a:extLst>
          </p:cNvPr>
          <p:cNvPicPr>
            <a:picLocks/>
          </p:cNvPicPr>
          <p:nvPr userDrawn="1"/>
        </p:nvPicPr>
        <p:blipFill>
          <a:blip r:embed="rId3"/>
          <a:stretch>
            <a:fillRect/>
          </a:stretch>
        </p:blipFill>
        <p:spPr>
          <a:xfrm>
            <a:off x="-420844" y="1873"/>
            <a:ext cx="423335" cy="6857441"/>
          </a:xfrm>
          <a:prstGeom prst="rect">
            <a:avLst/>
          </a:prstGeom>
        </p:spPr>
      </p:pic>
      <p:pic>
        <p:nvPicPr>
          <p:cNvPr id="19" name="Picture 18">
            <a:extLst>
              <a:ext uri="{FF2B5EF4-FFF2-40B4-BE49-F238E27FC236}">
                <a16:creationId xmlns:a16="http://schemas.microsoft.com/office/drawing/2014/main" id="{05A07247-5EF9-F94C-E955-85B094AD727E}"/>
              </a:ext>
            </a:extLst>
          </p:cNvPr>
          <p:cNvPicPr>
            <a:picLocks/>
          </p:cNvPicPr>
          <p:nvPr userDrawn="1"/>
        </p:nvPicPr>
        <p:blipFill>
          <a:blip r:embed="rId3"/>
          <a:stretch>
            <a:fillRect/>
          </a:stretch>
        </p:blipFill>
        <p:spPr>
          <a:xfrm flipH="1">
            <a:off x="12194534" y="1873"/>
            <a:ext cx="423335" cy="6857441"/>
          </a:xfrm>
          <a:prstGeom prst="rect">
            <a:avLst/>
          </a:prstGeom>
        </p:spPr>
      </p:pic>
      <p:pic>
        <p:nvPicPr>
          <p:cNvPr id="20" name="Picture 19">
            <a:extLst>
              <a:ext uri="{FF2B5EF4-FFF2-40B4-BE49-F238E27FC236}">
                <a16:creationId xmlns:a16="http://schemas.microsoft.com/office/drawing/2014/main" id="{288E724E-3919-49CD-3943-1A292170A3CB}"/>
              </a:ext>
            </a:extLst>
          </p:cNvPr>
          <p:cNvPicPr>
            <a:picLocks/>
          </p:cNvPicPr>
          <p:nvPr userDrawn="1"/>
        </p:nvPicPr>
        <p:blipFill>
          <a:blip r:embed="rId2"/>
          <a:stretch>
            <a:fillRect/>
          </a:stretch>
        </p:blipFill>
        <p:spPr>
          <a:xfrm flipV="1">
            <a:off x="0" y="6859315"/>
            <a:ext cx="12192044" cy="423299"/>
          </a:xfrm>
          <a:prstGeom prst="rect">
            <a:avLst/>
          </a:prstGeom>
        </p:spPr>
      </p:pic>
      <p:sp>
        <p:nvSpPr>
          <p:cNvPr id="2" name="Freeform 1">
            <a:extLst>
              <a:ext uri="{FF2B5EF4-FFF2-40B4-BE49-F238E27FC236}">
                <a16:creationId xmlns:a16="http://schemas.microsoft.com/office/drawing/2014/main" id="{89B2EA11-1603-762F-6375-F4C83C401E97}"/>
              </a:ext>
            </a:extLst>
          </p:cNvPr>
          <p:cNvSpPr>
            <a:spLocks noChangeAspect="1" noChangeArrowheads="1"/>
          </p:cNvSpPr>
          <p:nvPr userDrawn="1"/>
        </p:nvSpPr>
        <p:spPr bwMode="auto">
          <a:xfrm>
            <a:off x="1013002" y="761585"/>
            <a:ext cx="3158842" cy="423299"/>
          </a:xfrm>
          <a:custGeom>
            <a:avLst/>
            <a:gdLst>
              <a:gd name="T0" fmla="*/ 3752 w 28000"/>
              <a:gd name="T1" fmla="*/ 1876 h 3752"/>
              <a:gd name="T2" fmla="*/ 243 w 28000"/>
              <a:gd name="T3" fmla="*/ 1430 h 3752"/>
              <a:gd name="T4" fmla="*/ 898 w 28000"/>
              <a:gd name="T5" fmla="*/ 1612 h 3752"/>
              <a:gd name="T6" fmla="*/ 807 w 28000"/>
              <a:gd name="T7" fmla="*/ 3189 h 3752"/>
              <a:gd name="T8" fmla="*/ 1288 w 28000"/>
              <a:gd name="T9" fmla="*/ 3007 h 3752"/>
              <a:gd name="T10" fmla="*/ 294 w 28000"/>
              <a:gd name="T11" fmla="*/ 2482 h 3752"/>
              <a:gd name="T12" fmla="*/ 1388 w 28000"/>
              <a:gd name="T13" fmla="*/ 2482 h 3752"/>
              <a:gd name="T14" fmla="*/ 1496 w 28000"/>
              <a:gd name="T15" fmla="*/ 3527 h 3752"/>
              <a:gd name="T16" fmla="*/ 3129 w 28000"/>
              <a:gd name="T17" fmla="*/ 1876 h 3752"/>
              <a:gd name="T18" fmla="*/ 1972 w 28000"/>
              <a:gd name="T19" fmla="*/ 810 h 3752"/>
              <a:gd name="T20" fmla="*/ 1876 w 28000"/>
              <a:gd name="T21" fmla="*/ 623 h 3752"/>
              <a:gd name="T22" fmla="*/ 471 w 28000"/>
              <a:gd name="T23" fmla="*/ 929 h 3752"/>
              <a:gd name="T24" fmla="*/ 2639 w 28000"/>
              <a:gd name="T25" fmla="*/ 2227 h 3752"/>
              <a:gd name="T26" fmla="*/ 2373 w 28000"/>
              <a:gd name="T27" fmla="*/ 3151 h 3752"/>
              <a:gd name="T28" fmla="*/ 2644 w 28000"/>
              <a:gd name="T29" fmla="*/ 2820 h 3752"/>
              <a:gd name="T30" fmla="*/ 2105 w 28000"/>
              <a:gd name="T31" fmla="*/ 2482 h 3752"/>
              <a:gd name="T32" fmla="*/ 2644 w 28000"/>
              <a:gd name="T33" fmla="*/ 2820 h 3752"/>
              <a:gd name="T34" fmla="*/ 4730 w 28000"/>
              <a:gd name="T35" fmla="*/ 2185 h 3752"/>
              <a:gd name="T36" fmla="*/ 5623 w 28000"/>
              <a:gd name="T37" fmla="*/ 1526 h 3752"/>
              <a:gd name="T38" fmla="*/ 6573 w 28000"/>
              <a:gd name="T39" fmla="*/ 1736 h 3752"/>
              <a:gd name="T40" fmla="*/ 6209 w 28000"/>
              <a:gd name="T41" fmla="*/ 2167 h 3752"/>
              <a:gd name="T42" fmla="*/ 6209 w 28000"/>
              <a:gd name="T43" fmla="*/ 1813 h 3752"/>
              <a:gd name="T44" fmla="*/ 8003 w 28000"/>
              <a:gd name="T45" fmla="*/ 1045 h 3752"/>
              <a:gd name="T46" fmla="*/ 8003 w 28000"/>
              <a:gd name="T47" fmla="*/ 1045 h 3752"/>
              <a:gd name="T48" fmla="*/ 8584 w 28000"/>
              <a:gd name="T49" fmla="*/ 1876 h 3752"/>
              <a:gd name="T50" fmla="*/ 10059 w 28000"/>
              <a:gd name="T51" fmla="*/ 2678 h 3752"/>
              <a:gd name="T52" fmla="*/ 11727 w 28000"/>
              <a:gd name="T53" fmla="*/ 1073 h 3752"/>
              <a:gd name="T54" fmla="*/ 11776 w 28000"/>
              <a:gd name="T55" fmla="*/ 1580 h 3752"/>
              <a:gd name="T56" fmla="*/ 10603 w 28000"/>
              <a:gd name="T57" fmla="*/ 1568 h 3752"/>
              <a:gd name="T58" fmla="*/ 11207 w 28000"/>
              <a:gd name="T59" fmla="*/ 2365 h 3752"/>
              <a:gd name="T60" fmla="*/ 12257 w 28000"/>
              <a:gd name="T61" fmla="*/ 2678 h 3752"/>
              <a:gd name="T62" fmla="*/ 13739 w 28000"/>
              <a:gd name="T63" fmla="*/ 2678 h 3752"/>
              <a:gd name="T64" fmla="*/ 12987 w 28000"/>
              <a:gd name="T65" fmla="*/ 1351 h 3752"/>
              <a:gd name="T66" fmla="*/ 13727 w 28000"/>
              <a:gd name="T67" fmla="*/ 1073 h 3752"/>
              <a:gd name="T68" fmla="*/ 14200 w 28000"/>
              <a:gd name="T69" fmla="*/ 2678 h 3752"/>
              <a:gd name="T70" fmla="*/ 16241 w 28000"/>
              <a:gd name="T71" fmla="*/ 2230 h 3752"/>
              <a:gd name="T72" fmla="*/ 15987 w 28000"/>
              <a:gd name="T73" fmla="*/ 2248 h 3752"/>
              <a:gd name="T74" fmla="*/ 15656 w 28000"/>
              <a:gd name="T75" fmla="*/ 1267 h 3752"/>
              <a:gd name="T76" fmla="*/ 16384 w 28000"/>
              <a:gd name="T77" fmla="*/ 2678 h 3752"/>
              <a:gd name="T78" fmla="*/ 17865 w 28000"/>
              <a:gd name="T79" fmla="*/ 2678 h 3752"/>
              <a:gd name="T80" fmla="*/ 17112 w 28000"/>
              <a:gd name="T81" fmla="*/ 1351 h 3752"/>
              <a:gd name="T82" fmla="*/ 18719 w 28000"/>
              <a:gd name="T83" fmla="*/ 1736 h 3752"/>
              <a:gd name="T84" fmla="*/ 18353 w 28000"/>
              <a:gd name="T85" fmla="*/ 2678 h 3752"/>
              <a:gd name="T86" fmla="*/ 18367 w 28000"/>
              <a:gd name="T87" fmla="*/ 1813 h 3752"/>
              <a:gd name="T88" fmla="*/ 19982 w 28000"/>
              <a:gd name="T89" fmla="*/ 1073 h 3752"/>
              <a:gd name="T90" fmla="*/ 20614 w 28000"/>
              <a:gd name="T91" fmla="*/ 2678 h 3752"/>
              <a:gd name="T92" fmla="*/ 19849 w 28000"/>
              <a:gd name="T93" fmla="*/ 2106 h 3752"/>
              <a:gd name="T94" fmla="*/ 21622 w 28000"/>
              <a:gd name="T95" fmla="*/ 1073 h 3752"/>
              <a:gd name="T96" fmla="*/ 22429 w 28000"/>
              <a:gd name="T97" fmla="*/ 1874 h 3752"/>
              <a:gd name="T98" fmla="*/ 21363 w 28000"/>
              <a:gd name="T99" fmla="*/ 1293 h 3752"/>
              <a:gd name="T100" fmla="*/ 22987 w 28000"/>
              <a:gd name="T101" fmla="*/ 2461 h 3752"/>
              <a:gd name="T102" fmla="*/ 23687 w 28000"/>
              <a:gd name="T103" fmla="*/ 1073 h 3752"/>
              <a:gd name="T104" fmla="*/ 23587 w 28000"/>
              <a:gd name="T105" fmla="*/ 1971 h 3752"/>
              <a:gd name="T106" fmla="*/ 25668 w 28000"/>
              <a:gd name="T107" fmla="*/ 1073 h 3752"/>
              <a:gd name="T108" fmla="*/ 24982 w 28000"/>
              <a:gd name="T109" fmla="*/ 2678 h 3752"/>
              <a:gd name="T110" fmla="*/ 24021 w 28000"/>
              <a:gd name="T111" fmla="*/ 2678 h 3752"/>
              <a:gd name="T112" fmla="*/ 25383 w 28000"/>
              <a:gd name="T113" fmla="*/ 1073 h 3752"/>
              <a:gd name="T114" fmla="*/ 26074 w 28000"/>
              <a:gd name="T115" fmla="*/ 2678 h 3752"/>
              <a:gd name="T116" fmla="*/ 27735 w 28000"/>
              <a:gd name="T117" fmla="*/ 2678 h 3752"/>
              <a:gd name="T118" fmla="*/ 26725 w 28000"/>
              <a:gd name="T119" fmla="*/ 1073 h 3752"/>
              <a:gd name="T120" fmla="*/ 27999 w 28000"/>
              <a:gd name="T121" fmla="*/ 1073 h 3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8000" h="3752">
                <a:moveTo>
                  <a:pt x="1876" y="0"/>
                </a:moveTo>
                <a:lnTo>
                  <a:pt x="1876" y="0"/>
                </a:lnTo>
                <a:cubicBezTo>
                  <a:pt x="842" y="0"/>
                  <a:pt x="0" y="842"/>
                  <a:pt x="0" y="1876"/>
                </a:cubicBezTo>
                <a:cubicBezTo>
                  <a:pt x="0" y="2909"/>
                  <a:pt x="842" y="3751"/>
                  <a:pt x="1876" y="3751"/>
                </a:cubicBezTo>
                <a:cubicBezTo>
                  <a:pt x="2912" y="3751"/>
                  <a:pt x="3752" y="2909"/>
                  <a:pt x="3752" y="1876"/>
                </a:cubicBezTo>
                <a:cubicBezTo>
                  <a:pt x="3752" y="842"/>
                  <a:pt x="2912" y="0"/>
                  <a:pt x="1876" y="0"/>
                </a:cubicBezTo>
                <a:close/>
                <a:moveTo>
                  <a:pt x="376" y="1090"/>
                </a:moveTo>
                <a:lnTo>
                  <a:pt x="376" y="1090"/>
                </a:lnTo>
                <a:cubicBezTo>
                  <a:pt x="719" y="1430"/>
                  <a:pt x="719" y="1430"/>
                  <a:pt x="719" y="1430"/>
                </a:cubicBezTo>
                <a:cubicBezTo>
                  <a:pt x="243" y="1430"/>
                  <a:pt x="243" y="1430"/>
                  <a:pt x="243" y="1430"/>
                </a:cubicBezTo>
                <a:cubicBezTo>
                  <a:pt x="273" y="1311"/>
                  <a:pt x="320" y="1197"/>
                  <a:pt x="376" y="1090"/>
                </a:cubicBezTo>
                <a:close/>
                <a:moveTo>
                  <a:pt x="182" y="1876"/>
                </a:moveTo>
                <a:lnTo>
                  <a:pt x="182" y="1876"/>
                </a:lnTo>
                <a:cubicBezTo>
                  <a:pt x="182" y="1787"/>
                  <a:pt x="189" y="1699"/>
                  <a:pt x="203" y="1612"/>
                </a:cubicBezTo>
                <a:cubicBezTo>
                  <a:pt x="898" y="1612"/>
                  <a:pt x="898" y="1612"/>
                  <a:pt x="898" y="1612"/>
                </a:cubicBezTo>
                <a:cubicBezTo>
                  <a:pt x="1244" y="1957"/>
                  <a:pt x="1244" y="1957"/>
                  <a:pt x="1244" y="1957"/>
                </a:cubicBezTo>
                <a:cubicBezTo>
                  <a:pt x="184" y="1957"/>
                  <a:pt x="184" y="1957"/>
                  <a:pt x="184" y="1957"/>
                </a:cubicBezTo>
                <a:cubicBezTo>
                  <a:pt x="182" y="1929"/>
                  <a:pt x="182" y="1903"/>
                  <a:pt x="182" y="1876"/>
                </a:cubicBezTo>
                <a:close/>
                <a:moveTo>
                  <a:pt x="807" y="3189"/>
                </a:moveTo>
                <a:lnTo>
                  <a:pt x="807" y="3189"/>
                </a:lnTo>
                <a:cubicBezTo>
                  <a:pt x="1281" y="3189"/>
                  <a:pt x="1281" y="3189"/>
                  <a:pt x="1281" y="3189"/>
                </a:cubicBezTo>
                <a:cubicBezTo>
                  <a:pt x="1283" y="3282"/>
                  <a:pt x="1290" y="3378"/>
                  <a:pt x="1302" y="3469"/>
                </a:cubicBezTo>
                <a:cubicBezTo>
                  <a:pt x="1122" y="3403"/>
                  <a:pt x="954" y="3308"/>
                  <a:pt x="807" y="3189"/>
                </a:cubicBezTo>
                <a:close/>
                <a:moveTo>
                  <a:pt x="1288" y="3007"/>
                </a:moveTo>
                <a:lnTo>
                  <a:pt x="1288" y="3007"/>
                </a:lnTo>
                <a:cubicBezTo>
                  <a:pt x="616" y="3007"/>
                  <a:pt x="616" y="3007"/>
                  <a:pt x="616" y="3007"/>
                </a:cubicBezTo>
                <a:cubicBezTo>
                  <a:pt x="523" y="2904"/>
                  <a:pt x="443" y="2787"/>
                  <a:pt x="378" y="2664"/>
                </a:cubicBezTo>
                <a:cubicBezTo>
                  <a:pt x="1337" y="2664"/>
                  <a:pt x="1337" y="2664"/>
                  <a:pt x="1337" y="2664"/>
                </a:cubicBezTo>
                <a:cubicBezTo>
                  <a:pt x="1311" y="2776"/>
                  <a:pt x="1295" y="2890"/>
                  <a:pt x="1288" y="3007"/>
                </a:cubicBezTo>
                <a:close/>
                <a:moveTo>
                  <a:pt x="294" y="2482"/>
                </a:moveTo>
                <a:lnTo>
                  <a:pt x="294" y="2482"/>
                </a:lnTo>
                <a:cubicBezTo>
                  <a:pt x="252" y="2372"/>
                  <a:pt x="222" y="2258"/>
                  <a:pt x="203" y="2139"/>
                </a:cubicBezTo>
                <a:cubicBezTo>
                  <a:pt x="1426" y="2139"/>
                  <a:pt x="1426" y="2139"/>
                  <a:pt x="1426" y="2139"/>
                </a:cubicBezTo>
                <a:cubicBezTo>
                  <a:pt x="1498" y="2209"/>
                  <a:pt x="1498" y="2209"/>
                  <a:pt x="1498" y="2209"/>
                </a:cubicBezTo>
                <a:cubicBezTo>
                  <a:pt x="1456" y="2297"/>
                  <a:pt x="1419" y="2388"/>
                  <a:pt x="1388" y="2482"/>
                </a:cubicBezTo>
                <a:lnTo>
                  <a:pt x="294" y="2482"/>
                </a:lnTo>
                <a:close/>
                <a:moveTo>
                  <a:pt x="3570" y="1876"/>
                </a:moveTo>
                <a:lnTo>
                  <a:pt x="3570" y="1876"/>
                </a:lnTo>
                <a:cubicBezTo>
                  <a:pt x="3570" y="2808"/>
                  <a:pt x="2812" y="3569"/>
                  <a:pt x="1876" y="3569"/>
                </a:cubicBezTo>
                <a:cubicBezTo>
                  <a:pt x="1745" y="3569"/>
                  <a:pt x="1619" y="3555"/>
                  <a:pt x="1496" y="3527"/>
                </a:cubicBezTo>
                <a:cubicBezTo>
                  <a:pt x="1475" y="3408"/>
                  <a:pt x="1463" y="3284"/>
                  <a:pt x="1463" y="3163"/>
                </a:cubicBezTo>
                <a:cubicBezTo>
                  <a:pt x="1463" y="2563"/>
                  <a:pt x="1722" y="2008"/>
                  <a:pt x="2179" y="1624"/>
                </a:cubicBezTo>
                <a:cubicBezTo>
                  <a:pt x="2403" y="1836"/>
                  <a:pt x="2707" y="1966"/>
                  <a:pt x="3038" y="1966"/>
                </a:cubicBezTo>
                <a:cubicBezTo>
                  <a:pt x="3129" y="1966"/>
                  <a:pt x="3129" y="1966"/>
                  <a:pt x="3129" y="1966"/>
                </a:cubicBezTo>
                <a:cubicBezTo>
                  <a:pt x="3129" y="1876"/>
                  <a:pt x="3129" y="1876"/>
                  <a:pt x="3129" y="1876"/>
                </a:cubicBezTo>
                <a:cubicBezTo>
                  <a:pt x="3129" y="1636"/>
                  <a:pt x="3061" y="1412"/>
                  <a:pt x="2945" y="1220"/>
                </a:cubicBezTo>
                <a:cubicBezTo>
                  <a:pt x="3094" y="1178"/>
                  <a:pt x="3250" y="1155"/>
                  <a:pt x="3407" y="1148"/>
                </a:cubicBezTo>
                <a:cubicBezTo>
                  <a:pt x="3512" y="1370"/>
                  <a:pt x="3570" y="1617"/>
                  <a:pt x="3570" y="1876"/>
                </a:cubicBezTo>
                <a:close/>
                <a:moveTo>
                  <a:pt x="1972" y="810"/>
                </a:moveTo>
                <a:lnTo>
                  <a:pt x="1972" y="810"/>
                </a:lnTo>
                <a:cubicBezTo>
                  <a:pt x="2487" y="854"/>
                  <a:pt x="2898" y="1267"/>
                  <a:pt x="2945" y="1780"/>
                </a:cubicBezTo>
                <a:cubicBezTo>
                  <a:pt x="2429" y="1736"/>
                  <a:pt x="2016" y="1323"/>
                  <a:pt x="1972" y="810"/>
                </a:cubicBezTo>
                <a:close/>
                <a:moveTo>
                  <a:pt x="2830" y="1064"/>
                </a:moveTo>
                <a:lnTo>
                  <a:pt x="2830" y="1064"/>
                </a:lnTo>
                <a:cubicBezTo>
                  <a:pt x="2599" y="793"/>
                  <a:pt x="2259" y="623"/>
                  <a:pt x="1876" y="623"/>
                </a:cubicBezTo>
                <a:cubicBezTo>
                  <a:pt x="1785" y="623"/>
                  <a:pt x="1785" y="623"/>
                  <a:pt x="1785" y="623"/>
                </a:cubicBezTo>
                <a:cubicBezTo>
                  <a:pt x="1785" y="714"/>
                  <a:pt x="1785" y="714"/>
                  <a:pt x="1785" y="714"/>
                </a:cubicBezTo>
                <a:cubicBezTo>
                  <a:pt x="1785" y="1006"/>
                  <a:pt x="1888" y="1276"/>
                  <a:pt x="2056" y="1489"/>
                </a:cubicBezTo>
                <a:cubicBezTo>
                  <a:pt x="1867" y="1650"/>
                  <a:pt x="1710" y="1836"/>
                  <a:pt x="1587" y="2043"/>
                </a:cubicBezTo>
                <a:cubicBezTo>
                  <a:pt x="471" y="929"/>
                  <a:pt x="471" y="929"/>
                  <a:pt x="471" y="929"/>
                </a:cubicBezTo>
                <a:cubicBezTo>
                  <a:pt x="777" y="478"/>
                  <a:pt x="1293" y="182"/>
                  <a:pt x="1876" y="182"/>
                </a:cubicBezTo>
                <a:cubicBezTo>
                  <a:pt x="2478" y="182"/>
                  <a:pt x="3008" y="497"/>
                  <a:pt x="3309" y="973"/>
                </a:cubicBezTo>
                <a:cubicBezTo>
                  <a:pt x="3145" y="985"/>
                  <a:pt x="2984" y="1015"/>
                  <a:pt x="2830" y="1064"/>
                </a:cubicBezTo>
                <a:close/>
                <a:moveTo>
                  <a:pt x="2639" y="2227"/>
                </a:moveTo>
                <a:lnTo>
                  <a:pt x="2639" y="2227"/>
                </a:lnTo>
                <a:cubicBezTo>
                  <a:pt x="2525" y="2157"/>
                  <a:pt x="2392" y="2134"/>
                  <a:pt x="2261" y="2164"/>
                </a:cubicBezTo>
                <a:cubicBezTo>
                  <a:pt x="2133" y="2195"/>
                  <a:pt x="2021" y="2272"/>
                  <a:pt x="1951" y="2386"/>
                </a:cubicBezTo>
                <a:cubicBezTo>
                  <a:pt x="1878" y="2498"/>
                  <a:pt x="1857" y="2633"/>
                  <a:pt x="1888" y="2762"/>
                </a:cubicBezTo>
                <a:cubicBezTo>
                  <a:pt x="1916" y="2892"/>
                  <a:pt x="1995" y="3004"/>
                  <a:pt x="2109" y="3074"/>
                </a:cubicBezTo>
                <a:cubicBezTo>
                  <a:pt x="2189" y="3126"/>
                  <a:pt x="2280" y="3151"/>
                  <a:pt x="2373" y="3151"/>
                </a:cubicBezTo>
                <a:cubicBezTo>
                  <a:pt x="2410" y="3151"/>
                  <a:pt x="2448" y="3147"/>
                  <a:pt x="2485" y="3137"/>
                </a:cubicBezTo>
                <a:cubicBezTo>
                  <a:pt x="2616" y="3107"/>
                  <a:pt x="2725" y="3030"/>
                  <a:pt x="2798" y="2916"/>
                </a:cubicBezTo>
                <a:cubicBezTo>
                  <a:pt x="2868" y="2804"/>
                  <a:pt x="2891" y="2668"/>
                  <a:pt x="2861" y="2540"/>
                </a:cubicBezTo>
                <a:cubicBezTo>
                  <a:pt x="2830" y="2409"/>
                  <a:pt x="2751" y="2297"/>
                  <a:pt x="2639" y="2227"/>
                </a:cubicBezTo>
                <a:close/>
                <a:moveTo>
                  <a:pt x="2644" y="2820"/>
                </a:moveTo>
                <a:lnTo>
                  <a:pt x="2644" y="2820"/>
                </a:lnTo>
                <a:cubicBezTo>
                  <a:pt x="2597" y="2892"/>
                  <a:pt x="2527" y="2941"/>
                  <a:pt x="2445" y="2960"/>
                </a:cubicBezTo>
                <a:cubicBezTo>
                  <a:pt x="2361" y="2979"/>
                  <a:pt x="2277" y="2965"/>
                  <a:pt x="2205" y="2920"/>
                </a:cubicBezTo>
                <a:cubicBezTo>
                  <a:pt x="2133" y="2876"/>
                  <a:pt x="2084" y="2804"/>
                  <a:pt x="2065" y="2722"/>
                </a:cubicBezTo>
                <a:cubicBezTo>
                  <a:pt x="2044" y="2640"/>
                  <a:pt x="2060" y="2554"/>
                  <a:pt x="2105" y="2482"/>
                </a:cubicBezTo>
                <a:cubicBezTo>
                  <a:pt x="2149" y="2409"/>
                  <a:pt x="2219" y="2360"/>
                  <a:pt x="2303" y="2342"/>
                </a:cubicBezTo>
                <a:cubicBezTo>
                  <a:pt x="2326" y="2335"/>
                  <a:pt x="2350" y="2332"/>
                  <a:pt x="2375" y="2332"/>
                </a:cubicBezTo>
                <a:cubicBezTo>
                  <a:pt x="2434" y="2332"/>
                  <a:pt x="2492" y="2349"/>
                  <a:pt x="2543" y="2381"/>
                </a:cubicBezTo>
                <a:cubicBezTo>
                  <a:pt x="2613" y="2426"/>
                  <a:pt x="2665" y="2498"/>
                  <a:pt x="2683" y="2580"/>
                </a:cubicBezTo>
                <a:cubicBezTo>
                  <a:pt x="2702" y="2661"/>
                  <a:pt x="2688" y="2748"/>
                  <a:pt x="2644" y="2820"/>
                </a:cubicBezTo>
                <a:close/>
                <a:moveTo>
                  <a:pt x="5658" y="2230"/>
                </a:moveTo>
                <a:lnTo>
                  <a:pt x="5658" y="2230"/>
                </a:lnTo>
                <a:cubicBezTo>
                  <a:pt x="5658" y="2498"/>
                  <a:pt x="5446" y="2706"/>
                  <a:pt x="5080" y="2706"/>
                </a:cubicBezTo>
                <a:cubicBezTo>
                  <a:pt x="4737" y="2706"/>
                  <a:pt x="4492" y="2493"/>
                  <a:pt x="4492" y="2185"/>
                </a:cubicBezTo>
                <a:cubicBezTo>
                  <a:pt x="4730" y="2185"/>
                  <a:pt x="4730" y="2185"/>
                  <a:pt x="4730" y="2185"/>
                </a:cubicBezTo>
                <a:cubicBezTo>
                  <a:pt x="4732" y="2349"/>
                  <a:pt x="4867" y="2479"/>
                  <a:pt x="5089" y="2479"/>
                </a:cubicBezTo>
                <a:cubicBezTo>
                  <a:pt x="5278" y="2479"/>
                  <a:pt x="5406" y="2393"/>
                  <a:pt x="5406" y="2248"/>
                </a:cubicBezTo>
                <a:cubicBezTo>
                  <a:pt x="5406" y="1815"/>
                  <a:pt x="4541" y="2136"/>
                  <a:pt x="4541" y="1491"/>
                </a:cubicBezTo>
                <a:cubicBezTo>
                  <a:pt x="4541" y="1248"/>
                  <a:pt x="4737" y="1045"/>
                  <a:pt x="5075" y="1045"/>
                </a:cubicBezTo>
                <a:cubicBezTo>
                  <a:pt x="5346" y="1045"/>
                  <a:pt x="5619" y="1190"/>
                  <a:pt x="5623" y="1526"/>
                </a:cubicBezTo>
                <a:cubicBezTo>
                  <a:pt x="5374" y="1526"/>
                  <a:pt x="5374" y="1526"/>
                  <a:pt x="5374" y="1526"/>
                </a:cubicBezTo>
                <a:cubicBezTo>
                  <a:pt x="5374" y="1367"/>
                  <a:pt x="5266" y="1267"/>
                  <a:pt x="5073" y="1267"/>
                </a:cubicBezTo>
                <a:cubicBezTo>
                  <a:pt x="4877" y="1267"/>
                  <a:pt x="4786" y="1372"/>
                  <a:pt x="4786" y="1486"/>
                </a:cubicBezTo>
                <a:cubicBezTo>
                  <a:pt x="4786" y="1874"/>
                  <a:pt x="5658" y="1582"/>
                  <a:pt x="5658" y="2230"/>
                </a:cubicBezTo>
                <a:close/>
                <a:moveTo>
                  <a:pt x="6573" y="1736"/>
                </a:moveTo>
                <a:lnTo>
                  <a:pt x="6573" y="1736"/>
                </a:lnTo>
                <a:cubicBezTo>
                  <a:pt x="7161" y="2678"/>
                  <a:pt x="7161" y="2678"/>
                  <a:pt x="7161" y="2678"/>
                </a:cubicBezTo>
                <a:cubicBezTo>
                  <a:pt x="6867" y="2678"/>
                  <a:pt x="6867" y="2678"/>
                  <a:pt x="6867" y="2678"/>
                </a:cubicBezTo>
                <a:cubicBezTo>
                  <a:pt x="6410" y="1931"/>
                  <a:pt x="6410" y="1931"/>
                  <a:pt x="6410" y="1931"/>
                </a:cubicBezTo>
                <a:cubicBezTo>
                  <a:pt x="6209" y="2167"/>
                  <a:pt x="6209" y="2167"/>
                  <a:pt x="6209" y="2167"/>
                </a:cubicBezTo>
                <a:cubicBezTo>
                  <a:pt x="6209" y="2678"/>
                  <a:pt x="6209" y="2678"/>
                  <a:pt x="6209" y="2678"/>
                </a:cubicBezTo>
                <a:cubicBezTo>
                  <a:pt x="5962" y="2678"/>
                  <a:pt x="5962" y="2678"/>
                  <a:pt x="5962" y="2678"/>
                </a:cubicBezTo>
                <a:cubicBezTo>
                  <a:pt x="5962" y="1073"/>
                  <a:pt x="5962" y="1073"/>
                  <a:pt x="5962" y="1073"/>
                </a:cubicBezTo>
                <a:cubicBezTo>
                  <a:pt x="6209" y="1073"/>
                  <a:pt x="6209" y="1073"/>
                  <a:pt x="6209" y="1073"/>
                </a:cubicBezTo>
                <a:cubicBezTo>
                  <a:pt x="6209" y="1813"/>
                  <a:pt x="6209" y="1813"/>
                  <a:pt x="6209" y="1813"/>
                </a:cubicBezTo>
                <a:cubicBezTo>
                  <a:pt x="6223" y="1813"/>
                  <a:pt x="6223" y="1813"/>
                  <a:pt x="6223" y="1813"/>
                </a:cubicBezTo>
                <a:cubicBezTo>
                  <a:pt x="6834" y="1073"/>
                  <a:pt x="6834" y="1073"/>
                  <a:pt x="6834" y="1073"/>
                </a:cubicBezTo>
                <a:cubicBezTo>
                  <a:pt x="7138" y="1073"/>
                  <a:pt x="7138" y="1073"/>
                  <a:pt x="7138" y="1073"/>
                </a:cubicBezTo>
                <a:lnTo>
                  <a:pt x="6573" y="1736"/>
                </a:lnTo>
                <a:close/>
                <a:moveTo>
                  <a:pt x="8003" y="1045"/>
                </a:moveTo>
                <a:lnTo>
                  <a:pt x="8003" y="1045"/>
                </a:lnTo>
                <a:cubicBezTo>
                  <a:pt x="7525" y="1045"/>
                  <a:pt x="7170" y="1405"/>
                  <a:pt x="7170" y="1876"/>
                </a:cubicBezTo>
                <a:cubicBezTo>
                  <a:pt x="7170" y="2351"/>
                  <a:pt x="7523" y="2706"/>
                  <a:pt x="8001" y="2706"/>
                </a:cubicBezTo>
                <a:cubicBezTo>
                  <a:pt x="8484" y="2706"/>
                  <a:pt x="8836" y="2346"/>
                  <a:pt x="8836" y="1876"/>
                </a:cubicBezTo>
                <a:cubicBezTo>
                  <a:pt x="8836" y="1409"/>
                  <a:pt x="8486" y="1045"/>
                  <a:pt x="8003" y="1045"/>
                </a:cubicBezTo>
                <a:close/>
                <a:moveTo>
                  <a:pt x="8003" y="2472"/>
                </a:moveTo>
                <a:lnTo>
                  <a:pt x="8003" y="2472"/>
                </a:lnTo>
                <a:cubicBezTo>
                  <a:pt x="7670" y="2472"/>
                  <a:pt x="7425" y="2218"/>
                  <a:pt x="7425" y="1876"/>
                </a:cubicBezTo>
                <a:cubicBezTo>
                  <a:pt x="7425" y="1538"/>
                  <a:pt x="7670" y="1279"/>
                  <a:pt x="8003" y="1279"/>
                </a:cubicBezTo>
                <a:cubicBezTo>
                  <a:pt x="8339" y="1279"/>
                  <a:pt x="8584" y="1538"/>
                  <a:pt x="8584" y="1876"/>
                </a:cubicBezTo>
                <a:cubicBezTo>
                  <a:pt x="8584" y="2218"/>
                  <a:pt x="8339" y="2472"/>
                  <a:pt x="8003" y="2472"/>
                </a:cubicBezTo>
                <a:close/>
                <a:moveTo>
                  <a:pt x="9394" y="2456"/>
                </a:moveTo>
                <a:lnTo>
                  <a:pt x="9394" y="2456"/>
                </a:lnTo>
                <a:cubicBezTo>
                  <a:pt x="10059" y="2456"/>
                  <a:pt x="10059" y="2456"/>
                  <a:pt x="10059" y="2456"/>
                </a:cubicBezTo>
                <a:cubicBezTo>
                  <a:pt x="10059" y="2678"/>
                  <a:pt x="10059" y="2678"/>
                  <a:pt x="10059" y="2678"/>
                </a:cubicBezTo>
                <a:cubicBezTo>
                  <a:pt x="9147" y="2678"/>
                  <a:pt x="9147" y="2678"/>
                  <a:pt x="9147" y="2678"/>
                </a:cubicBezTo>
                <a:cubicBezTo>
                  <a:pt x="9147" y="1073"/>
                  <a:pt x="9147" y="1073"/>
                  <a:pt x="9147" y="1073"/>
                </a:cubicBezTo>
                <a:cubicBezTo>
                  <a:pt x="9394" y="1073"/>
                  <a:pt x="9394" y="1073"/>
                  <a:pt x="9394" y="1073"/>
                </a:cubicBezTo>
                <a:lnTo>
                  <a:pt x="9394" y="2456"/>
                </a:lnTo>
                <a:close/>
                <a:moveTo>
                  <a:pt x="11727" y="1073"/>
                </a:moveTo>
                <a:lnTo>
                  <a:pt x="11727" y="1073"/>
                </a:lnTo>
                <a:cubicBezTo>
                  <a:pt x="12012" y="1073"/>
                  <a:pt x="12012" y="1073"/>
                  <a:pt x="12012" y="1073"/>
                </a:cubicBezTo>
                <a:cubicBezTo>
                  <a:pt x="12012" y="2678"/>
                  <a:pt x="12012" y="2678"/>
                  <a:pt x="12012" y="2678"/>
                </a:cubicBezTo>
                <a:cubicBezTo>
                  <a:pt x="11776" y="2678"/>
                  <a:pt x="11776" y="2678"/>
                  <a:pt x="11776" y="2678"/>
                </a:cubicBezTo>
                <a:cubicBezTo>
                  <a:pt x="11776" y="1580"/>
                  <a:pt x="11776" y="1580"/>
                  <a:pt x="11776" y="1580"/>
                </a:cubicBezTo>
                <a:cubicBezTo>
                  <a:pt x="11762" y="1580"/>
                  <a:pt x="11762" y="1580"/>
                  <a:pt x="11762" y="1580"/>
                </a:cubicBezTo>
                <a:cubicBezTo>
                  <a:pt x="11328" y="2678"/>
                  <a:pt x="11328" y="2678"/>
                  <a:pt x="11328" y="2678"/>
                </a:cubicBezTo>
                <a:cubicBezTo>
                  <a:pt x="11090" y="2678"/>
                  <a:pt x="11090" y="2678"/>
                  <a:pt x="11090" y="2678"/>
                </a:cubicBezTo>
                <a:cubicBezTo>
                  <a:pt x="10617" y="1568"/>
                  <a:pt x="10617" y="1568"/>
                  <a:pt x="10617" y="1568"/>
                </a:cubicBezTo>
                <a:cubicBezTo>
                  <a:pt x="10603" y="1568"/>
                  <a:pt x="10603" y="1568"/>
                  <a:pt x="10603" y="1568"/>
                </a:cubicBezTo>
                <a:cubicBezTo>
                  <a:pt x="10603" y="2678"/>
                  <a:pt x="10603" y="2678"/>
                  <a:pt x="10603" y="2678"/>
                </a:cubicBezTo>
                <a:cubicBezTo>
                  <a:pt x="10365" y="2678"/>
                  <a:pt x="10365" y="2678"/>
                  <a:pt x="10365" y="2678"/>
                </a:cubicBezTo>
                <a:cubicBezTo>
                  <a:pt x="10365" y="1073"/>
                  <a:pt x="10365" y="1073"/>
                  <a:pt x="10365" y="1073"/>
                </a:cubicBezTo>
                <a:cubicBezTo>
                  <a:pt x="10654" y="1073"/>
                  <a:pt x="10654" y="1073"/>
                  <a:pt x="10654" y="1073"/>
                </a:cubicBezTo>
                <a:cubicBezTo>
                  <a:pt x="11207" y="2365"/>
                  <a:pt x="11207" y="2365"/>
                  <a:pt x="11207" y="2365"/>
                </a:cubicBezTo>
                <a:cubicBezTo>
                  <a:pt x="11221" y="2365"/>
                  <a:pt x="11221" y="2365"/>
                  <a:pt x="11221" y="2365"/>
                </a:cubicBezTo>
                <a:lnTo>
                  <a:pt x="11727" y="1073"/>
                </a:lnTo>
                <a:close/>
                <a:moveTo>
                  <a:pt x="12847" y="1073"/>
                </a:moveTo>
                <a:lnTo>
                  <a:pt x="12847" y="1073"/>
                </a:lnTo>
                <a:cubicBezTo>
                  <a:pt x="12257" y="2678"/>
                  <a:pt x="12257" y="2678"/>
                  <a:pt x="12257" y="2678"/>
                </a:cubicBezTo>
                <a:cubicBezTo>
                  <a:pt x="12509" y="2678"/>
                  <a:pt x="12509" y="2678"/>
                  <a:pt x="12509" y="2678"/>
                </a:cubicBezTo>
                <a:cubicBezTo>
                  <a:pt x="12635" y="2328"/>
                  <a:pt x="12635" y="2328"/>
                  <a:pt x="12635" y="2328"/>
                </a:cubicBezTo>
                <a:cubicBezTo>
                  <a:pt x="13354" y="2328"/>
                  <a:pt x="13354" y="2328"/>
                  <a:pt x="13354" y="2328"/>
                </a:cubicBezTo>
                <a:cubicBezTo>
                  <a:pt x="13480" y="2678"/>
                  <a:pt x="13480" y="2678"/>
                  <a:pt x="13480" y="2678"/>
                </a:cubicBezTo>
                <a:cubicBezTo>
                  <a:pt x="13739" y="2678"/>
                  <a:pt x="13739" y="2678"/>
                  <a:pt x="13739" y="2678"/>
                </a:cubicBezTo>
                <a:cubicBezTo>
                  <a:pt x="13146" y="1073"/>
                  <a:pt x="13146" y="1073"/>
                  <a:pt x="13146" y="1073"/>
                </a:cubicBezTo>
                <a:lnTo>
                  <a:pt x="12847" y="1073"/>
                </a:lnTo>
                <a:close/>
                <a:moveTo>
                  <a:pt x="12712" y="2106"/>
                </a:moveTo>
                <a:lnTo>
                  <a:pt x="12712" y="2106"/>
                </a:lnTo>
                <a:cubicBezTo>
                  <a:pt x="12987" y="1351"/>
                  <a:pt x="12987" y="1351"/>
                  <a:pt x="12987" y="1351"/>
                </a:cubicBezTo>
                <a:cubicBezTo>
                  <a:pt x="13004" y="1351"/>
                  <a:pt x="13004" y="1351"/>
                  <a:pt x="13004" y="1351"/>
                </a:cubicBezTo>
                <a:cubicBezTo>
                  <a:pt x="13277" y="2106"/>
                  <a:pt x="13277" y="2106"/>
                  <a:pt x="13277" y="2106"/>
                </a:cubicBezTo>
                <a:lnTo>
                  <a:pt x="12712" y="2106"/>
                </a:lnTo>
                <a:close/>
                <a:moveTo>
                  <a:pt x="13727" y="1073"/>
                </a:moveTo>
                <a:lnTo>
                  <a:pt x="13727" y="1073"/>
                </a:lnTo>
                <a:cubicBezTo>
                  <a:pt x="14918" y="1073"/>
                  <a:pt x="14918" y="1073"/>
                  <a:pt x="14918" y="1073"/>
                </a:cubicBezTo>
                <a:cubicBezTo>
                  <a:pt x="14918" y="1295"/>
                  <a:pt x="14918" y="1295"/>
                  <a:pt x="14918" y="1295"/>
                </a:cubicBezTo>
                <a:cubicBezTo>
                  <a:pt x="14445" y="1295"/>
                  <a:pt x="14445" y="1295"/>
                  <a:pt x="14445" y="1295"/>
                </a:cubicBezTo>
                <a:cubicBezTo>
                  <a:pt x="14445" y="2678"/>
                  <a:pt x="14445" y="2678"/>
                  <a:pt x="14445" y="2678"/>
                </a:cubicBezTo>
                <a:cubicBezTo>
                  <a:pt x="14200" y="2678"/>
                  <a:pt x="14200" y="2678"/>
                  <a:pt x="14200" y="2678"/>
                </a:cubicBezTo>
                <a:cubicBezTo>
                  <a:pt x="14200" y="1295"/>
                  <a:pt x="14200" y="1295"/>
                  <a:pt x="14200" y="1295"/>
                </a:cubicBezTo>
                <a:cubicBezTo>
                  <a:pt x="13727" y="1295"/>
                  <a:pt x="13727" y="1295"/>
                  <a:pt x="13727" y="1295"/>
                </a:cubicBezTo>
                <a:lnTo>
                  <a:pt x="13727" y="1073"/>
                </a:lnTo>
                <a:close/>
                <a:moveTo>
                  <a:pt x="16241" y="2230"/>
                </a:moveTo>
                <a:lnTo>
                  <a:pt x="16241" y="2230"/>
                </a:lnTo>
                <a:cubicBezTo>
                  <a:pt x="16241" y="2498"/>
                  <a:pt x="16029" y="2706"/>
                  <a:pt x="15663" y="2706"/>
                </a:cubicBezTo>
                <a:cubicBezTo>
                  <a:pt x="15320" y="2706"/>
                  <a:pt x="15072" y="2493"/>
                  <a:pt x="15072" y="2185"/>
                </a:cubicBezTo>
                <a:cubicBezTo>
                  <a:pt x="15313" y="2185"/>
                  <a:pt x="15313" y="2185"/>
                  <a:pt x="15313" y="2185"/>
                </a:cubicBezTo>
                <a:cubicBezTo>
                  <a:pt x="15315" y="2349"/>
                  <a:pt x="15450" y="2479"/>
                  <a:pt x="15672" y="2479"/>
                </a:cubicBezTo>
                <a:cubicBezTo>
                  <a:pt x="15861" y="2479"/>
                  <a:pt x="15987" y="2393"/>
                  <a:pt x="15987" y="2248"/>
                </a:cubicBezTo>
                <a:cubicBezTo>
                  <a:pt x="15987" y="1815"/>
                  <a:pt x="15124" y="2136"/>
                  <a:pt x="15124" y="1491"/>
                </a:cubicBezTo>
                <a:cubicBezTo>
                  <a:pt x="15124" y="1248"/>
                  <a:pt x="15320" y="1045"/>
                  <a:pt x="15658" y="1045"/>
                </a:cubicBezTo>
                <a:cubicBezTo>
                  <a:pt x="15929" y="1045"/>
                  <a:pt x="16199" y="1190"/>
                  <a:pt x="16204" y="1526"/>
                </a:cubicBezTo>
                <a:cubicBezTo>
                  <a:pt x="15957" y="1526"/>
                  <a:pt x="15957" y="1526"/>
                  <a:pt x="15957" y="1526"/>
                </a:cubicBezTo>
                <a:cubicBezTo>
                  <a:pt x="15957" y="1367"/>
                  <a:pt x="15849" y="1267"/>
                  <a:pt x="15656" y="1267"/>
                </a:cubicBezTo>
                <a:cubicBezTo>
                  <a:pt x="15460" y="1267"/>
                  <a:pt x="15369" y="1372"/>
                  <a:pt x="15369" y="1486"/>
                </a:cubicBezTo>
                <a:cubicBezTo>
                  <a:pt x="15369" y="1874"/>
                  <a:pt x="16241" y="1582"/>
                  <a:pt x="16241" y="2230"/>
                </a:cubicBezTo>
                <a:close/>
                <a:moveTo>
                  <a:pt x="16974" y="1073"/>
                </a:moveTo>
                <a:lnTo>
                  <a:pt x="16974" y="1073"/>
                </a:lnTo>
                <a:cubicBezTo>
                  <a:pt x="16384" y="2678"/>
                  <a:pt x="16384" y="2678"/>
                  <a:pt x="16384" y="2678"/>
                </a:cubicBezTo>
                <a:cubicBezTo>
                  <a:pt x="16636" y="2678"/>
                  <a:pt x="16636" y="2678"/>
                  <a:pt x="16636" y="2678"/>
                </a:cubicBezTo>
                <a:cubicBezTo>
                  <a:pt x="16762" y="2328"/>
                  <a:pt x="16762" y="2328"/>
                  <a:pt x="16762" y="2328"/>
                </a:cubicBezTo>
                <a:cubicBezTo>
                  <a:pt x="17480" y="2328"/>
                  <a:pt x="17480" y="2328"/>
                  <a:pt x="17480" y="2328"/>
                </a:cubicBezTo>
                <a:cubicBezTo>
                  <a:pt x="17606" y="2678"/>
                  <a:pt x="17606" y="2678"/>
                  <a:pt x="17606" y="2678"/>
                </a:cubicBezTo>
                <a:cubicBezTo>
                  <a:pt x="17865" y="2678"/>
                  <a:pt x="17865" y="2678"/>
                  <a:pt x="17865" y="2678"/>
                </a:cubicBezTo>
                <a:cubicBezTo>
                  <a:pt x="17273" y="1073"/>
                  <a:pt x="17273" y="1073"/>
                  <a:pt x="17273" y="1073"/>
                </a:cubicBezTo>
                <a:lnTo>
                  <a:pt x="16974" y="1073"/>
                </a:lnTo>
                <a:close/>
                <a:moveTo>
                  <a:pt x="16839" y="2106"/>
                </a:moveTo>
                <a:lnTo>
                  <a:pt x="16839" y="2106"/>
                </a:lnTo>
                <a:cubicBezTo>
                  <a:pt x="17112" y="1351"/>
                  <a:pt x="17112" y="1351"/>
                  <a:pt x="17112" y="1351"/>
                </a:cubicBezTo>
                <a:cubicBezTo>
                  <a:pt x="17128" y="1351"/>
                  <a:pt x="17128" y="1351"/>
                  <a:pt x="17128" y="1351"/>
                </a:cubicBezTo>
                <a:cubicBezTo>
                  <a:pt x="17403" y="2106"/>
                  <a:pt x="17403" y="2106"/>
                  <a:pt x="17403" y="2106"/>
                </a:cubicBezTo>
                <a:lnTo>
                  <a:pt x="16839" y="2106"/>
                </a:lnTo>
                <a:close/>
                <a:moveTo>
                  <a:pt x="18719" y="1736"/>
                </a:moveTo>
                <a:lnTo>
                  <a:pt x="18719" y="1736"/>
                </a:lnTo>
                <a:cubicBezTo>
                  <a:pt x="19305" y="2678"/>
                  <a:pt x="19305" y="2678"/>
                  <a:pt x="19305" y="2678"/>
                </a:cubicBezTo>
                <a:cubicBezTo>
                  <a:pt x="19011" y="2678"/>
                  <a:pt x="19011" y="2678"/>
                  <a:pt x="19011" y="2678"/>
                </a:cubicBezTo>
                <a:cubicBezTo>
                  <a:pt x="18554" y="1931"/>
                  <a:pt x="18554" y="1931"/>
                  <a:pt x="18554" y="1931"/>
                </a:cubicBezTo>
                <a:cubicBezTo>
                  <a:pt x="18353" y="2167"/>
                  <a:pt x="18353" y="2167"/>
                  <a:pt x="18353" y="2167"/>
                </a:cubicBezTo>
                <a:cubicBezTo>
                  <a:pt x="18353" y="2678"/>
                  <a:pt x="18353" y="2678"/>
                  <a:pt x="18353" y="2678"/>
                </a:cubicBezTo>
                <a:cubicBezTo>
                  <a:pt x="18108" y="2678"/>
                  <a:pt x="18108" y="2678"/>
                  <a:pt x="18108" y="2678"/>
                </a:cubicBezTo>
                <a:cubicBezTo>
                  <a:pt x="18108" y="1073"/>
                  <a:pt x="18108" y="1073"/>
                  <a:pt x="18108" y="1073"/>
                </a:cubicBezTo>
                <a:cubicBezTo>
                  <a:pt x="18353" y="1073"/>
                  <a:pt x="18353" y="1073"/>
                  <a:pt x="18353" y="1073"/>
                </a:cubicBezTo>
                <a:cubicBezTo>
                  <a:pt x="18353" y="1813"/>
                  <a:pt x="18353" y="1813"/>
                  <a:pt x="18353" y="1813"/>
                </a:cubicBezTo>
                <a:cubicBezTo>
                  <a:pt x="18367" y="1813"/>
                  <a:pt x="18367" y="1813"/>
                  <a:pt x="18367" y="1813"/>
                </a:cubicBezTo>
                <a:cubicBezTo>
                  <a:pt x="18978" y="1073"/>
                  <a:pt x="18978" y="1073"/>
                  <a:pt x="18978" y="1073"/>
                </a:cubicBezTo>
                <a:cubicBezTo>
                  <a:pt x="19282" y="1073"/>
                  <a:pt x="19282" y="1073"/>
                  <a:pt x="19282" y="1073"/>
                </a:cubicBezTo>
                <a:lnTo>
                  <a:pt x="18719" y="1736"/>
                </a:lnTo>
                <a:close/>
                <a:moveTo>
                  <a:pt x="19982" y="1073"/>
                </a:moveTo>
                <a:lnTo>
                  <a:pt x="19982" y="1073"/>
                </a:lnTo>
                <a:cubicBezTo>
                  <a:pt x="19391" y="2678"/>
                  <a:pt x="19391" y="2678"/>
                  <a:pt x="19391" y="2678"/>
                </a:cubicBezTo>
                <a:cubicBezTo>
                  <a:pt x="19646" y="2678"/>
                  <a:pt x="19646" y="2678"/>
                  <a:pt x="19646" y="2678"/>
                </a:cubicBezTo>
                <a:cubicBezTo>
                  <a:pt x="19769" y="2328"/>
                  <a:pt x="19769" y="2328"/>
                  <a:pt x="19769" y="2328"/>
                </a:cubicBezTo>
                <a:cubicBezTo>
                  <a:pt x="20488" y="2328"/>
                  <a:pt x="20488" y="2328"/>
                  <a:pt x="20488" y="2328"/>
                </a:cubicBezTo>
                <a:cubicBezTo>
                  <a:pt x="20614" y="2678"/>
                  <a:pt x="20614" y="2678"/>
                  <a:pt x="20614" y="2678"/>
                </a:cubicBezTo>
                <a:cubicBezTo>
                  <a:pt x="20875" y="2678"/>
                  <a:pt x="20875" y="2678"/>
                  <a:pt x="20875" y="2678"/>
                </a:cubicBezTo>
                <a:cubicBezTo>
                  <a:pt x="20280" y="1073"/>
                  <a:pt x="20280" y="1073"/>
                  <a:pt x="20280" y="1073"/>
                </a:cubicBezTo>
                <a:lnTo>
                  <a:pt x="19982" y="1073"/>
                </a:lnTo>
                <a:close/>
                <a:moveTo>
                  <a:pt x="19849" y="2106"/>
                </a:moveTo>
                <a:lnTo>
                  <a:pt x="19849" y="2106"/>
                </a:lnTo>
                <a:cubicBezTo>
                  <a:pt x="20122" y="1351"/>
                  <a:pt x="20122" y="1351"/>
                  <a:pt x="20122" y="1351"/>
                </a:cubicBezTo>
                <a:cubicBezTo>
                  <a:pt x="20138" y="1351"/>
                  <a:pt x="20138" y="1351"/>
                  <a:pt x="20138" y="1351"/>
                </a:cubicBezTo>
                <a:cubicBezTo>
                  <a:pt x="20411" y="2106"/>
                  <a:pt x="20411" y="2106"/>
                  <a:pt x="20411" y="2106"/>
                </a:cubicBezTo>
                <a:lnTo>
                  <a:pt x="19849" y="2106"/>
                </a:lnTo>
                <a:close/>
                <a:moveTo>
                  <a:pt x="21622" y="1073"/>
                </a:moveTo>
                <a:lnTo>
                  <a:pt x="21622" y="1073"/>
                </a:lnTo>
                <a:cubicBezTo>
                  <a:pt x="21116" y="1073"/>
                  <a:pt x="21116" y="1073"/>
                  <a:pt x="21116" y="1073"/>
                </a:cubicBezTo>
                <a:cubicBezTo>
                  <a:pt x="21116" y="2678"/>
                  <a:pt x="21116" y="2678"/>
                  <a:pt x="21116" y="2678"/>
                </a:cubicBezTo>
                <a:cubicBezTo>
                  <a:pt x="21622" y="2678"/>
                  <a:pt x="21622" y="2678"/>
                  <a:pt x="21622" y="2678"/>
                </a:cubicBezTo>
                <a:cubicBezTo>
                  <a:pt x="22131" y="2678"/>
                  <a:pt x="22429" y="2370"/>
                  <a:pt x="22429" y="1874"/>
                </a:cubicBezTo>
                <a:cubicBezTo>
                  <a:pt x="22429" y="1407"/>
                  <a:pt x="22131" y="1073"/>
                  <a:pt x="21622" y="1073"/>
                </a:cubicBezTo>
                <a:close/>
                <a:moveTo>
                  <a:pt x="21617" y="2461"/>
                </a:moveTo>
                <a:lnTo>
                  <a:pt x="21617" y="2461"/>
                </a:lnTo>
                <a:cubicBezTo>
                  <a:pt x="21363" y="2461"/>
                  <a:pt x="21363" y="2461"/>
                  <a:pt x="21363" y="2461"/>
                </a:cubicBezTo>
                <a:cubicBezTo>
                  <a:pt x="21363" y="1293"/>
                  <a:pt x="21363" y="1293"/>
                  <a:pt x="21363" y="1293"/>
                </a:cubicBezTo>
                <a:cubicBezTo>
                  <a:pt x="21617" y="1293"/>
                  <a:pt x="21617" y="1293"/>
                  <a:pt x="21617" y="1293"/>
                </a:cubicBezTo>
                <a:cubicBezTo>
                  <a:pt x="21951" y="1293"/>
                  <a:pt x="22180" y="1500"/>
                  <a:pt x="22180" y="1874"/>
                </a:cubicBezTo>
                <a:cubicBezTo>
                  <a:pt x="22180" y="2262"/>
                  <a:pt x="21946" y="2461"/>
                  <a:pt x="21617" y="2461"/>
                </a:cubicBezTo>
                <a:close/>
                <a:moveTo>
                  <a:pt x="22987" y="2461"/>
                </a:moveTo>
                <a:lnTo>
                  <a:pt x="22987" y="2461"/>
                </a:lnTo>
                <a:cubicBezTo>
                  <a:pt x="23710" y="2461"/>
                  <a:pt x="23710" y="2461"/>
                  <a:pt x="23710" y="2461"/>
                </a:cubicBezTo>
                <a:cubicBezTo>
                  <a:pt x="23710" y="2678"/>
                  <a:pt x="23710" y="2678"/>
                  <a:pt x="23710" y="2678"/>
                </a:cubicBezTo>
                <a:cubicBezTo>
                  <a:pt x="22740" y="2678"/>
                  <a:pt x="22740" y="2678"/>
                  <a:pt x="22740" y="2678"/>
                </a:cubicBezTo>
                <a:cubicBezTo>
                  <a:pt x="22740" y="1073"/>
                  <a:pt x="22740" y="1073"/>
                  <a:pt x="22740" y="1073"/>
                </a:cubicBezTo>
                <a:cubicBezTo>
                  <a:pt x="23687" y="1073"/>
                  <a:pt x="23687" y="1073"/>
                  <a:pt x="23687" y="1073"/>
                </a:cubicBezTo>
                <a:cubicBezTo>
                  <a:pt x="23687" y="1293"/>
                  <a:pt x="23687" y="1293"/>
                  <a:pt x="23687" y="1293"/>
                </a:cubicBezTo>
                <a:cubicBezTo>
                  <a:pt x="22987" y="1293"/>
                  <a:pt x="22987" y="1293"/>
                  <a:pt x="22987" y="1293"/>
                </a:cubicBezTo>
                <a:cubicBezTo>
                  <a:pt x="22987" y="1757"/>
                  <a:pt x="22987" y="1757"/>
                  <a:pt x="22987" y="1757"/>
                </a:cubicBezTo>
                <a:cubicBezTo>
                  <a:pt x="23587" y="1757"/>
                  <a:pt x="23587" y="1757"/>
                  <a:pt x="23587" y="1757"/>
                </a:cubicBezTo>
                <a:cubicBezTo>
                  <a:pt x="23587" y="1971"/>
                  <a:pt x="23587" y="1971"/>
                  <a:pt x="23587" y="1971"/>
                </a:cubicBezTo>
                <a:cubicBezTo>
                  <a:pt x="22987" y="1971"/>
                  <a:pt x="22987" y="1971"/>
                  <a:pt x="22987" y="1971"/>
                </a:cubicBezTo>
                <a:lnTo>
                  <a:pt x="22987" y="2461"/>
                </a:lnTo>
                <a:close/>
                <a:moveTo>
                  <a:pt x="25383" y="1073"/>
                </a:moveTo>
                <a:lnTo>
                  <a:pt x="25383" y="1073"/>
                </a:lnTo>
                <a:cubicBezTo>
                  <a:pt x="25668" y="1073"/>
                  <a:pt x="25668" y="1073"/>
                  <a:pt x="25668" y="1073"/>
                </a:cubicBezTo>
                <a:cubicBezTo>
                  <a:pt x="25668" y="2678"/>
                  <a:pt x="25668" y="2678"/>
                  <a:pt x="25668" y="2678"/>
                </a:cubicBezTo>
                <a:cubicBezTo>
                  <a:pt x="25430" y="2678"/>
                  <a:pt x="25430" y="2678"/>
                  <a:pt x="25430" y="2678"/>
                </a:cubicBezTo>
                <a:cubicBezTo>
                  <a:pt x="25430" y="1580"/>
                  <a:pt x="25430" y="1580"/>
                  <a:pt x="25430" y="1580"/>
                </a:cubicBezTo>
                <a:cubicBezTo>
                  <a:pt x="25416" y="1580"/>
                  <a:pt x="25416" y="1580"/>
                  <a:pt x="25416" y="1580"/>
                </a:cubicBezTo>
                <a:cubicBezTo>
                  <a:pt x="24982" y="2678"/>
                  <a:pt x="24982" y="2678"/>
                  <a:pt x="24982" y="2678"/>
                </a:cubicBezTo>
                <a:cubicBezTo>
                  <a:pt x="24746" y="2678"/>
                  <a:pt x="24746" y="2678"/>
                  <a:pt x="24746" y="2678"/>
                </a:cubicBezTo>
                <a:cubicBezTo>
                  <a:pt x="24270" y="1568"/>
                  <a:pt x="24270" y="1568"/>
                  <a:pt x="24270" y="1568"/>
                </a:cubicBezTo>
                <a:cubicBezTo>
                  <a:pt x="24259" y="1568"/>
                  <a:pt x="24259" y="1568"/>
                  <a:pt x="24259" y="1568"/>
                </a:cubicBezTo>
                <a:cubicBezTo>
                  <a:pt x="24259" y="2678"/>
                  <a:pt x="24259" y="2678"/>
                  <a:pt x="24259" y="2678"/>
                </a:cubicBezTo>
                <a:cubicBezTo>
                  <a:pt x="24021" y="2678"/>
                  <a:pt x="24021" y="2678"/>
                  <a:pt x="24021" y="2678"/>
                </a:cubicBezTo>
                <a:cubicBezTo>
                  <a:pt x="24021" y="1073"/>
                  <a:pt x="24021" y="1073"/>
                  <a:pt x="24021" y="1073"/>
                </a:cubicBezTo>
                <a:cubicBezTo>
                  <a:pt x="24308" y="1073"/>
                  <a:pt x="24308" y="1073"/>
                  <a:pt x="24308" y="1073"/>
                </a:cubicBezTo>
                <a:cubicBezTo>
                  <a:pt x="24863" y="2365"/>
                  <a:pt x="24863" y="2365"/>
                  <a:pt x="24863" y="2365"/>
                </a:cubicBezTo>
                <a:cubicBezTo>
                  <a:pt x="24877" y="2365"/>
                  <a:pt x="24877" y="2365"/>
                  <a:pt x="24877" y="2365"/>
                </a:cubicBezTo>
                <a:lnTo>
                  <a:pt x="25383" y="1073"/>
                </a:lnTo>
                <a:close/>
                <a:moveTo>
                  <a:pt x="26074" y="1073"/>
                </a:moveTo>
                <a:lnTo>
                  <a:pt x="26074" y="1073"/>
                </a:lnTo>
                <a:cubicBezTo>
                  <a:pt x="26319" y="1073"/>
                  <a:pt x="26319" y="1073"/>
                  <a:pt x="26319" y="1073"/>
                </a:cubicBezTo>
                <a:cubicBezTo>
                  <a:pt x="26319" y="2678"/>
                  <a:pt x="26319" y="2678"/>
                  <a:pt x="26319" y="2678"/>
                </a:cubicBezTo>
                <a:cubicBezTo>
                  <a:pt x="26074" y="2678"/>
                  <a:pt x="26074" y="2678"/>
                  <a:pt x="26074" y="2678"/>
                </a:cubicBezTo>
                <a:lnTo>
                  <a:pt x="26074" y="1073"/>
                </a:lnTo>
                <a:close/>
                <a:moveTo>
                  <a:pt x="27999" y="1073"/>
                </a:moveTo>
                <a:lnTo>
                  <a:pt x="27999" y="1073"/>
                </a:lnTo>
                <a:cubicBezTo>
                  <a:pt x="27999" y="2678"/>
                  <a:pt x="27999" y="2678"/>
                  <a:pt x="27999" y="2678"/>
                </a:cubicBezTo>
                <a:cubicBezTo>
                  <a:pt x="27735" y="2678"/>
                  <a:pt x="27735" y="2678"/>
                  <a:pt x="27735" y="2678"/>
                </a:cubicBezTo>
                <a:cubicBezTo>
                  <a:pt x="26982" y="1491"/>
                  <a:pt x="26982" y="1491"/>
                  <a:pt x="26982" y="1491"/>
                </a:cubicBezTo>
                <a:cubicBezTo>
                  <a:pt x="26968" y="1491"/>
                  <a:pt x="26968" y="1491"/>
                  <a:pt x="26968" y="1491"/>
                </a:cubicBezTo>
                <a:cubicBezTo>
                  <a:pt x="26968" y="2678"/>
                  <a:pt x="26968" y="2678"/>
                  <a:pt x="26968" y="2678"/>
                </a:cubicBezTo>
                <a:cubicBezTo>
                  <a:pt x="26725" y="2678"/>
                  <a:pt x="26725" y="2678"/>
                  <a:pt x="26725" y="2678"/>
                </a:cubicBezTo>
                <a:cubicBezTo>
                  <a:pt x="26725" y="1073"/>
                  <a:pt x="26725" y="1073"/>
                  <a:pt x="26725" y="1073"/>
                </a:cubicBezTo>
                <a:cubicBezTo>
                  <a:pt x="26989" y="1073"/>
                  <a:pt x="26989" y="1073"/>
                  <a:pt x="26989" y="1073"/>
                </a:cubicBezTo>
                <a:cubicBezTo>
                  <a:pt x="27745" y="2260"/>
                  <a:pt x="27745" y="2260"/>
                  <a:pt x="27745" y="2260"/>
                </a:cubicBezTo>
                <a:cubicBezTo>
                  <a:pt x="27759" y="2260"/>
                  <a:pt x="27759" y="2260"/>
                  <a:pt x="27759" y="2260"/>
                </a:cubicBezTo>
                <a:cubicBezTo>
                  <a:pt x="27759" y="1073"/>
                  <a:pt x="27759" y="1073"/>
                  <a:pt x="27759" y="1073"/>
                </a:cubicBezTo>
                <a:lnTo>
                  <a:pt x="27999" y="1073"/>
                </a:lnTo>
                <a:close/>
              </a:path>
            </a:pathLst>
          </a:custGeom>
          <a:solidFill>
            <a:schemeClr val="accent6"/>
          </a:solidFill>
          <a:ln>
            <a:noFill/>
          </a:ln>
          <a:effectLst/>
        </p:spPr>
        <p:txBody>
          <a:bodyPr wrap="none" anchor="ctr"/>
          <a:lstStyle/>
          <a:p>
            <a:endParaRPr lang="sv-SE" sz="2116"/>
          </a:p>
        </p:txBody>
      </p:sp>
    </p:spTree>
    <p:extLst>
      <p:ext uri="{BB962C8B-B14F-4D97-AF65-F5344CB8AC3E}">
        <p14:creationId xmlns:p14="http://schemas.microsoft.com/office/powerpoint/2010/main" val="2976753774"/>
      </p:ext>
    </p:extLst>
  </p:cSld>
  <p:clrMapOvr>
    <a:masterClrMapping/>
  </p:clrMapOvr>
  <p:extLst>
    <p:ext uri="{DCECCB84-F9BA-43D5-87BE-67443E8EF086}">
      <p15:sldGuideLst xmlns:p15="http://schemas.microsoft.com/office/powerpoint/2012/main">
        <p15:guide id="1" pos="544">
          <p15:clr>
            <a:srgbClr val="FBAE40"/>
          </p15:clr>
        </p15:guide>
        <p15:guide id="2" pos="2721">
          <p15:clr>
            <a:srgbClr val="FBAE40"/>
          </p15:clr>
        </p15:guide>
        <p15:guide id="3" orient="horz" pos="408">
          <p15:clr>
            <a:srgbClr val="FBAE40"/>
          </p15:clr>
        </p15:guide>
        <p15:guide id="4" pos="6123">
          <p15:clr>
            <a:srgbClr val="FBAE40"/>
          </p15:clr>
        </p15:guide>
        <p15:guide id="5" pos="5647">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Cols_6_Wide_Wide-gutter">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EFE3E3EB-E653-C04E-BF48-2731DFAB47A1}"/>
              </a:ext>
            </a:extLst>
          </p:cNvPr>
          <p:cNvSpPr>
            <a:spLocks noGrp="1"/>
          </p:cNvSpPr>
          <p:nvPr>
            <p:ph type="dt" sz="half" idx="10"/>
          </p:nvPr>
        </p:nvSpPr>
        <p:spPr/>
        <p:txBody>
          <a:bodyPr/>
          <a:lstStyle/>
          <a:p>
            <a:r>
              <a:rPr lang="sv-SE"/>
              <a:t>2023-01-01</a:t>
            </a:r>
          </a:p>
        </p:txBody>
      </p:sp>
      <p:sp>
        <p:nvSpPr>
          <p:cNvPr id="4" name="Footer Placeholder 3">
            <a:extLst>
              <a:ext uri="{FF2B5EF4-FFF2-40B4-BE49-F238E27FC236}">
                <a16:creationId xmlns:a16="http://schemas.microsoft.com/office/drawing/2014/main" id="{B82B3C4A-2BF9-B742-BB03-F9788C58836E}"/>
              </a:ext>
            </a:extLst>
          </p:cNvPr>
          <p:cNvSpPr>
            <a:spLocks noGrp="1"/>
          </p:cNvSpPr>
          <p:nvPr>
            <p:ph type="ftr" sz="quarter" idx="11"/>
          </p:nvPr>
        </p:nvSpPr>
        <p:spPr/>
        <p:txBody>
          <a:bodyPr/>
          <a:lstStyle/>
          <a:p>
            <a:r>
              <a:rPr lang="en-US"/>
              <a:t>Skolmatsakademin · PPT-mall</a:t>
            </a:r>
            <a:endParaRPr lang="sv-SE"/>
          </a:p>
        </p:txBody>
      </p:sp>
      <p:sp>
        <p:nvSpPr>
          <p:cNvPr id="5" name="Slide Number Placeholder 4">
            <a:extLst>
              <a:ext uri="{FF2B5EF4-FFF2-40B4-BE49-F238E27FC236}">
                <a16:creationId xmlns:a16="http://schemas.microsoft.com/office/drawing/2014/main" id="{D5F4501F-0A6C-EC45-973E-F01984BA2FF1}"/>
              </a:ext>
            </a:extLst>
          </p:cNvPr>
          <p:cNvSpPr>
            <a:spLocks noGrp="1"/>
          </p:cNvSpPr>
          <p:nvPr>
            <p:ph type="sldNum" sz="quarter" idx="12"/>
          </p:nvPr>
        </p:nvSpPr>
        <p:spPr/>
        <p:txBody>
          <a:bodyPr/>
          <a:lstStyle/>
          <a:p>
            <a:fld id="{2066355A-084C-D24E-9AD2-7E4FC41EA627}" type="slidenum">
              <a:rPr lang="sv-SE" smtClean="0"/>
              <a:pPr/>
              <a:t>‹#›</a:t>
            </a:fld>
            <a:endParaRPr lang="sv-SE"/>
          </a:p>
        </p:txBody>
      </p:sp>
      <p:sp>
        <p:nvSpPr>
          <p:cNvPr id="21" name="Title 1">
            <a:extLst>
              <a:ext uri="{FF2B5EF4-FFF2-40B4-BE49-F238E27FC236}">
                <a16:creationId xmlns:a16="http://schemas.microsoft.com/office/drawing/2014/main" id="{BF647606-4006-804D-BD75-39F287F6B4B6}"/>
              </a:ext>
            </a:extLst>
          </p:cNvPr>
          <p:cNvSpPr>
            <a:spLocks noGrp="1"/>
          </p:cNvSpPr>
          <p:nvPr>
            <p:ph type="title"/>
          </p:nvPr>
        </p:nvSpPr>
        <p:spPr>
          <a:xfrm>
            <a:off x="1015535" y="1142377"/>
            <a:ext cx="10160932" cy="423300"/>
          </a:xfrm>
        </p:spPr>
        <p:txBody>
          <a:bodyPr/>
          <a:lstStyle/>
          <a:p>
            <a:r>
              <a:rPr lang="en-US"/>
              <a:t>Click to edit Master title style</a:t>
            </a:r>
            <a:endParaRPr lang="sv-SE"/>
          </a:p>
        </p:txBody>
      </p:sp>
      <p:sp>
        <p:nvSpPr>
          <p:cNvPr id="6" name="TextBox 5">
            <a:extLst>
              <a:ext uri="{FF2B5EF4-FFF2-40B4-BE49-F238E27FC236}">
                <a16:creationId xmlns:a16="http://schemas.microsoft.com/office/drawing/2014/main" id="{BF25A169-BD4D-1942-84D6-56B3A6E69413}"/>
              </a:ext>
            </a:extLst>
          </p:cNvPr>
          <p:cNvSpPr txBox="1"/>
          <p:nvPr userDrawn="1"/>
        </p:nvSpPr>
        <p:spPr>
          <a:xfrm>
            <a:off x="1015534" y="-677278"/>
            <a:ext cx="10160933" cy="253979"/>
          </a:xfrm>
          <a:prstGeom prst="rect">
            <a:avLst/>
          </a:prstGeom>
          <a:noFill/>
        </p:spPr>
        <p:txBody>
          <a:bodyPr wrap="square" lIns="0" tIns="0" rIns="0" bIns="0" rtlCol="0">
            <a:noAutofit/>
          </a:bodyPr>
          <a:lstStyle/>
          <a:p>
            <a:pPr algn="ctr"/>
            <a:r>
              <a:rPr lang="en-GB" sz="1293" b="0" i="0" noProof="0">
                <a:latin typeface="+mn-lt"/>
                <a:ea typeface="+mn-ea"/>
              </a:rPr>
              <a:t>Wide content – 6 columns – Wide gutter</a:t>
            </a:r>
          </a:p>
        </p:txBody>
      </p:sp>
    </p:spTree>
    <p:extLst>
      <p:ext uri="{BB962C8B-B14F-4D97-AF65-F5344CB8AC3E}">
        <p14:creationId xmlns:p14="http://schemas.microsoft.com/office/powerpoint/2010/main" val="1422078963"/>
      </p:ext>
    </p:extLst>
  </p:cSld>
  <p:clrMapOvr>
    <a:masterClrMapping/>
  </p:clrMapOvr>
  <p:extLst>
    <p:ext uri="{DCECCB84-F9BA-43D5-87BE-67443E8EF086}">
      <p15:sldGuideLst xmlns:p15="http://schemas.microsoft.com/office/powerpoint/2012/main">
        <p15:guide id="1" pos="544">
          <p15:clr>
            <a:srgbClr val="FBAE40"/>
          </p15:clr>
        </p15:guide>
        <p15:guide id="2" pos="5987">
          <p15:clr>
            <a:srgbClr val="FBAE40"/>
          </p15:clr>
        </p15:guide>
        <p15:guide id="3" pos="1224">
          <p15:clr>
            <a:srgbClr val="FBAE40"/>
          </p15:clr>
        </p15:guide>
        <p15:guide id="4" pos="1496">
          <p15:clr>
            <a:srgbClr val="FBAE40"/>
          </p15:clr>
        </p15:guide>
        <p15:guide id="5" pos="3129">
          <p15:clr>
            <a:srgbClr val="FBAE40"/>
          </p15:clr>
        </p15:guide>
        <p15:guide id="6" pos="3402">
          <p15:clr>
            <a:srgbClr val="FBAE40"/>
          </p15:clr>
        </p15:guide>
        <p15:guide id="7" pos="4082">
          <p15:clr>
            <a:srgbClr val="FBAE40"/>
          </p15:clr>
        </p15:guide>
        <p15:guide id="8" pos="4354">
          <p15:clr>
            <a:srgbClr val="FBAE40"/>
          </p15:clr>
        </p15:guide>
        <p15:guide id="9" pos="5035">
          <p15:clr>
            <a:srgbClr val="FBAE40"/>
          </p15:clr>
        </p15:guide>
        <p15:guide id="10" pos="5307">
          <p15:clr>
            <a:srgbClr val="FBAE40"/>
          </p15:clr>
        </p15:guide>
        <p15:guide id="11" pos="2449">
          <p15:clr>
            <a:srgbClr val="FBAE40"/>
          </p15:clr>
        </p15:guide>
        <p15:guide id="12" pos="2177">
          <p15:clr>
            <a:srgbClr val="FBAE40"/>
          </p15:clr>
        </p15:guide>
        <p15:guide id="13" orient="horz" pos="1134">
          <p15:clr>
            <a:srgbClr val="FBAE40"/>
          </p15:clr>
        </p15:guide>
        <p15:guide id="14" orient="horz" pos="1429">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Cols_5_Wid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EFE3E3EB-E653-C04E-BF48-2731DFAB47A1}"/>
              </a:ext>
            </a:extLst>
          </p:cNvPr>
          <p:cNvSpPr>
            <a:spLocks noGrp="1"/>
          </p:cNvSpPr>
          <p:nvPr>
            <p:ph type="dt" sz="half" idx="10"/>
          </p:nvPr>
        </p:nvSpPr>
        <p:spPr/>
        <p:txBody>
          <a:bodyPr/>
          <a:lstStyle/>
          <a:p>
            <a:r>
              <a:rPr lang="sv-SE"/>
              <a:t>2023-01-01</a:t>
            </a:r>
          </a:p>
        </p:txBody>
      </p:sp>
      <p:sp>
        <p:nvSpPr>
          <p:cNvPr id="4" name="Footer Placeholder 3">
            <a:extLst>
              <a:ext uri="{FF2B5EF4-FFF2-40B4-BE49-F238E27FC236}">
                <a16:creationId xmlns:a16="http://schemas.microsoft.com/office/drawing/2014/main" id="{B82B3C4A-2BF9-B742-BB03-F9788C58836E}"/>
              </a:ext>
            </a:extLst>
          </p:cNvPr>
          <p:cNvSpPr>
            <a:spLocks noGrp="1"/>
          </p:cNvSpPr>
          <p:nvPr>
            <p:ph type="ftr" sz="quarter" idx="11"/>
          </p:nvPr>
        </p:nvSpPr>
        <p:spPr/>
        <p:txBody>
          <a:bodyPr/>
          <a:lstStyle/>
          <a:p>
            <a:r>
              <a:rPr lang="en-US"/>
              <a:t>Skolmatsakademin · PPT-mall</a:t>
            </a:r>
            <a:endParaRPr lang="sv-SE"/>
          </a:p>
        </p:txBody>
      </p:sp>
      <p:sp>
        <p:nvSpPr>
          <p:cNvPr id="5" name="Slide Number Placeholder 4">
            <a:extLst>
              <a:ext uri="{FF2B5EF4-FFF2-40B4-BE49-F238E27FC236}">
                <a16:creationId xmlns:a16="http://schemas.microsoft.com/office/drawing/2014/main" id="{D5F4501F-0A6C-EC45-973E-F01984BA2FF1}"/>
              </a:ext>
            </a:extLst>
          </p:cNvPr>
          <p:cNvSpPr>
            <a:spLocks noGrp="1"/>
          </p:cNvSpPr>
          <p:nvPr>
            <p:ph type="sldNum" sz="quarter" idx="12"/>
          </p:nvPr>
        </p:nvSpPr>
        <p:spPr/>
        <p:txBody>
          <a:bodyPr/>
          <a:lstStyle/>
          <a:p>
            <a:fld id="{2066355A-084C-D24E-9AD2-7E4FC41EA627}" type="slidenum">
              <a:rPr lang="sv-SE" smtClean="0"/>
              <a:pPr/>
              <a:t>‹#›</a:t>
            </a:fld>
            <a:endParaRPr lang="sv-SE"/>
          </a:p>
        </p:txBody>
      </p:sp>
      <p:sp>
        <p:nvSpPr>
          <p:cNvPr id="21" name="Title 1">
            <a:extLst>
              <a:ext uri="{FF2B5EF4-FFF2-40B4-BE49-F238E27FC236}">
                <a16:creationId xmlns:a16="http://schemas.microsoft.com/office/drawing/2014/main" id="{BF647606-4006-804D-BD75-39F287F6B4B6}"/>
              </a:ext>
            </a:extLst>
          </p:cNvPr>
          <p:cNvSpPr>
            <a:spLocks noGrp="1"/>
          </p:cNvSpPr>
          <p:nvPr>
            <p:ph type="title"/>
          </p:nvPr>
        </p:nvSpPr>
        <p:spPr>
          <a:xfrm>
            <a:off x="1015535" y="1142377"/>
            <a:ext cx="10160932" cy="423300"/>
          </a:xfrm>
        </p:spPr>
        <p:txBody>
          <a:bodyPr/>
          <a:lstStyle/>
          <a:p>
            <a:r>
              <a:rPr lang="en-US"/>
              <a:t>Click to edit Master title style</a:t>
            </a:r>
            <a:endParaRPr lang="sv-SE"/>
          </a:p>
        </p:txBody>
      </p:sp>
      <p:sp>
        <p:nvSpPr>
          <p:cNvPr id="6" name="TextBox 5">
            <a:extLst>
              <a:ext uri="{FF2B5EF4-FFF2-40B4-BE49-F238E27FC236}">
                <a16:creationId xmlns:a16="http://schemas.microsoft.com/office/drawing/2014/main" id="{D425B424-07F2-A840-B2F7-A36C3D31C4B8}"/>
              </a:ext>
            </a:extLst>
          </p:cNvPr>
          <p:cNvSpPr txBox="1"/>
          <p:nvPr userDrawn="1"/>
        </p:nvSpPr>
        <p:spPr>
          <a:xfrm>
            <a:off x="1015534" y="-677278"/>
            <a:ext cx="10160933" cy="253979"/>
          </a:xfrm>
          <a:prstGeom prst="rect">
            <a:avLst/>
          </a:prstGeom>
          <a:noFill/>
        </p:spPr>
        <p:txBody>
          <a:bodyPr wrap="square" lIns="0" tIns="0" rIns="0" bIns="0" rtlCol="0">
            <a:noAutofit/>
          </a:bodyPr>
          <a:lstStyle/>
          <a:p>
            <a:pPr algn="ctr"/>
            <a:r>
              <a:rPr lang="en-GB" sz="1293" b="0" i="0" noProof="0">
                <a:latin typeface="+mn-lt"/>
                <a:ea typeface="+mn-ea"/>
              </a:rPr>
              <a:t>Wide content – 5 columns</a:t>
            </a:r>
          </a:p>
        </p:txBody>
      </p:sp>
    </p:spTree>
    <p:extLst>
      <p:ext uri="{BB962C8B-B14F-4D97-AF65-F5344CB8AC3E}">
        <p14:creationId xmlns:p14="http://schemas.microsoft.com/office/powerpoint/2010/main" val="2757935082"/>
      </p:ext>
    </p:extLst>
  </p:cSld>
  <p:clrMapOvr>
    <a:masterClrMapping/>
  </p:clrMapOvr>
  <p:extLst>
    <p:ext uri="{DCECCB84-F9BA-43D5-87BE-67443E8EF086}">
      <p15:sldGuideLst xmlns:p15="http://schemas.microsoft.com/office/powerpoint/2012/main">
        <p15:guide id="1" pos="544">
          <p15:clr>
            <a:srgbClr val="FBAE40"/>
          </p15:clr>
        </p15:guide>
        <p15:guide id="2" pos="5987">
          <p15:clr>
            <a:srgbClr val="FBAE40"/>
          </p15:clr>
        </p15:guide>
        <p15:guide id="3" pos="1542">
          <p15:clr>
            <a:srgbClr val="FBAE40"/>
          </p15:clr>
        </p15:guide>
        <p15:guide id="4" pos="1655">
          <p15:clr>
            <a:srgbClr val="FBAE40"/>
          </p15:clr>
        </p15:guide>
        <p15:guide id="5" pos="2653">
          <p15:clr>
            <a:srgbClr val="FBAE40"/>
          </p15:clr>
        </p15:guide>
        <p15:guide id="6" pos="2767">
          <p15:clr>
            <a:srgbClr val="FBAE40"/>
          </p15:clr>
        </p15:guide>
        <p15:guide id="7" pos="3764">
          <p15:clr>
            <a:srgbClr val="FBAE40"/>
          </p15:clr>
        </p15:guide>
        <p15:guide id="8" pos="3878">
          <p15:clr>
            <a:srgbClr val="FBAE40"/>
          </p15:clr>
        </p15:guide>
        <p15:guide id="9" pos="4876">
          <p15:clr>
            <a:srgbClr val="FBAE40"/>
          </p15:clr>
        </p15:guide>
        <p15:guide id="10" pos="4989">
          <p15:clr>
            <a:srgbClr val="FBAE40"/>
          </p15:clr>
        </p15:guide>
        <p15:guide id="11" orient="horz" pos="1134">
          <p15:clr>
            <a:srgbClr val="FBAE40"/>
          </p15:clr>
        </p15:guide>
        <p15:guide id="12" orient="horz" pos="1429">
          <p15:clr>
            <a:srgbClr val="FBAE40"/>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Cols_5_Wide_Wide-gutter">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EFE3E3EB-E653-C04E-BF48-2731DFAB47A1}"/>
              </a:ext>
            </a:extLst>
          </p:cNvPr>
          <p:cNvSpPr>
            <a:spLocks noGrp="1"/>
          </p:cNvSpPr>
          <p:nvPr>
            <p:ph type="dt" sz="half" idx="10"/>
          </p:nvPr>
        </p:nvSpPr>
        <p:spPr/>
        <p:txBody>
          <a:bodyPr/>
          <a:lstStyle/>
          <a:p>
            <a:r>
              <a:rPr lang="sv-SE"/>
              <a:t>2023-01-01</a:t>
            </a:r>
          </a:p>
        </p:txBody>
      </p:sp>
      <p:sp>
        <p:nvSpPr>
          <p:cNvPr id="4" name="Footer Placeholder 3">
            <a:extLst>
              <a:ext uri="{FF2B5EF4-FFF2-40B4-BE49-F238E27FC236}">
                <a16:creationId xmlns:a16="http://schemas.microsoft.com/office/drawing/2014/main" id="{B82B3C4A-2BF9-B742-BB03-F9788C58836E}"/>
              </a:ext>
            </a:extLst>
          </p:cNvPr>
          <p:cNvSpPr>
            <a:spLocks noGrp="1"/>
          </p:cNvSpPr>
          <p:nvPr>
            <p:ph type="ftr" sz="quarter" idx="11"/>
          </p:nvPr>
        </p:nvSpPr>
        <p:spPr/>
        <p:txBody>
          <a:bodyPr/>
          <a:lstStyle/>
          <a:p>
            <a:r>
              <a:rPr lang="en-US"/>
              <a:t>Skolmatsakademin · PPT-mall</a:t>
            </a:r>
            <a:endParaRPr lang="sv-SE"/>
          </a:p>
        </p:txBody>
      </p:sp>
      <p:sp>
        <p:nvSpPr>
          <p:cNvPr id="5" name="Slide Number Placeholder 4">
            <a:extLst>
              <a:ext uri="{FF2B5EF4-FFF2-40B4-BE49-F238E27FC236}">
                <a16:creationId xmlns:a16="http://schemas.microsoft.com/office/drawing/2014/main" id="{D5F4501F-0A6C-EC45-973E-F01984BA2FF1}"/>
              </a:ext>
            </a:extLst>
          </p:cNvPr>
          <p:cNvSpPr>
            <a:spLocks noGrp="1"/>
          </p:cNvSpPr>
          <p:nvPr>
            <p:ph type="sldNum" sz="quarter" idx="12"/>
          </p:nvPr>
        </p:nvSpPr>
        <p:spPr/>
        <p:txBody>
          <a:bodyPr/>
          <a:lstStyle/>
          <a:p>
            <a:fld id="{2066355A-084C-D24E-9AD2-7E4FC41EA627}" type="slidenum">
              <a:rPr lang="sv-SE" smtClean="0"/>
              <a:pPr/>
              <a:t>‹#›</a:t>
            </a:fld>
            <a:endParaRPr lang="sv-SE"/>
          </a:p>
        </p:txBody>
      </p:sp>
      <p:sp>
        <p:nvSpPr>
          <p:cNvPr id="21" name="Title 1">
            <a:extLst>
              <a:ext uri="{FF2B5EF4-FFF2-40B4-BE49-F238E27FC236}">
                <a16:creationId xmlns:a16="http://schemas.microsoft.com/office/drawing/2014/main" id="{BF647606-4006-804D-BD75-39F287F6B4B6}"/>
              </a:ext>
            </a:extLst>
          </p:cNvPr>
          <p:cNvSpPr>
            <a:spLocks noGrp="1"/>
          </p:cNvSpPr>
          <p:nvPr>
            <p:ph type="title"/>
          </p:nvPr>
        </p:nvSpPr>
        <p:spPr>
          <a:xfrm>
            <a:off x="1015535" y="1142377"/>
            <a:ext cx="10160932" cy="423300"/>
          </a:xfrm>
        </p:spPr>
        <p:txBody>
          <a:bodyPr/>
          <a:lstStyle/>
          <a:p>
            <a:r>
              <a:rPr lang="en-US"/>
              <a:t>Click to edit Master title style</a:t>
            </a:r>
            <a:endParaRPr lang="sv-SE"/>
          </a:p>
        </p:txBody>
      </p:sp>
      <p:sp>
        <p:nvSpPr>
          <p:cNvPr id="6" name="TextBox 5">
            <a:extLst>
              <a:ext uri="{FF2B5EF4-FFF2-40B4-BE49-F238E27FC236}">
                <a16:creationId xmlns:a16="http://schemas.microsoft.com/office/drawing/2014/main" id="{F8638ECB-658B-8D43-8501-1ABF7AB5823B}"/>
              </a:ext>
            </a:extLst>
          </p:cNvPr>
          <p:cNvSpPr txBox="1"/>
          <p:nvPr userDrawn="1"/>
        </p:nvSpPr>
        <p:spPr>
          <a:xfrm>
            <a:off x="1015534" y="-677278"/>
            <a:ext cx="10160933" cy="253979"/>
          </a:xfrm>
          <a:prstGeom prst="rect">
            <a:avLst/>
          </a:prstGeom>
          <a:noFill/>
        </p:spPr>
        <p:txBody>
          <a:bodyPr wrap="square" lIns="0" tIns="0" rIns="0" bIns="0" rtlCol="0">
            <a:noAutofit/>
          </a:bodyPr>
          <a:lstStyle/>
          <a:p>
            <a:pPr algn="ctr"/>
            <a:r>
              <a:rPr lang="en-GB" sz="1293" b="0" i="0" noProof="0">
                <a:latin typeface="+mn-lt"/>
                <a:ea typeface="+mn-ea"/>
              </a:rPr>
              <a:t>Wide content – 5 columns – Wide gutter</a:t>
            </a:r>
          </a:p>
        </p:txBody>
      </p:sp>
    </p:spTree>
    <p:extLst>
      <p:ext uri="{BB962C8B-B14F-4D97-AF65-F5344CB8AC3E}">
        <p14:creationId xmlns:p14="http://schemas.microsoft.com/office/powerpoint/2010/main" val="2613031711"/>
      </p:ext>
    </p:extLst>
  </p:cSld>
  <p:clrMapOvr>
    <a:masterClrMapping/>
  </p:clrMapOvr>
  <p:extLst>
    <p:ext uri="{DCECCB84-F9BA-43D5-87BE-67443E8EF086}">
      <p15:sldGuideLst xmlns:p15="http://schemas.microsoft.com/office/powerpoint/2012/main">
        <p15:guide id="1" pos="544">
          <p15:clr>
            <a:srgbClr val="FBAE40"/>
          </p15:clr>
        </p15:guide>
        <p15:guide id="2" pos="5987">
          <p15:clr>
            <a:srgbClr val="FBAE40"/>
          </p15:clr>
        </p15:guide>
        <p15:guide id="3" pos="1451">
          <p15:clr>
            <a:srgbClr val="FBAE40"/>
          </p15:clr>
        </p15:guide>
        <p15:guide id="4" pos="1678">
          <p15:clr>
            <a:srgbClr val="FBAE40"/>
          </p15:clr>
        </p15:guide>
        <p15:guide id="5" pos="2585">
          <p15:clr>
            <a:srgbClr val="FBAE40"/>
          </p15:clr>
        </p15:guide>
        <p15:guide id="6" pos="2812">
          <p15:clr>
            <a:srgbClr val="FBAE40"/>
          </p15:clr>
        </p15:guide>
        <p15:guide id="7" pos="3719">
          <p15:clr>
            <a:srgbClr val="FBAE40"/>
          </p15:clr>
        </p15:guide>
        <p15:guide id="8" pos="3946">
          <p15:clr>
            <a:srgbClr val="FBAE40"/>
          </p15:clr>
        </p15:guide>
        <p15:guide id="9" pos="4853">
          <p15:clr>
            <a:srgbClr val="FBAE40"/>
          </p15:clr>
        </p15:guide>
        <p15:guide id="10" pos="5080">
          <p15:clr>
            <a:srgbClr val="FBAE40"/>
          </p15:clr>
        </p15:guide>
        <p15:guide id="11" orient="horz" pos="1134">
          <p15:clr>
            <a:srgbClr val="FBAE40"/>
          </p15:clr>
        </p15:guide>
        <p15:guide id="12" orient="horz" pos="1429">
          <p15:clr>
            <a:srgbClr val="FBAE40"/>
          </p15:clr>
        </p15:guide>
      </p15:sldGuideLst>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Cols_4_W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43E18-D929-CD43-BB12-47BD8DBAD8A6}"/>
              </a:ext>
            </a:extLst>
          </p:cNvPr>
          <p:cNvSpPr>
            <a:spLocks noGrp="1"/>
          </p:cNvSpPr>
          <p:nvPr>
            <p:ph type="title"/>
          </p:nvPr>
        </p:nvSpPr>
        <p:spPr>
          <a:xfrm>
            <a:off x="1015535" y="1142378"/>
            <a:ext cx="10160932" cy="423299"/>
          </a:xfrm>
        </p:spPr>
        <p:txBody>
          <a:bodyPr/>
          <a:lstStyle/>
          <a:p>
            <a:r>
              <a:rPr lang="en-US"/>
              <a:t>Click to edit Master title style</a:t>
            </a:r>
            <a:endParaRPr lang="sv-SE"/>
          </a:p>
        </p:txBody>
      </p:sp>
      <p:sp>
        <p:nvSpPr>
          <p:cNvPr id="3" name="Date Placeholder 2">
            <a:extLst>
              <a:ext uri="{FF2B5EF4-FFF2-40B4-BE49-F238E27FC236}">
                <a16:creationId xmlns:a16="http://schemas.microsoft.com/office/drawing/2014/main" id="{EFE3E3EB-E653-C04E-BF48-2731DFAB47A1}"/>
              </a:ext>
            </a:extLst>
          </p:cNvPr>
          <p:cNvSpPr>
            <a:spLocks noGrp="1"/>
          </p:cNvSpPr>
          <p:nvPr>
            <p:ph type="dt" sz="half" idx="10"/>
          </p:nvPr>
        </p:nvSpPr>
        <p:spPr/>
        <p:txBody>
          <a:bodyPr/>
          <a:lstStyle/>
          <a:p>
            <a:r>
              <a:rPr lang="sv-SE"/>
              <a:t>2023-01-01</a:t>
            </a:r>
          </a:p>
        </p:txBody>
      </p:sp>
      <p:sp>
        <p:nvSpPr>
          <p:cNvPr id="4" name="Footer Placeholder 3">
            <a:extLst>
              <a:ext uri="{FF2B5EF4-FFF2-40B4-BE49-F238E27FC236}">
                <a16:creationId xmlns:a16="http://schemas.microsoft.com/office/drawing/2014/main" id="{B82B3C4A-2BF9-B742-BB03-F9788C58836E}"/>
              </a:ext>
            </a:extLst>
          </p:cNvPr>
          <p:cNvSpPr>
            <a:spLocks noGrp="1"/>
          </p:cNvSpPr>
          <p:nvPr>
            <p:ph type="ftr" sz="quarter" idx="11"/>
          </p:nvPr>
        </p:nvSpPr>
        <p:spPr/>
        <p:txBody>
          <a:bodyPr/>
          <a:lstStyle/>
          <a:p>
            <a:r>
              <a:rPr lang="en-US"/>
              <a:t>Skolmatsakademin · PPT-mall</a:t>
            </a:r>
            <a:endParaRPr lang="sv-SE"/>
          </a:p>
        </p:txBody>
      </p:sp>
      <p:sp>
        <p:nvSpPr>
          <p:cNvPr id="5" name="Slide Number Placeholder 4">
            <a:extLst>
              <a:ext uri="{FF2B5EF4-FFF2-40B4-BE49-F238E27FC236}">
                <a16:creationId xmlns:a16="http://schemas.microsoft.com/office/drawing/2014/main" id="{D5F4501F-0A6C-EC45-973E-F01984BA2FF1}"/>
              </a:ext>
            </a:extLst>
          </p:cNvPr>
          <p:cNvSpPr>
            <a:spLocks noGrp="1"/>
          </p:cNvSpPr>
          <p:nvPr>
            <p:ph type="sldNum" sz="quarter" idx="12"/>
          </p:nvPr>
        </p:nvSpPr>
        <p:spPr/>
        <p:txBody>
          <a:bodyPr/>
          <a:lstStyle/>
          <a:p>
            <a:fld id="{2066355A-084C-D24E-9AD2-7E4FC41EA627}" type="slidenum">
              <a:rPr lang="sv-SE" smtClean="0"/>
              <a:pPr/>
              <a:t>‹#›</a:t>
            </a:fld>
            <a:endParaRPr lang="sv-SE"/>
          </a:p>
        </p:txBody>
      </p:sp>
      <p:sp>
        <p:nvSpPr>
          <p:cNvPr id="6" name="TextBox 5">
            <a:extLst>
              <a:ext uri="{FF2B5EF4-FFF2-40B4-BE49-F238E27FC236}">
                <a16:creationId xmlns:a16="http://schemas.microsoft.com/office/drawing/2014/main" id="{2FF4ED28-16CE-BF4D-B40B-35D70C5CD03B}"/>
              </a:ext>
            </a:extLst>
          </p:cNvPr>
          <p:cNvSpPr txBox="1"/>
          <p:nvPr userDrawn="1"/>
        </p:nvSpPr>
        <p:spPr>
          <a:xfrm>
            <a:off x="1015534" y="-677278"/>
            <a:ext cx="10160933" cy="253979"/>
          </a:xfrm>
          <a:prstGeom prst="rect">
            <a:avLst/>
          </a:prstGeom>
          <a:noFill/>
        </p:spPr>
        <p:txBody>
          <a:bodyPr wrap="square" lIns="0" tIns="0" rIns="0" bIns="0" rtlCol="0">
            <a:noAutofit/>
          </a:bodyPr>
          <a:lstStyle/>
          <a:p>
            <a:pPr algn="ctr"/>
            <a:r>
              <a:rPr lang="en-GB" sz="1293" b="0" i="0" noProof="0">
                <a:latin typeface="+mn-lt"/>
                <a:ea typeface="+mn-ea"/>
              </a:rPr>
              <a:t>Wide content – 4 columns</a:t>
            </a:r>
          </a:p>
        </p:txBody>
      </p:sp>
    </p:spTree>
    <p:extLst>
      <p:ext uri="{BB962C8B-B14F-4D97-AF65-F5344CB8AC3E}">
        <p14:creationId xmlns:p14="http://schemas.microsoft.com/office/powerpoint/2010/main" val="3644903056"/>
      </p:ext>
    </p:extLst>
  </p:cSld>
  <p:clrMapOvr>
    <a:masterClrMapping/>
  </p:clrMapOvr>
  <p:extLst>
    <p:ext uri="{DCECCB84-F9BA-43D5-87BE-67443E8EF086}">
      <p15:sldGuideLst xmlns:p15="http://schemas.microsoft.com/office/powerpoint/2012/main">
        <p15:guide id="1" pos="544">
          <p15:clr>
            <a:srgbClr val="FBAE40"/>
          </p15:clr>
        </p15:guide>
        <p15:guide id="2" pos="5987">
          <p15:clr>
            <a:srgbClr val="FBAE40"/>
          </p15:clr>
        </p15:guide>
        <p15:guide id="3" orient="horz" pos="1134">
          <p15:clr>
            <a:srgbClr val="FBAE40"/>
          </p15:clr>
        </p15:guide>
        <p15:guide id="4" pos="1769">
          <p15:clr>
            <a:srgbClr val="FBAE40"/>
          </p15:clr>
        </p15:guide>
        <p15:guide id="5" pos="1950">
          <p15:clr>
            <a:srgbClr val="FBAE40"/>
          </p15:clr>
        </p15:guide>
        <p15:guide id="6" pos="4581">
          <p15:clr>
            <a:srgbClr val="FBAE40"/>
          </p15:clr>
        </p15:guide>
        <p15:guide id="7" pos="4762">
          <p15:clr>
            <a:srgbClr val="FBAE40"/>
          </p15:clr>
        </p15:guide>
        <p15:guide id="8" pos="3175">
          <p15:clr>
            <a:srgbClr val="FBAE40"/>
          </p15:clr>
        </p15:guide>
        <p15:guide id="9" pos="3356">
          <p15:clr>
            <a:srgbClr val="FBAE40"/>
          </p15:clr>
        </p15:guide>
        <p15:guide id="10" orient="horz" pos="1429">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Cols_4_Wide_Wide-gutt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43E18-D929-CD43-BB12-47BD8DBAD8A6}"/>
              </a:ext>
            </a:extLst>
          </p:cNvPr>
          <p:cNvSpPr>
            <a:spLocks noGrp="1"/>
          </p:cNvSpPr>
          <p:nvPr>
            <p:ph type="title"/>
          </p:nvPr>
        </p:nvSpPr>
        <p:spPr>
          <a:xfrm>
            <a:off x="1015535" y="1142378"/>
            <a:ext cx="10160932" cy="423299"/>
          </a:xfrm>
        </p:spPr>
        <p:txBody>
          <a:bodyPr/>
          <a:lstStyle/>
          <a:p>
            <a:r>
              <a:rPr lang="en-US"/>
              <a:t>Click to edit Master title style</a:t>
            </a:r>
            <a:endParaRPr lang="sv-SE"/>
          </a:p>
        </p:txBody>
      </p:sp>
      <p:sp>
        <p:nvSpPr>
          <p:cNvPr id="3" name="Date Placeholder 2">
            <a:extLst>
              <a:ext uri="{FF2B5EF4-FFF2-40B4-BE49-F238E27FC236}">
                <a16:creationId xmlns:a16="http://schemas.microsoft.com/office/drawing/2014/main" id="{EFE3E3EB-E653-C04E-BF48-2731DFAB47A1}"/>
              </a:ext>
            </a:extLst>
          </p:cNvPr>
          <p:cNvSpPr>
            <a:spLocks noGrp="1"/>
          </p:cNvSpPr>
          <p:nvPr>
            <p:ph type="dt" sz="half" idx="10"/>
          </p:nvPr>
        </p:nvSpPr>
        <p:spPr/>
        <p:txBody>
          <a:bodyPr/>
          <a:lstStyle/>
          <a:p>
            <a:r>
              <a:rPr lang="sv-SE"/>
              <a:t>2023-01-01</a:t>
            </a:r>
          </a:p>
        </p:txBody>
      </p:sp>
      <p:sp>
        <p:nvSpPr>
          <p:cNvPr id="4" name="Footer Placeholder 3">
            <a:extLst>
              <a:ext uri="{FF2B5EF4-FFF2-40B4-BE49-F238E27FC236}">
                <a16:creationId xmlns:a16="http://schemas.microsoft.com/office/drawing/2014/main" id="{B82B3C4A-2BF9-B742-BB03-F9788C58836E}"/>
              </a:ext>
            </a:extLst>
          </p:cNvPr>
          <p:cNvSpPr>
            <a:spLocks noGrp="1"/>
          </p:cNvSpPr>
          <p:nvPr>
            <p:ph type="ftr" sz="quarter" idx="11"/>
          </p:nvPr>
        </p:nvSpPr>
        <p:spPr/>
        <p:txBody>
          <a:bodyPr/>
          <a:lstStyle/>
          <a:p>
            <a:r>
              <a:rPr lang="en-US"/>
              <a:t>Skolmatsakademin · PPT-mall</a:t>
            </a:r>
            <a:endParaRPr lang="sv-SE"/>
          </a:p>
        </p:txBody>
      </p:sp>
      <p:sp>
        <p:nvSpPr>
          <p:cNvPr id="5" name="Slide Number Placeholder 4">
            <a:extLst>
              <a:ext uri="{FF2B5EF4-FFF2-40B4-BE49-F238E27FC236}">
                <a16:creationId xmlns:a16="http://schemas.microsoft.com/office/drawing/2014/main" id="{D5F4501F-0A6C-EC45-973E-F01984BA2FF1}"/>
              </a:ext>
            </a:extLst>
          </p:cNvPr>
          <p:cNvSpPr>
            <a:spLocks noGrp="1"/>
          </p:cNvSpPr>
          <p:nvPr>
            <p:ph type="sldNum" sz="quarter" idx="12"/>
          </p:nvPr>
        </p:nvSpPr>
        <p:spPr/>
        <p:txBody>
          <a:bodyPr/>
          <a:lstStyle/>
          <a:p>
            <a:fld id="{2066355A-084C-D24E-9AD2-7E4FC41EA627}" type="slidenum">
              <a:rPr lang="sv-SE" smtClean="0"/>
              <a:pPr/>
              <a:t>‹#›</a:t>
            </a:fld>
            <a:endParaRPr lang="sv-SE"/>
          </a:p>
        </p:txBody>
      </p:sp>
      <p:sp>
        <p:nvSpPr>
          <p:cNvPr id="6" name="TextBox 5">
            <a:extLst>
              <a:ext uri="{FF2B5EF4-FFF2-40B4-BE49-F238E27FC236}">
                <a16:creationId xmlns:a16="http://schemas.microsoft.com/office/drawing/2014/main" id="{A825BF5E-834B-E94D-BDEA-E60BCBEBE5FE}"/>
              </a:ext>
            </a:extLst>
          </p:cNvPr>
          <p:cNvSpPr txBox="1"/>
          <p:nvPr userDrawn="1"/>
        </p:nvSpPr>
        <p:spPr>
          <a:xfrm>
            <a:off x="1015534" y="-677278"/>
            <a:ext cx="10160933" cy="253979"/>
          </a:xfrm>
          <a:prstGeom prst="rect">
            <a:avLst/>
          </a:prstGeom>
          <a:noFill/>
        </p:spPr>
        <p:txBody>
          <a:bodyPr wrap="square" lIns="0" tIns="0" rIns="0" bIns="0" rtlCol="0">
            <a:noAutofit/>
          </a:bodyPr>
          <a:lstStyle/>
          <a:p>
            <a:pPr algn="ctr"/>
            <a:r>
              <a:rPr lang="en-GB" sz="1293" b="0" i="0" noProof="0">
                <a:latin typeface="+mn-lt"/>
                <a:ea typeface="+mn-ea"/>
              </a:rPr>
              <a:t>Wide content – 4 columns – Wide gutter</a:t>
            </a:r>
          </a:p>
        </p:txBody>
      </p:sp>
    </p:spTree>
    <p:extLst>
      <p:ext uri="{BB962C8B-B14F-4D97-AF65-F5344CB8AC3E}">
        <p14:creationId xmlns:p14="http://schemas.microsoft.com/office/powerpoint/2010/main" val="3427502849"/>
      </p:ext>
    </p:extLst>
  </p:cSld>
  <p:clrMapOvr>
    <a:masterClrMapping/>
  </p:clrMapOvr>
  <p:extLst>
    <p:ext uri="{DCECCB84-F9BA-43D5-87BE-67443E8EF086}">
      <p15:sldGuideLst xmlns:p15="http://schemas.microsoft.com/office/powerpoint/2012/main">
        <p15:guide id="1" pos="544">
          <p15:clr>
            <a:srgbClr val="FBAE40"/>
          </p15:clr>
        </p15:guide>
        <p15:guide id="2" pos="5987">
          <p15:clr>
            <a:srgbClr val="FBAE40"/>
          </p15:clr>
        </p15:guide>
        <p15:guide id="3" orient="horz" pos="1134">
          <p15:clr>
            <a:srgbClr val="FBAE40"/>
          </p15:clr>
        </p15:guide>
        <p15:guide id="4" pos="1701">
          <p15:clr>
            <a:srgbClr val="FBAE40"/>
          </p15:clr>
        </p15:guide>
        <p15:guide id="5" pos="1973">
          <p15:clr>
            <a:srgbClr val="FBAE40"/>
          </p15:clr>
        </p15:guide>
        <p15:guide id="6" pos="4558">
          <p15:clr>
            <a:srgbClr val="FBAE40"/>
          </p15:clr>
        </p15:guide>
        <p15:guide id="7" pos="4830">
          <p15:clr>
            <a:srgbClr val="FBAE40"/>
          </p15:clr>
        </p15:guide>
        <p15:guide id="8" pos="3129">
          <p15:clr>
            <a:srgbClr val="FBAE40"/>
          </p15:clr>
        </p15:guide>
        <p15:guide id="9" pos="3402">
          <p15:clr>
            <a:srgbClr val="FBAE40"/>
          </p15:clr>
        </p15:guide>
        <p15:guide id="10" orient="horz" pos="1429">
          <p15:clr>
            <a:srgbClr val="FBAE40"/>
          </p15:clr>
        </p15:guide>
      </p15:sldGuideLst>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Cols_3_W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43E18-D929-CD43-BB12-47BD8DBAD8A6}"/>
              </a:ext>
            </a:extLst>
          </p:cNvPr>
          <p:cNvSpPr>
            <a:spLocks noGrp="1"/>
          </p:cNvSpPr>
          <p:nvPr>
            <p:ph type="title"/>
          </p:nvPr>
        </p:nvSpPr>
        <p:spPr>
          <a:xfrm>
            <a:off x="1015533" y="1142378"/>
            <a:ext cx="10160935" cy="423299"/>
          </a:xfrm>
        </p:spPr>
        <p:txBody>
          <a:bodyPr/>
          <a:lstStyle/>
          <a:p>
            <a:r>
              <a:rPr lang="en-US"/>
              <a:t>Click to edit Master title style</a:t>
            </a:r>
            <a:endParaRPr lang="sv-SE"/>
          </a:p>
        </p:txBody>
      </p:sp>
      <p:sp>
        <p:nvSpPr>
          <p:cNvPr id="3" name="Date Placeholder 2">
            <a:extLst>
              <a:ext uri="{FF2B5EF4-FFF2-40B4-BE49-F238E27FC236}">
                <a16:creationId xmlns:a16="http://schemas.microsoft.com/office/drawing/2014/main" id="{EFE3E3EB-E653-C04E-BF48-2731DFAB47A1}"/>
              </a:ext>
            </a:extLst>
          </p:cNvPr>
          <p:cNvSpPr>
            <a:spLocks noGrp="1"/>
          </p:cNvSpPr>
          <p:nvPr>
            <p:ph type="dt" sz="half" idx="10"/>
          </p:nvPr>
        </p:nvSpPr>
        <p:spPr/>
        <p:txBody>
          <a:bodyPr/>
          <a:lstStyle/>
          <a:p>
            <a:r>
              <a:rPr lang="sv-SE"/>
              <a:t>2023-01-01</a:t>
            </a:r>
          </a:p>
        </p:txBody>
      </p:sp>
      <p:sp>
        <p:nvSpPr>
          <p:cNvPr id="4" name="Footer Placeholder 3">
            <a:extLst>
              <a:ext uri="{FF2B5EF4-FFF2-40B4-BE49-F238E27FC236}">
                <a16:creationId xmlns:a16="http://schemas.microsoft.com/office/drawing/2014/main" id="{B82B3C4A-2BF9-B742-BB03-F9788C58836E}"/>
              </a:ext>
            </a:extLst>
          </p:cNvPr>
          <p:cNvSpPr>
            <a:spLocks noGrp="1"/>
          </p:cNvSpPr>
          <p:nvPr>
            <p:ph type="ftr" sz="quarter" idx="11"/>
          </p:nvPr>
        </p:nvSpPr>
        <p:spPr/>
        <p:txBody>
          <a:bodyPr/>
          <a:lstStyle/>
          <a:p>
            <a:r>
              <a:rPr lang="en-US"/>
              <a:t>Skolmatsakademin · PPT-mall</a:t>
            </a:r>
            <a:endParaRPr lang="sv-SE"/>
          </a:p>
        </p:txBody>
      </p:sp>
      <p:sp>
        <p:nvSpPr>
          <p:cNvPr id="5" name="Slide Number Placeholder 4">
            <a:extLst>
              <a:ext uri="{FF2B5EF4-FFF2-40B4-BE49-F238E27FC236}">
                <a16:creationId xmlns:a16="http://schemas.microsoft.com/office/drawing/2014/main" id="{D5F4501F-0A6C-EC45-973E-F01984BA2FF1}"/>
              </a:ext>
            </a:extLst>
          </p:cNvPr>
          <p:cNvSpPr>
            <a:spLocks noGrp="1"/>
          </p:cNvSpPr>
          <p:nvPr>
            <p:ph type="sldNum" sz="quarter" idx="12"/>
          </p:nvPr>
        </p:nvSpPr>
        <p:spPr/>
        <p:txBody>
          <a:bodyPr/>
          <a:lstStyle/>
          <a:p>
            <a:fld id="{2066355A-084C-D24E-9AD2-7E4FC41EA627}" type="slidenum">
              <a:rPr lang="sv-SE" smtClean="0"/>
              <a:pPr/>
              <a:t>‹#›</a:t>
            </a:fld>
            <a:endParaRPr lang="sv-SE"/>
          </a:p>
        </p:txBody>
      </p:sp>
      <p:sp>
        <p:nvSpPr>
          <p:cNvPr id="6" name="TextBox 5">
            <a:extLst>
              <a:ext uri="{FF2B5EF4-FFF2-40B4-BE49-F238E27FC236}">
                <a16:creationId xmlns:a16="http://schemas.microsoft.com/office/drawing/2014/main" id="{08565BFA-3AD1-6E47-A204-C273A9C10DD6}"/>
              </a:ext>
            </a:extLst>
          </p:cNvPr>
          <p:cNvSpPr txBox="1"/>
          <p:nvPr userDrawn="1"/>
        </p:nvSpPr>
        <p:spPr>
          <a:xfrm>
            <a:off x="1015534" y="-677278"/>
            <a:ext cx="10160933" cy="253979"/>
          </a:xfrm>
          <a:prstGeom prst="rect">
            <a:avLst/>
          </a:prstGeom>
          <a:noFill/>
        </p:spPr>
        <p:txBody>
          <a:bodyPr wrap="square" lIns="0" tIns="0" rIns="0" bIns="0" rtlCol="0">
            <a:noAutofit/>
          </a:bodyPr>
          <a:lstStyle/>
          <a:p>
            <a:pPr algn="ctr"/>
            <a:r>
              <a:rPr lang="en-GB" sz="1293" b="0" i="0" noProof="0">
                <a:latin typeface="+mn-lt"/>
                <a:ea typeface="+mn-ea"/>
              </a:rPr>
              <a:t>Wide content – 3 columns</a:t>
            </a:r>
          </a:p>
        </p:txBody>
      </p:sp>
    </p:spTree>
    <p:extLst>
      <p:ext uri="{BB962C8B-B14F-4D97-AF65-F5344CB8AC3E}">
        <p14:creationId xmlns:p14="http://schemas.microsoft.com/office/powerpoint/2010/main" val="2769947925"/>
      </p:ext>
    </p:extLst>
  </p:cSld>
  <p:clrMapOvr>
    <a:masterClrMapping/>
  </p:clrMapOvr>
  <p:extLst>
    <p:ext uri="{DCECCB84-F9BA-43D5-87BE-67443E8EF086}">
      <p15:sldGuideLst xmlns:p15="http://schemas.microsoft.com/office/powerpoint/2012/main">
        <p15:guide id="1" pos="544">
          <p15:clr>
            <a:srgbClr val="FBAE40"/>
          </p15:clr>
        </p15:guide>
        <p15:guide id="2" pos="5987">
          <p15:clr>
            <a:srgbClr val="FBAE40"/>
          </p15:clr>
        </p15:guide>
        <p15:guide id="3" orient="horz" pos="1134">
          <p15:clr>
            <a:srgbClr val="FBAE40"/>
          </p15:clr>
        </p15:guide>
        <p15:guide id="4" pos="2268">
          <p15:clr>
            <a:srgbClr val="FBAE40"/>
          </p15:clr>
        </p15:guide>
        <p15:guide id="5" pos="2404">
          <p15:clr>
            <a:srgbClr val="FBAE40"/>
          </p15:clr>
        </p15:guide>
        <p15:guide id="6" pos="4127">
          <p15:clr>
            <a:srgbClr val="FBAE40"/>
          </p15:clr>
        </p15:guide>
        <p15:guide id="7" pos="4263">
          <p15:clr>
            <a:srgbClr val="FBAE40"/>
          </p15:clr>
        </p15:guide>
        <p15:guide id="8" orient="horz" pos="1429">
          <p15:clr>
            <a:srgbClr val="FBAE40"/>
          </p15:clr>
        </p15:guide>
      </p15:sldGuideLst>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Cols_3_Wide_Wide-gutt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43E18-D929-CD43-BB12-47BD8DBAD8A6}"/>
              </a:ext>
            </a:extLst>
          </p:cNvPr>
          <p:cNvSpPr>
            <a:spLocks noGrp="1"/>
          </p:cNvSpPr>
          <p:nvPr>
            <p:ph type="title"/>
          </p:nvPr>
        </p:nvSpPr>
        <p:spPr>
          <a:xfrm>
            <a:off x="1015533" y="1142378"/>
            <a:ext cx="10160935" cy="423299"/>
          </a:xfrm>
        </p:spPr>
        <p:txBody>
          <a:bodyPr/>
          <a:lstStyle/>
          <a:p>
            <a:r>
              <a:rPr lang="en-US"/>
              <a:t>Click to edit Master title style</a:t>
            </a:r>
            <a:endParaRPr lang="sv-SE"/>
          </a:p>
        </p:txBody>
      </p:sp>
      <p:sp>
        <p:nvSpPr>
          <p:cNvPr id="3" name="Date Placeholder 2">
            <a:extLst>
              <a:ext uri="{FF2B5EF4-FFF2-40B4-BE49-F238E27FC236}">
                <a16:creationId xmlns:a16="http://schemas.microsoft.com/office/drawing/2014/main" id="{EFE3E3EB-E653-C04E-BF48-2731DFAB47A1}"/>
              </a:ext>
            </a:extLst>
          </p:cNvPr>
          <p:cNvSpPr>
            <a:spLocks noGrp="1"/>
          </p:cNvSpPr>
          <p:nvPr>
            <p:ph type="dt" sz="half" idx="10"/>
          </p:nvPr>
        </p:nvSpPr>
        <p:spPr/>
        <p:txBody>
          <a:bodyPr/>
          <a:lstStyle/>
          <a:p>
            <a:r>
              <a:rPr lang="sv-SE"/>
              <a:t>2023-01-01</a:t>
            </a:r>
          </a:p>
        </p:txBody>
      </p:sp>
      <p:sp>
        <p:nvSpPr>
          <p:cNvPr id="4" name="Footer Placeholder 3">
            <a:extLst>
              <a:ext uri="{FF2B5EF4-FFF2-40B4-BE49-F238E27FC236}">
                <a16:creationId xmlns:a16="http://schemas.microsoft.com/office/drawing/2014/main" id="{B82B3C4A-2BF9-B742-BB03-F9788C58836E}"/>
              </a:ext>
            </a:extLst>
          </p:cNvPr>
          <p:cNvSpPr>
            <a:spLocks noGrp="1"/>
          </p:cNvSpPr>
          <p:nvPr>
            <p:ph type="ftr" sz="quarter" idx="11"/>
          </p:nvPr>
        </p:nvSpPr>
        <p:spPr/>
        <p:txBody>
          <a:bodyPr/>
          <a:lstStyle/>
          <a:p>
            <a:r>
              <a:rPr lang="en-US"/>
              <a:t>Skolmatsakademin · PPT-mall</a:t>
            </a:r>
            <a:endParaRPr lang="sv-SE"/>
          </a:p>
        </p:txBody>
      </p:sp>
      <p:sp>
        <p:nvSpPr>
          <p:cNvPr id="5" name="Slide Number Placeholder 4">
            <a:extLst>
              <a:ext uri="{FF2B5EF4-FFF2-40B4-BE49-F238E27FC236}">
                <a16:creationId xmlns:a16="http://schemas.microsoft.com/office/drawing/2014/main" id="{D5F4501F-0A6C-EC45-973E-F01984BA2FF1}"/>
              </a:ext>
            </a:extLst>
          </p:cNvPr>
          <p:cNvSpPr>
            <a:spLocks noGrp="1"/>
          </p:cNvSpPr>
          <p:nvPr>
            <p:ph type="sldNum" sz="quarter" idx="12"/>
          </p:nvPr>
        </p:nvSpPr>
        <p:spPr/>
        <p:txBody>
          <a:bodyPr/>
          <a:lstStyle/>
          <a:p>
            <a:fld id="{2066355A-084C-D24E-9AD2-7E4FC41EA627}" type="slidenum">
              <a:rPr lang="sv-SE" smtClean="0"/>
              <a:pPr/>
              <a:t>‹#›</a:t>
            </a:fld>
            <a:endParaRPr lang="sv-SE"/>
          </a:p>
        </p:txBody>
      </p:sp>
      <p:sp>
        <p:nvSpPr>
          <p:cNvPr id="6" name="TextBox 5">
            <a:extLst>
              <a:ext uri="{FF2B5EF4-FFF2-40B4-BE49-F238E27FC236}">
                <a16:creationId xmlns:a16="http://schemas.microsoft.com/office/drawing/2014/main" id="{CC30421E-D576-FA45-8356-E3FC0C11FBEF}"/>
              </a:ext>
            </a:extLst>
          </p:cNvPr>
          <p:cNvSpPr txBox="1"/>
          <p:nvPr userDrawn="1"/>
        </p:nvSpPr>
        <p:spPr>
          <a:xfrm>
            <a:off x="1015534" y="-677278"/>
            <a:ext cx="10160933" cy="253979"/>
          </a:xfrm>
          <a:prstGeom prst="rect">
            <a:avLst/>
          </a:prstGeom>
          <a:noFill/>
        </p:spPr>
        <p:txBody>
          <a:bodyPr wrap="square" lIns="0" tIns="0" rIns="0" bIns="0" rtlCol="0">
            <a:noAutofit/>
          </a:bodyPr>
          <a:lstStyle/>
          <a:p>
            <a:pPr algn="ctr"/>
            <a:r>
              <a:rPr lang="en-GB" sz="1293" b="0" i="0" noProof="0">
                <a:latin typeface="+mn-lt"/>
                <a:ea typeface="+mn-ea"/>
              </a:rPr>
              <a:t>Wide content – 3 columns – Wide gutter</a:t>
            </a:r>
          </a:p>
        </p:txBody>
      </p:sp>
    </p:spTree>
    <p:extLst>
      <p:ext uri="{BB962C8B-B14F-4D97-AF65-F5344CB8AC3E}">
        <p14:creationId xmlns:p14="http://schemas.microsoft.com/office/powerpoint/2010/main" val="1041764931"/>
      </p:ext>
    </p:extLst>
  </p:cSld>
  <p:clrMapOvr>
    <a:masterClrMapping/>
  </p:clrMapOvr>
  <p:extLst>
    <p:ext uri="{DCECCB84-F9BA-43D5-87BE-67443E8EF086}">
      <p15:sldGuideLst xmlns:p15="http://schemas.microsoft.com/office/powerpoint/2012/main">
        <p15:guide id="1" pos="544">
          <p15:clr>
            <a:srgbClr val="FBAE40"/>
          </p15:clr>
        </p15:guide>
        <p15:guide id="2" pos="5987">
          <p15:clr>
            <a:srgbClr val="FBAE40"/>
          </p15:clr>
        </p15:guide>
        <p15:guide id="3" orient="horz" pos="1134">
          <p15:clr>
            <a:srgbClr val="FBAE40"/>
          </p15:clr>
        </p15:guide>
        <p15:guide id="4" pos="2177">
          <p15:clr>
            <a:srgbClr val="FBAE40"/>
          </p15:clr>
        </p15:guide>
        <p15:guide id="5" pos="2449">
          <p15:clr>
            <a:srgbClr val="FBAE40"/>
          </p15:clr>
        </p15:guide>
        <p15:guide id="6" pos="4082">
          <p15:clr>
            <a:srgbClr val="FBAE40"/>
          </p15:clr>
        </p15:guide>
        <p15:guide id="7" pos="4354">
          <p15:clr>
            <a:srgbClr val="FBAE40"/>
          </p15:clr>
        </p15:guide>
        <p15:guide id="8" orient="horz" pos="1429">
          <p15:clr>
            <a:srgbClr val="FBAE40"/>
          </p15:clr>
        </p15:guide>
      </p15:sldGuideLst>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Cols_5">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EFE3E3EB-E653-C04E-BF48-2731DFAB47A1}"/>
              </a:ext>
            </a:extLst>
          </p:cNvPr>
          <p:cNvSpPr>
            <a:spLocks noGrp="1"/>
          </p:cNvSpPr>
          <p:nvPr>
            <p:ph type="dt" sz="half" idx="10"/>
          </p:nvPr>
        </p:nvSpPr>
        <p:spPr/>
        <p:txBody>
          <a:bodyPr/>
          <a:lstStyle/>
          <a:p>
            <a:r>
              <a:rPr lang="sv-SE"/>
              <a:t>2023-01-01</a:t>
            </a:r>
          </a:p>
        </p:txBody>
      </p:sp>
      <p:sp>
        <p:nvSpPr>
          <p:cNvPr id="4" name="Footer Placeholder 3">
            <a:extLst>
              <a:ext uri="{FF2B5EF4-FFF2-40B4-BE49-F238E27FC236}">
                <a16:creationId xmlns:a16="http://schemas.microsoft.com/office/drawing/2014/main" id="{B82B3C4A-2BF9-B742-BB03-F9788C58836E}"/>
              </a:ext>
            </a:extLst>
          </p:cNvPr>
          <p:cNvSpPr>
            <a:spLocks noGrp="1"/>
          </p:cNvSpPr>
          <p:nvPr>
            <p:ph type="ftr" sz="quarter" idx="11"/>
          </p:nvPr>
        </p:nvSpPr>
        <p:spPr/>
        <p:txBody>
          <a:bodyPr/>
          <a:lstStyle/>
          <a:p>
            <a:r>
              <a:rPr lang="en-US"/>
              <a:t>Skolmatsakademin · PPT-mall</a:t>
            </a:r>
            <a:endParaRPr lang="sv-SE"/>
          </a:p>
        </p:txBody>
      </p:sp>
      <p:sp>
        <p:nvSpPr>
          <p:cNvPr id="5" name="Slide Number Placeholder 4">
            <a:extLst>
              <a:ext uri="{FF2B5EF4-FFF2-40B4-BE49-F238E27FC236}">
                <a16:creationId xmlns:a16="http://schemas.microsoft.com/office/drawing/2014/main" id="{D5F4501F-0A6C-EC45-973E-F01984BA2FF1}"/>
              </a:ext>
            </a:extLst>
          </p:cNvPr>
          <p:cNvSpPr>
            <a:spLocks noGrp="1"/>
          </p:cNvSpPr>
          <p:nvPr>
            <p:ph type="sldNum" sz="quarter" idx="12"/>
          </p:nvPr>
        </p:nvSpPr>
        <p:spPr/>
        <p:txBody>
          <a:bodyPr/>
          <a:lstStyle/>
          <a:p>
            <a:fld id="{2066355A-084C-D24E-9AD2-7E4FC41EA627}" type="slidenum">
              <a:rPr lang="sv-SE" smtClean="0"/>
              <a:pPr/>
              <a:t>‹#›</a:t>
            </a:fld>
            <a:endParaRPr lang="sv-SE"/>
          </a:p>
        </p:txBody>
      </p:sp>
      <p:sp>
        <p:nvSpPr>
          <p:cNvPr id="21" name="Title 1">
            <a:extLst>
              <a:ext uri="{FF2B5EF4-FFF2-40B4-BE49-F238E27FC236}">
                <a16:creationId xmlns:a16="http://schemas.microsoft.com/office/drawing/2014/main" id="{BF647606-4006-804D-BD75-39F287F6B4B6}"/>
              </a:ext>
            </a:extLst>
          </p:cNvPr>
          <p:cNvSpPr>
            <a:spLocks noGrp="1"/>
          </p:cNvSpPr>
          <p:nvPr>
            <p:ph type="title"/>
          </p:nvPr>
        </p:nvSpPr>
        <p:spPr>
          <a:xfrm>
            <a:off x="1650243" y="1142377"/>
            <a:ext cx="8891516" cy="423300"/>
          </a:xfrm>
        </p:spPr>
        <p:txBody>
          <a:bodyPr/>
          <a:lstStyle/>
          <a:p>
            <a:r>
              <a:rPr lang="en-US"/>
              <a:t>Click to edit Master title style</a:t>
            </a:r>
            <a:endParaRPr lang="sv-SE"/>
          </a:p>
        </p:txBody>
      </p:sp>
      <p:sp>
        <p:nvSpPr>
          <p:cNvPr id="6" name="TextBox 5">
            <a:extLst>
              <a:ext uri="{FF2B5EF4-FFF2-40B4-BE49-F238E27FC236}">
                <a16:creationId xmlns:a16="http://schemas.microsoft.com/office/drawing/2014/main" id="{5E265F69-A5F8-644F-8195-CEB1570C6FD0}"/>
              </a:ext>
            </a:extLst>
          </p:cNvPr>
          <p:cNvSpPr txBox="1"/>
          <p:nvPr userDrawn="1"/>
        </p:nvSpPr>
        <p:spPr>
          <a:xfrm>
            <a:off x="1015534" y="-677278"/>
            <a:ext cx="10160933" cy="253979"/>
          </a:xfrm>
          <a:prstGeom prst="rect">
            <a:avLst/>
          </a:prstGeom>
          <a:noFill/>
        </p:spPr>
        <p:txBody>
          <a:bodyPr wrap="square" lIns="0" tIns="0" rIns="0" bIns="0" rtlCol="0">
            <a:noAutofit/>
          </a:bodyPr>
          <a:lstStyle/>
          <a:p>
            <a:pPr algn="ctr"/>
            <a:r>
              <a:rPr lang="en-GB" sz="1293" b="0" i="0" noProof="0">
                <a:latin typeface="+mn-lt"/>
                <a:ea typeface="+mn-ea"/>
              </a:rPr>
              <a:t>5 columns</a:t>
            </a:r>
          </a:p>
        </p:txBody>
      </p:sp>
    </p:spTree>
    <p:extLst>
      <p:ext uri="{BB962C8B-B14F-4D97-AF65-F5344CB8AC3E}">
        <p14:creationId xmlns:p14="http://schemas.microsoft.com/office/powerpoint/2010/main" val="116452485"/>
      </p:ext>
    </p:extLst>
  </p:cSld>
  <p:clrMapOvr>
    <a:masterClrMapping/>
  </p:clrMapOvr>
  <p:extLst>
    <p:ext uri="{DCECCB84-F9BA-43D5-87BE-67443E8EF086}">
      <p15:sldGuideLst xmlns:p15="http://schemas.microsoft.com/office/powerpoint/2012/main">
        <p15:guide id="1" pos="884">
          <p15:clr>
            <a:srgbClr val="FBAE40"/>
          </p15:clr>
        </p15:guide>
        <p15:guide id="2" pos="5647">
          <p15:clr>
            <a:srgbClr val="FBAE40"/>
          </p15:clr>
        </p15:guide>
        <p15:guide id="3" pos="1746">
          <p15:clr>
            <a:srgbClr val="FBAE40"/>
          </p15:clr>
        </p15:guide>
        <p15:guide id="4" pos="1859">
          <p15:clr>
            <a:srgbClr val="FBAE40"/>
          </p15:clr>
        </p15:guide>
        <p15:guide id="5" pos="2721">
          <p15:clr>
            <a:srgbClr val="FBAE40"/>
          </p15:clr>
        </p15:guide>
        <p15:guide id="6" pos="2835">
          <p15:clr>
            <a:srgbClr val="FBAE40"/>
          </p15:clr>
        </p15:guide>
        <p15:guide id="7" pos="3696">
          <p15:clr>
            <a:srgbClr val="FBAE40"/>
          </p15:clr>
        </p15:guide>
        <p15:guide id="8" pos="3810">
          <p15:clr>
            <a:srgbClr val="FBAE40"/>
          </p15:clr>
        </p15:guide>
        <p15:guide id="9" pos="4672">
          <p15:clr>
            <a:srgbClr val="FBAE40"/>
          </p15:clr>
        </p15:guide>
        <p15:guide id="10" pos="4785">
          <p15:clr>
            <a:srgbClr val="FBAE40"/>
          </p15:clr>
        </p15:guide>
        <p15:guide id="11" orient="horz" pos="1134">
          <p15:clr>
            <a:srgbClr val="FBAE40"/>
          </p15:clr>
        </p15:guide>
        <p15:guide id="12" orient="horz" pos="1429">
          <p15:clr>
            <a:srgbClr val="FBAE40"/>
          </p15:clr>
        </p15:guide>
      </p15:sldGuideLst>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Cols_5_Wide-gutter">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EFE3E3EB-E653-C04E-BF48-2731DFAB47A1}"/>
              </a:ext>
            </a:extLst>
          </p:cNvPr>
          <p:cNvSpPr>
            <a:spLocks noGrp="1"/>
          </p:cNvSpPr>
          <p:nvPr>
            <p:ph type="dt" sz="half" idx="10"/>
          </p:nvPr>
        </p:nvSpPr>
        <p:spPr/>
        <p:txBody>
          <a:bodyPr/>
          <a:lstStyle/>
          <a:p>
            <a:r>
              <a:rPr lang="sv-SE"/>
              <a:t>2023-01-01</a:t>
            </a:r>
          </a:p>
        </p:txBody>
      </p:sp>
      <p:sp>
        <p:nvSpPr>
          <p:cNvPr id="4" name="Footer Placeholder 3">
            <a:extLst>
              <a:ext uri="{FF2B5EF4-FFF2-40B4-BE49-F238E27FC236}">
                <a16:creationId xmlns:a16="http://schemas.microsoft.com/office/drawing/2014/main" id="{B82B3C4A-2BF9-B742-BB03-F9788C58836E}"/>
              </a:ext>
            </a:extLst>
          </p:cNvPr>
          <p:cNvSpPr>
            <a:spLocks noGrp="1"/>
          </p:cNvSpPr>
          <p:nvPr>
            <p:ph type="ftr" sz="quarter" idx="11"/>
          </p:nvPr>
        </p:nvSpPr>
        <p:spPr/>
        <p:txBody>
          <a:bodyPr/>
          <a:lstStyle/>
          <a:p>
            <a:r>
              <a:rPr lang="en-US"/>
              <a:t>Skolmatsakademin · PPT-mall</a:t>
            </a:r>
            <a:endParaRPr lang="sv-SE"/>
          </a:p>
        </p:txBody>
      </p:sp>
      <p:sp>
        <p:nvSpPr>
          <p:cNvPr id="5" name="Slide Number Placeholder 4">
            <a:extLst>
              <a:ext uri="{FF2B5EF4-FFF2-40B4-BE49-F238E27FC236}">
                <a16:creationId xmlns:a16="http://schemas.microsoft.com/office/drawing/2014/main" id="{D5F4501F-0A6C-EC45-973E-F01984BA2FF1}"/>
              </a:ext>
            </a:extLst>
          </p:cNvPr>
          <p:cNvSpPr>
            <a:spLocks noGrp="1"/>
          </p:cNvSpPr>
          <p:nvPr>
            <p:ph type="sldNum" sz="quarter" idx="12"/>
          </p:nvPr>
        </p:nvSpPr>
        <p:spPr/>
        <p:txBody>
          <a:bodyPr/>
          <a:lstStyle/>
          <a:p>
            <a:fld id="{2066355A-084C-D24E-9AD2-7E4FC41EA627}" type="slidenum">
              <a:rPr lang="sv-SE" smtClean="0"/>
              <a:pPr/>
              <a:t>‹#›</a:t>
            </a:fld>
            <a:endParaRPr lang="sv-SE"/>
          </a:p>
        </p:txBody>
      </p:sp>
      <p:sp>
        <p:nvSpPr>
          <p:cNvPr id="21" name="Title 1">
            <a:extLst>
              <a:ext uri="{FF2B5EF4-FFF2-40B4-BE49-F238E27FC236}">
                <a16:creationId xmlns:a16="http://schemas.microsoft.com/office/drawing/2014/main" id="{BF647606-4006-804D-BD75-39F287F6B4B6}"/>
              </a:ext>
            </a:extLst>
          </p:cNvPr>
          <p:cNvSpPr>
            <a:spLocks noGrp="1"/>
          </p:cNvSpPr>
          <p:nvPr>
            <p:ph type="title"/>
          </p:nvPr>
        </p:nvSpPr>
        <p:spPr>
          <a:xfrm>
            <a:off x="1650243" y="1142377"/>
            <a:ext cx="8891516" cy="423300"/>
          </a:xfrm>
        </p:spPr>
        <p:txBody>
          <a:bodyPr/>
          <a:lstStyle/>
          <a:p>
            <a:r>
              <a:rPr lang="en-US"/>
              <a:t>Click to edit Master title style</a:t>
            </a:r>
            <a:endParaRPr lang="sv-SE"/>
          </a:p>
        </p:txBody>
      </p:sp>
      <p:sp>
        <p:nvSpPr>
          <p:cNvPr id="6" name="TextBox 5">
            <a:extLst>
              <a:ext uri="{FF2B5EF4-FFF2-40B4-BE49-F238E27FC236}">
                <a16:creationId xmlns:a16="http://schemas.microsoft.com/office/drawing/2014/main" id="{B1936E3A-AA5C-3948-BA0A-DE764B0F9A2D}"/>
              </a:ext>
            </a:extLst>
          </p:cNvPr>
          <p:cNvSpPr txBox="1"/>
          <p:nvPr userDrawn="1"/>
        </p:nvSpPr>
        <p:spPr>
          <a:xfrm>
            <a:off x="1015534" y="-677278"/>
            <a:ext cx="10160933" cy="253979"/>
          </a:xfrm>
          <a:prstGeom prst="rect">
            <a:avLst/>
          </a:prstGeom>
          <a:noFill/>
        </p:spPr>
        <p:txBody>
          <a:bodyPr wrap="square" lIns="0" tIns="0" rIns="0" bIns="0" rtlCol="0">
            <a:noAutofit/>
          </a:bodyPr>
          <a:lstStyle/>
          <a:p>
            <a:pPr algn="ctr"/>
            <a:r>
              <a:rPr lang="en-GB" sz="1293" b="0" i="0" noProof="0">
                <a:latin typeface="+mn-lt"/>
                <a:ea typeface="+mn-ea"/>
              </a:rPr>
              <a:t>5 columns – Wide gutter</a:t>
            </a:r>
          </a:p>
        </p:txBody>
      </p:sp>
    </p:spTree>
    <p:extLst>
      <p:ext uri="{BB962C8B-B14F-4D97-AF65-F5344CB8AC3E}">
        <p14:creationId xmlns:p14="http://schemas.microsoft.com/office/powerpoint/2010/main" val="1498016685"/>
      </p:ext>
    </p:extLst>
  </p:cSld>
  <p:clrMapOvr>
    <a:masterClrMapping/>
  </p:clrMapOvr>
  <p:extLst>
    <p:ext uri="{DCECCB84-F9BA-43D5-87BE-67443E8EF086}">
      <p15:sldGuideLst xmlns:p15="http://schemas.microsoft.com/office/powerpoint/2012/main">
        <p15:guide id="1" pos="884">
          <p15:clr>
            <a:srgbClr val="FBAE40"/>
          </p15:clr>
        </p15:guide>
        <p15:guide id="2" pos="5647">
          <p15:clr>
            <a:srgbClr val="FBAE40"/>
          </p15:clr>
        </p15:guide>
        <p15:guide id="3" pos="1655">
          <p15:clr>
            <a:srgbClr val="FBAE40"/>
          </p15:clr>
        </p15:guide>
        <p15:guide id="4" pos="1882">
          <p15:clr>
            <a:srgbClr val="FBAE40"/>
          </p15:clr>
        </p15:guide>
        <p15:guide id="5" pos="2653">
          <p15:clr>
            <a:srgbClr val="FBAE40"/>
          </p15:clr>
        </p15:guide>
        <p15:guide id="6" pos="2880">
          <p15:clr>
            <a:srgbClr val="FBAE40"/>
          </p15:clr>
        </p15:guide>
        <p15:guide id="7" pos="3651">
          <p15:clr>
            <a:srgbClr val="FBAE40"/>
          </p15:clr>
        </p15:guide>
        <p15:guide id="8" pos="3878">
          <p15:clr>
            <a:srgbClr val="FBAE40"/>
          </p15:clr>
        </p15:guide>
        <p15:guide id="9" pos="4649">
          <p15:clr>
            <a:srgbClr val="FBAE40"/>
          </p15:clr>
        </p15:guide>
        <p15:guide id="10" pos="4876">
          <p15:clr>
            <a:srgbClr val="FBAE40"/>
          </p15:clr>
        </p15:guide>
        <p15:guide id="11" orient="horz" pos="1134">
          <p15:clr>
            <a:srgbClr val="FBAE40"/>
          </p15:clr>
        </p15:guide>
        <p15:guide id="12" orient="horz" pos="1429">
          <p15:clr>
            <a:srgbClr val="FBAE40"/>
          </p15:clr>
        </p15:guide>
      </p15:sldGuideLst>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Cols_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43E18-D929-CD43-BB12-47BD8DBAD8A6}"/>
              </a:ext>
            </a:extLst>
          </p:cNvPr>
          <p:cNvSpPr>
            <a:spLocks noGrp="1"/>
          </p:cNvSpPr>
          <p:nvPr>
            <p:ph type="title"/>
          </p:nvPr>
        </p:nvSpPr>
        <p:spPr>
          <a:xfrm>
            <a:off x="1650242" y="1142378"/>
            <a:ext cx="8891517" cy="423299"/>
          </a:xfrm>
        </p:spPr>
        <p:txBody>
          <a:bodyPr/>
          <a:lstStyle/>
          <a:p>
            <a:r>
              <a:rPr lang="en-US"/>
              <a:t>Click to edit Master title style</a:t>
            </a:r>
            <a:endParaRPr lang="sv-SE"/>
          </a:p>
        </p:txBody>
      </p:sp>
      <p:sp>
        <p:nvSpPr>
          <p:cNvPr id="3" name="Date Placeholder 2">
            <a:extLst>
              <a:ext uri="{FF2B5EF4-FFF2-40B4-BE49-F238E27FC236}">
                <a16:creationId xmlns:a16="http://schemas.microsoft.com/office/drawing/2014/main" id="{EFE3E3EB-E653-C04E-BF48-2731DFAB47A1}"/>
              </a:ext>
            </a:extLst>
          </p:cNvPr>
          <p:cNvSpPr>
            <a:spLocks noGrp="1"/>
          </p:cNvSpPr>
          <p:nvPr>
            <p:ph type="dt" sz="half" idx="10"/>
          </p:nvPr>
        </p:nvSpPr>
        <p:spPr/>
        <p:txBody>
          <a:bodyPr/>
          <a:lstStyle/>
          <a:p>
            <a:r>
              <a:rPr lang="sv-SE"/>
              <a:t>2023-01-01</a:t>
            </a:r>
          </a:p>
        </p:txBody>
      </p:sp>
      <p:sp>
        <p:nvSpPr>
          <p:cNvPr id="4" name="Footer Placeholder 3">
            <a:extLst>
              <a:ext uri="{FF2B5EF4-FFF2-40B4-BE49-F238E27FC236}">
                <a16:creationId xmlns:a16="http://schemas.microsoft.com/office/drawing/2014/main" id="{B82B3C4A-2BF9-B742-BB03-F9788C58836E}"/>
              </a:ext>
            </a:extLst>
          </p:cNvPr>
          <p:cNvSpPr>
            <a:spLocks noGrp="1"/>
          </p:cNvSpPr>
          <p:nvPr>
            <p:ph type="ftr" sz="quarter" idx="11"/>
          </p:nvPr>
        </p:nvSpPr>
        <p:spPr/>
        <p:txBody>
          <a:bodyPr/>
          <a:lstStyle/>
          <a:p>
            <a:r>
              <a:rPr lang="en-US"/>
              <a:t>Skolmatsakademin · PPT-mall</a:t>
            </a:r>
            <a:endParaRPr lang="sv-SE"/>
          </a:p>
        </p:txBody>
      </p:sp>
      <p:sp>
        <p:nvSpPr>
          <p:cNvPr id="5" name="Slide Number Placeholder 4">
            <a:extLst>
              <a:ext uri="{FF2B5EF4-FFF2-40B4-BE49-F238E27FC236}">
                <a16:creationId xmlns:a16="http://schemas.microsoft.com/office/drawing/2014/main" id="{D5F4501F-0A6C-EC45-973E-F01984BA2FF1}"/>
              </a:ext>
            </a:extLst>
          </p:cNvPr>
          <p:cNvSpPr>
            <a:spLocks noGrp="1"/>
          </p:cNvSpPr>
          <p:nvPr>
            <p:ph type="sldNum" sz="quarter" idx="12"/>
          </p:nvPr>
        </p:nvSpPr>
        <p:spPr/>
        <p:txBody>
          <a:bodyPr/>
          <a:lstStyle/>
          <a:p>
            <a:fld id="{2066355A-084C-D24E-9AD2-7E4FC41EA627}" type="slidenum">
              <a:rPr lang="sv-SE" smtClean="0"/>
              <a:pPr/>
              <a:t>‹#›</a:t>
            </a:fld>
            <a:endParaRPr lang="sv-SE"/>
          </a:p>
        </p:txBody>
      </p:sp>
      <p:sp>
        <p:nvSpPr>
          <p:cNvPr id="6" name="TextBox 5">
            <a:extLst>
              <a:ext uri="{FF2B5EF4-FFF2-40B4-BE49-F238E27FC236}">
                <a16:creationId xmlns:a16="http://schemas.microsoft.com/office/drawing/2014/main" id="{670FE884-4120-5245-8753-C194EC4498CC}"/>
              </a:ext>
            </a:extLst>
          </p:cNvPr>
          <p:cNvSpPr txBox="1"/>
          <p:nvPr userDrawn="1"/>
        </p:nvSpPr>
        <p:spPr>
          <a:xfrm>
            <a:off x="1015534" y="-677278"/>
            <a:ext cx="10160933" cy="253979"/>
          </a:xfrm>
          <a:prstGeom prst="rect">
            <a:avLst/>
          </a:prstGeom>
          <a:noFill/>
        </p:spPr>
        <p:txBody>
          <a:bodyPr wrap="square" lIns="0" tIns="0" rIns="0" bIns="0" rtlCol="0">
            <a:noAutofit/>
          </a:bodyPr>
          <a:lstStyle/>
          <a:p>
            <a:pPr algn="ctr"/>
            <a:r>
              <a:rPr lang="en-GB" sz="1293" b="0" i="0" noProof="0">
                <a:latin typeface="+mn-lt"/>
                <a:ea typeface="+mn-ea"/>
              </a:rPr>
              <a:t>4 columns</a:t>
            </a:r>
          </a:p>
        </p:txBody>
      </p:sp>
    </p:spTree>
    <p:extLst>
      <p:ext uri="{BB962C8B-B14F-4D97-AF65-F5344CB8AC3E}">
        <p14:creationId xmlns:p14="http://schemas.microsoft.com/office/powerpoint/2010/main" val="233340259"/>
      </p:ext>
    </p:extLst>
  </p:cSld>
  <p:clrMapOvr>
    <a:masterClrMapping/>
  </p:clrMapOvr>
  <p:extLst>
    <p:ext uri="{DCECCB84-F9BA-43D5-87BE-67443E8EF086}">
      <p15:sldGuideLst xmlns:p15="http://schemas.microsoft.com/office/powerpoint/2012/main">
        <p15:guide id="1" pos="884">
          <p15:clr>
            <a:srgbClr val="FBAE40"/>
          </p15:clr>
        </p15:guide>
        <p15:guide id="2" pos="5647">
          <p15:clr>
            <a:srgbClr val="FBAE40"/>
          </p15:clr>
        </p15:guide>
        <p15:guide id="3" orient="horz" pos="1134">
          <p15:clr>
            <a:srgbClr val="FBAE40"/>
          </p15:clr>
        </p15:guide>
        <p15:guide id="4" pos="1973">
          <p15:clr>
            <a:srgbClr val="FBAE40"/>
          </p15:clr>
        </p15:guide>
        <p15:guide id="5" pos="2109">
          <p15:clr>
            <a:srgbClr val="FBAE40"/>
          </p15:clr>
        </p15:guide>
        <p15:guide id="6" pos="4422">
          <p15:clr>
            <a:srgbClr val="FBAE40"/>
          </p15:clr>
        </p15:guide>
        <p15:guide id="7" pos="4558">
          <p15:clr>
            <a:srgbClr val="FBAE40"/>
          </p15:clr>
        </p15:guide>
        <p15:guide id="8" pos="3197">
          <p15:clr>
            <a:srgbClr val="FBAE40"/>
          </p15:clr>
        </p15:guide>
        <p15:guide id="9" pos="3334">
          <p15:clr>
            <a:srgbClr val="FBAE40"/>
          </p15:clr>
        </p15:guide>
        <p15:guide id="10" orient="horz" pos="1429">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_IMG-L">
    <p:bg>
      <p:bgPr>
        <a:solidFill>
          <a:schemeClr val="accent6"/>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2FB09026-6062-0B46-92FE-B53276F10D3A}"/>
              </a:ext>
            </a:extLst>
          </p:cNvPr>
          <p:cNvSpPr>
            <a:spLocks noGrp="1"/>
          </p:cNvSpPr>
          <p:nvPr>
            <p:ph type="pic" sz="quarter" idx="30" hasCustomPrompt="1"/>
          </p:nvPr>
        </p:nvSpPr>
        <p:spPr>
          <a:xfrm>
            <a:off x="1866" y="1"/>
            <a:ext cx="5077666" cy="6858000"/>
          </a:xfrm>
          <a:solidFill>
            <a:schemeClr val="tx1">
              <a:lumMod val="75000"/>
              <a:lumOff val="25000"/>
            </a:schemeClr>
          </a:solidFill>
        </p:spPr>
        <p:txBody>
          <a:bodyPr anchor="ctr" anchorCtr="0"/>
          <a:lstStyle>
            <a:lvl1pPr marL="0" indent="0" algn="ctr">
              <a:spcBef>
                <a:spcPts val="0"/>
              </a:spcBef>
              <a:buNone/>
              <a:defRPr sz="1176" b="0" i="0">
                <a:solidFill>
                  <a:schemeClr val="bg1">
                    <a:lumMod val="50000"/>
                  </a:schemeClr>
                </a:solidFill>
                <a:latin typeface="+mn-lt"/>
                <a:ea typeface="+mn-ea"/>
              </a:defRPr>
            </a:lvl1pPr>
          </a:lstStyle>
          <a:p>
            <a:r>
              <a:rPr lang="sv-SE"/>
              <a:t>ⓘ</a:t>
            </a:r>
            <a:br>
              <a:rPr lang="sv-SE"/>
            </a:br>
            <a:r>
              <a:rPr lang="sv-SE"/>
              <a:t>LÄGG TILL BILD: </a:t>
            </a:r>
            <a:br>
              <a:rPr lang="sv-SE"/>
            </a:br>
            <a:r>
              <a:rPr lang="sv-SE"/>
              <a:t>Klicka på ikonen eller dra in en bild på sidan.</a:t>
            </a:r>
            <a:br>
              <a:rPr lang="sv-SE"/>
            </a:br>
            <a:br>
              <a:rPr lang="sv-SE"/>
            </a:br>
            <a:br>
              <a:rPr lang="sv-SE"/>
            </a:br>
            <a:br>
              <a:rPr lang="sv-SE"/>
            </a:br>
            <a:br>
              <a:rPr lang="sv-SE"/>
            </a:br>
            <a:r>
              <a:rPr lang="sv-SE"/>
              <a:t>ADD IMAGE: </a:t>
            </a:r>
            <a:br>
              <a:rPr lang="sv-SE"/>
            </a:br>
            <a:r>
              <a:rPr lang="sv-SE" err="1"/>
              <a:t>Click</a:t>
            </a:r>
            <a:r>
              <a:rPr lang="sv-SE"/>
              <a:t> the </a:t>
            </a:r>
            <a:r>
              <a:rPr lang="sv-SE" err="1"/>
              <a:t>icon</a:t>
            </a:r>
            <a:r>
              <a:rPr lang="sv-SE"/>
              <a:t> or drag an image </a:t>
            </a:r>
            <a:r>
              <a:rPr lang="sv-SE" err="1"/>
              <a:t>onto</a:t>
            </a:r>
            <a:r>
              <a:rPr lang="sv-SE"/>
              <a:t> the </a:t>
            </a:r>
            <a:r>
              <a:rPr lang="sv-SE" err="1"/>
              <a:t>slide</a:t>
            </a:r>
            <a:r>
              <a:rPr lang="sv-SE"/>
              <a:t>.</a:t>
            </a:r>
            <a:br>
              <a:rPr lang="sv-SE"/>
            </a:br>
            <a:endParaRPr lang="sv-SE"/>
          </a:p>
        </p:txBody>
      </p:sp>
      <p:sp>
        <p:nvSpPr>
          <p:cNvPr id="12" name="Date Placeholder 11">
            <a:extLst>
              <a:ext uri="{FF2B5EF4-FFF2-40B4-BE49-F238E27FC236}">
                <a16:creationId xmlns:a16="http://schemas.microsoft.com/office/drawing/2014/main" id="{50E9A77C-BC1A-F14E-8261-E6C9ECCF20A5}"/>
              </a:ext>
            </a:extLst>
          </p:cNvPr>
          <p:cNvSpPr>
            <a:spLocks noGrp="1"/>
          </p:cNvSpPr>
          <p:nvPr>
            <p:ph type="dt" sz="half" idx="10"/>
          </p:nvPr>
        </p:nvSpPr>
        <p:spPr>
          <a:xfrm>
            <a:off x="5079533" y="7196081"/>
            <a:ext cx="1017399" cy="253979"/>
          </a:xfrm>
        </p:spPr>
        <p:txBody>
          <a:bodyPr/>
          <a:lstStyle/>
          <a:p>
            <a:r>
              <a:rPr lang="sv-SE"/>
              <a:t>2023-01-01</a:t>
            </a:r>
          </a:p>
        </p:txBody>
      </p:sp>
      <p:sp>
        <p:nvSpPr>
          <p:cNvPr id="13" name="Footer Placeholder 12">
            <a:extLst>
              <a:ext uri="{FF2B5EF4-FFF2-40B4-BE49-F238E27FC236}">
                <a16:creationId xmlns:a16="http://schemas.microsoft.com/office/drawing/2014/main" id="{9D42AACB-58F0-764A-9EB5-B05CF488E57F}"/>
              </a:ext>
            </a:extLst>
          </p:cNvPr>
          <p:cNvSpPr>
            <a:spLocks noGrp="1"/>
          </p:cNvSpPr>
          <p:nvPr>
            <p:ph type="ftr" sz="quarter" idx="11"/>
          </p:nvPr>
        </p:nvSpPr>
        <p:spPr>
          <a:xfrm>
            <a:off x="1015929" y="7196081"/>
            <a:ext cx="4063604" cy="253979"/>
          </a:xfrm>
        </p:spPr>
        <p:txBody>
          <a:bodyPr/>
          <a:lstStyle/>
          <a:p>
            <a:r>
              <a:rPr lang="en-US"/>
              <a:t>Skolmatsakademin · PPT-mall</a:t>
            </a:r>
            <a:endParaRPr lang="sv-SE"/>
          </a:p>
        </p:txBody>
      </p:sp>
      <p:sp>
        <p:nvSpPr>
          <p:cNvPr id="14" name="Slide Number Placeholder 13">
            <a:extLst>
              <a:ext uri="{FF2B5EF4-FFF2-40B4-BE49-F238E27FC236}">
                <a16:creationId xmlns:a16="http://schemas.microsoft.com/office/drawing/2014/main" id="{AB87AFF9-56E7-9340-8730-56AC0703CA24}"/>
              </a:ext>
            </a:extLst>
          </p:cNvPr>
          <p:cNvSpPr>
            <a:spLocks noGrp="1"/>
          </p:cNvSpPr>
          <p:nvPr>
            <p:ph type="sldNum" sz="quarter" idx="12"/>
          </p:nvPr>
        </p:nvSpPr>
        <p:spPr>
          <a:xfrm>
            <a:off x="254001" y="7196081"/>
            <a:ext cx="761532" cy="253979"/>
          </a:xfrm>
        </p:spPr>
        <p:txBody>
          <a:bodyPr/>
          <a:lstStyle/>
          <a:p>
            <a:fld id="{2066355A-084C-D24E-9AD2-7E4FC41EA627}" type="slidenum">
              <a:rPr lang="sv-SE" smtClean="0"/>
              <a:pPr/>
              <a:t>‹#›</a:t>
            </a:fld>
            <a:endParaRPr lang="sv-SE"/>
          </a:p>
        </p:txBody>
      </p:sp>
      <p:sp>
        <p:nvSpPr>
          <p:cNvPr id="10" name="Text Placeholder 9">
            <a:extLst>
              <a:ext uri="{FF2B5EF4-FFF2-40B4-BE49-F238E27FC236}">
                <a16:creationId xmlns:a16="http://schemas.microsoft.com/office/drawing/2014/main" id="{89161BA0-BDB1-384F-9B51-98C95A40E401}"/>
              </a:ext>
            </a:extLst>
          </p:cNvPr>
          <p:cNvSpPr txBox="1">
            <a:spLocks/>
          </p:cNvSpPr>
          <p:nvPr userDrawn="1"/>
        </p:nvSpPr>
        <p:spPr>
          <a:xfrm>
            <a:off x="-3471346" y="19516"/>
            <a:ext cx="3048467" cy="3797600"/>
          </a:xfrm>
          <a:prstGeom prst="rect">
            <a:avLst/>
          </a:prstGeom>
          <a:solidFill>
            <a:srgbClr val="FEFEFE"/>
          </a:solidFill>
        </p:spPr>
        <p:txBody>
          <a:bodyPr lIns="253979" tIns="253979" rIns="253979" bIns="253979">
            <a:spAutoFit/>
          </a:bodyPr>
          <a:lstStyle>
            <a:lvl1pPr marL="0" indent="0" algn="l" defTabSz="518419" rtl="0" eaLnBrk="1" latinLnBrk="0" hangingPunct="1">
              <a:lnSpc>
                <a:spcPct val="120000"/>
              </a:lnSpc>
              <a:spcBef>
                <a:spcPts val="1000"/>
              </a:spcBef>
              <a:buFont typeface="Arial"/>
              <a:buNone/>
              <a:defRPr sz="900" kern="1200">
                <a:solidFill>
                  <a:schemeClr val="tx1"/>
                </a:solidFill>
                <a:latin typeface="+mn-lt"/>
                <a:ea typeface="+mn-ea"/>
                <a:cs typeface="+mn-cs"/>
              </a:defRPr>
            </a:lvl1pPr>
            <a:lvl2pPr marL="0" indent="0" algn="l" defTabSz="518419" rtl="0" eaLnBrk="1" latinLnBrk="0" hangingPunct="1">
              <a:lnSpc>
                <a:spcPct val="120000"/>
              </a:lnSpc>
              <a:spcBef>
                <a:spcPts val="1000"/>
              </a:spcBef>
              <a:buFont typeface="Arial"/>
              <a:buNone/>
              <a:defRPr sz="900" b="1" kern="1200" cap="all" baseline="0">
                <a:solidFill>
                  <a:schemeClr val="tx1"/>
                </a:solidFill>
                <a:latin typeface="+mn-lt"/>
                <a:ea typeface="+mn-ea"/>
                <a:cs typeface="+mn-cs"/>
              </a:defRPr>
            </a:lvl2pPr>
            <a:lvl3pPr marL="108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3pPr>
            <a:lvl4pPr marL="252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4pPr>
            <a:lvl5pPr marL="396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5pPr>
            <a:lvl6pPr marL="2851305" indent="-259210" algn="l" defTabSz="518419" rtl="0" eaLnBrk="1" latinLnBrk="0" hangingPunct="1">
              <a:spcBef>
                <a:spcPct val="20000"/>
              </a:spcBef>
              <a:buFont typeface="Arial"/>
              <a:buChar char="•"/>
              <a:defRPr sz="2268" kern="1200">
                <a:solidFill>
                  <a:schemeClr val="tx1"/>
                </a:solidFill>
                <a:latin typeface="+mn-lt"/>
                <a:ea typeface="+mn-ea"/>
                <a:cs typeface="+mn-cs"/>
              </a:defRPr>
            </a:lvl6pPr>
            <a:lvl7pPr marL="3369724" indent="-259210" algn="l" defTabSz="518419" rtl="0" eaLnBrk="1" latinLnBrk="0" hangingPunct="1">
              <a:spcBef>
                <a:spcPct val="20000"/>
              </a:spcBef>
              <a:buFont typeface="Arial"/>
              <a:buChar char="•"/>
              <a:defRPr sz="2268" kern="1200">
                <a:solidFill>
                  <a:schemeClr val="tx1"/>
                </a:solidFill>
                <a:latin typeface="+mn-lt"/>
                <a:ea typeface="+mn-ea"/>
                <a:cs typeface="+mn-cs"/>
              </a:defRPr>
            </a:lvl7pPr>
            <a:lvl8pPr marL="3888143" indent="-259210" algn="l" defTabSz="518419" rtl="0" eaLnBrk="1" latinLnBrk="0" hangingPunct="1">
              <a:spcBef>
                <a:spcPct val="20000"/>
              </a:spcBef>
              <a:buFont typeface="Arial"/>
              <a:buChar char="•"/>
              <a:defRPr sz="2268" kern="1200">
                <a:solidFill>
                  <a:schemeClr val="tx1"/>
                </a:solidFill>
                <a:latin typeface="+mn-lt"/>
                <a:ea typeface="+mn-ea"/>
                <a:cs typeface="+mn-cs"/>
              </a:defRPr>
            </a:lvl8pPr>
            <a:lvl9pPr marL="4406562" indent="-259210" algn="l" defTabSz="518419" rtl="0" eaLnBrk="1" latinLnBrk="0" hangingPunct="1">
              <a:spcBef>
                <a:spcPct val="20000"/>
              </a:spcBef>
              <a:buFont typeface="Arial"/>
              <a:buChar char="•"/>
              <a:defRPr sz="2268" kern="1200">
                <a:solidFill>
                  <a:schemeClr val="tx1"/>
                </a:solidFill>
                <a:latin typeface="+mn-lt"/>
                <a:ea typeface="+mn-ea"/>
                <a:cs typeface="+mn-cs"/>
              </a:defRPr>
            </a:lvl9pPr>
          </a:lstStyle>
          <a:p>
            <a:pPr lvl="1">
              <a:spcBef>
                <a:spcPts val="823"/>
              </a:spcBef>
            </a:pPr>
            <a:r>
              <a:rPr lang="sv-SE" sz="823" b="1" i="0" noProof="0">
                <a:latin typeface="+mn-lt"/>
                <a:ea typeface="+mn-ea"/>
              </a:rPr>
              <a:t>Titelsida</a:t>
            </a:r>
          </a:p>
          <a:p>
            <a:pPr>
              <a:spcBef>
                <a:spcPts val="823"/>
              </a:spcBef>
            </a:pPr>
            <a:r>
              <a:rPr lang="sv-SE" sz="823" b="0" i="0" noProof="0">
                <a:latin typeface="+mn-lt"/>
                <a:ea typeface="+mn-ea"/>
              </a:rPr>
              <a:t>Du byter bakgrund genom att högerklicka på bakgrunden och välja </a:t>
            </a:r>
            <a:r>
              <a:rPr lang="sv-SE" sz="823" b="0" i="0" u="sng" noProof="0">
                <a:latin typeface="+mn-lt"/>
                <a:ea typeface="+mn-ea"/>
              </a:rPr>
              <a:t>Formatera bakgrund</a:t>
            </a:r>
            <a:r>
              <a:rPr lang="sv-SE" sz="823" b="0" i="0" noProof="0">
                <a:latin typeface="+mn-lt"/>
                <a:ea typeface="+mn-ea"/>
              </a:rPr>
              <a:t>.</a:t>
            </a:r>
          </a:p>
          <a:p>
            <a:pPr>
              <a:spcBef>
                <a:spcPts val="823"/>
              </a:spcBef>
            </a:pPr>
            <a:r>
              <a:rPr lang="sv-SE" sz="823" b="0" i="0" noProof="0">
                <a:latin typeface="+mn-lt"/>
                <a:ea typeface="+mn-ea"/>
              </a:rPr>
              <a:t>Byt rubriknivå genom att sätta markören i stycket och använd </a:t>
            </a:r>
            <a:r>
              <a:rPr lang="sv-SE" sz="823" b="0" i="0" u="sng" noProof="0">
                <a:latin typeface="+mn-lt"/>
                <a:ea typeface="+mn-ea"/>
              </a:rPr>
              <a:t>knapparna för ökat och minskat indrag</a:t>
            </a:r>
            <a:r>
              <a:rPr lang="sv-SE" sz="823" b="0" i="0" noProof="0">
                <a:latin typeface="+mn-lt"/>
                <a:ea typeface="+mn-ea"/>
              </a:rPr>
              <a:t>.</a:t>
            </a:r>
          </a:p>
          <a:p>
            <a:pPr>
              <a:spcBef>
                <a:spcPts val="823"/>
              </a:spcBef>
            </a:pPr>
            <a:r>
              <a:rPr lang="sv-SE" sz="823" b="0" i="0" noProof="0">
                <a:latin typeface="+mn-lt"/>
                <a:ea typeface="+mn-ea"/>
              </a:rPr>
              <a:t>Nivå 1: Titel</a:t>
            </a:r>
            <a:br>
              <a:rPr lang="sv-SE" sz="823" b="0" i="0" noProof="0">
                <a:latin typeface="+mn-lt"/>
                <a:ea typeface="+mn-ea"/>
              </a:rPr>
            </a:br>
            <a:r>
              <a:rPr lang="sv-SE" sz="823" b="0" i="0" noProof="0">
                <a:latin typeface="+mn-lt"/>
                <a:ea typeface="+mn-ea"/>
              </a:rPr>
              <a:t>Nivå 2: </a:t>
            </a:r>
            <a:r>
              <a:rPr lang="sv-SE" sz="823" b="0" i="0" noProof="0" err="1">
                <a:latin typeface="+mn-lt"/>
                <a:ea typeface="+mn-ea"/>
              </a:rPr>
              <a:t>Förtitel</a:t>
            </a:r>
            <a:br>
              <a:rPr lang="sv-SE" sz="823" b="0" i="0" noProof="0">
                <a:latin typeface="+mn-lt"/>
                <a:ea typeface="+mn-ea"/>
              </a:rPr>
            </a:br>
            <a:r>
              <a:rPr lang="sv-SE" sz="823" b="0" i="0" noProof="0">
                <a:latin typeface="+mn-lt"/>
                <a:ea typeface="+mn-ea"/>
              </a:rPr>
              <a:t>Nivå 3-4: Eftertitlar</a:t>
            </a:r>
            <a:br>
              <a:rPr lang="sv-SE" sz="823" b="0" i="0" noProof="0">
                <a:latin typeface="+mn-lt"/>
                <a:ea typeface="+mn-ea"/>
              </a:rPr>
            </a:br>
            <a:endParaRPr lang="sv-SE" sz="823" b="0" i="0" noProof="0">
              <a:latin typeface="+mn-lt"/>
              <a:ea typeface="+mn-ea"/>
            </a:endParaRPr>
          </a:p>
          <a:p>
            <a:pPr lvl="1">
              <a:spcBef>
                <a:spcPts val="823"/>
              </a:spcBef>
            </a:pPr>
            <a:r>
              <a:rPr lang="en-GB" sz="823" b="1" i="0" noProof="0">
                <a:latin typeface="+mn-lt"/>
                <a:ea typeface="+mn-ea"/>
              </a:rPr>
              <a:t>Title Slide</a:t>
            </a:r>
          </a:p>
          <a:p>
            <a:pPr>
              <a:spcBef>
                <a:spcPts val="823"/>
              </a:spcBef>
            </a:pPr>
            <a:r>
              <a:rPr lang="en-GB" sz="823" b="0" i="0" noProof="0">
                <a:latin typeface="+mn-lt"/>
                <a:ea typeface="+mn-ea"/>
              </a:rPr>
              <a:t>To change the background, right click on the background and select </a:t>
            </a:r>
            <a:r>
              <a:rPr lang="en-GB" sz="823" b="0" i="0" u="sng" noProof="0">
                <a:latin typeface="+mn-lt"/>
                <a:ea typeface="+mn-ea"/>
              </a:rPr>
              <a:t>Format background</a:t>
            </a:r>
            <a:r>
              <a:rPr lang="en-GB" sz="823" b="0" i="0" noProof="0">
                <a:latin typeface="+mn-lt"/>
                <a:ea typeface="+mn-ea"/>
              </a:rPr>
              <a:t>.</a:t>
            </a:r>
          </a:p>
          <a:p>
            <a:pPr>
              <a:spcBef>
                <a:spcPts val="823"/>
              </a:spcBef>
            </a:pPr>
            <a:r>
              <a:rPr lang="en-GB" sz="823" b="0" i="0" noProof="0">
                <a:latin typeface="+mn-lt"/>
                <a:ea typeface="+mn-ea"/>
              </a:rPr>
              <a:t>To change the heading level, put the marker inside the paragraph and use the </a:t>
            </a:r>
            <a:r>
              <a:rPr lang="en-GB" sz="823" b="0" i="0" u="sng" noProof="0">
                <a:latin typeface="+mn-lt"/>
                <a:ea typeface="+mn-ea"/>
              </a:rPr>
              <a:t>buttons for indents</a:t>
            </a:r>
            <a:r>
              <a:rPr lang="en-GB" sz="823" b="0" i="0" noProof="0">
                <a:latin typeface="+mn-lt"/>
                <a:ea typeface="+mn-ea"/>
              </a:rPr>
              <a:t>.</a:t>
            </a:r>
          </a:p>
          <a:p>
            <a:pPr>
              <a:spcBef>
                <a:spcPts val="823"/>
              </a:spcBef>
            </a:pPr>
            <a:r>
              <a:rPr lang="en-GB" sz="823" b="0" i="0" noProof="0">
                <a:latin typeface="+mn-lt"/>
                <a:ea typeface="+mn-ea"/>
              </a:rPr>
              <a:t>Level 1: Title</a:t>
            </a:r>
            <a:br>
              <a:rPr lang="en-GB" sz="823" b="0" i="0" noProof="0">
                <a:latin typeface="+mn-lt"/>
                <a:ea typeface="+mn-ea"/>
              </a:rPr>
            </a:br>
            <a:r>
              <a:rPr lang="en-GB" sz="823" b="0" i="0" noProof="0">
                <a:latin typeface="+mn-lt"/>
                <a:ea typeface="+mn-ea"/>
              </a:rPr>
              <a:t>Level 2: </a:t>
            </a:r>
            <a:r>
              <a:rPr lang="en-GB" sz="823" b="0" i="0" noProof="0" err="1">
                <a:latin typeface="+mn-lt"/>
                <a:ea typeface="+mn-ea"/>
              </a:rPr>
              <a:t>Pretitle</a:t>
            </a:r>
            <a:br>
              <a:rPr lang="en-GB" sz="823" b="0" i="0" noProof="0">
                <a:latin typeface="+mn-lt"/>
                <a:ea typeface="+mn-ea"/>
              </a:rPr>
            </a:br>
            <a:r>
              <a:rPr lang="en-GB" sz="823" b="0" i="0" noProof="0">
                <a:latin typeface="+mn-lt"/>
                <a:ea typeface="+mn-ea"/>
              </a:rPr>
              <a:t>Level 3–4: Subheading</a:t>
            </a:r>
          </a:p>
        </p:txBody>
      </p:sp>
      <p:pic>
        <p:nvPicPr>
          <p:cNvPr id="16" name="Picture 15">
            <a:extLst>
              <a:ext uri="{FF2B5EF4-FFF2-40B4-BE49-F238E27FC236}">
                <a16:creationId xmlns:a16="http://schemas.microsoft.com/office/drawing/2014/main" id="{DF23D366-DDBF-6649-BEED-426145C7F9F2}"/>
              </a:ext>
            </a:extLst>
          </p:cNvPr>
          <p:cNvPicPr>
            <a:picLocks/>
          </p:cNvPicPr>
          <p:nvPr userDrawn="1"/>
        </p:nvPicPr>
        <p:blipFill>
          <a:blip r:embed="rId2"/>
          <a:stretch>
            <a:fillRect/>
          </a:stretch>
        </p:blipFill>
        <p:spPr>
          <a:xfrm>
            <a:off x="0" y="-423299"/>
            <a:ext cx="12192044" cy="423299"/>
          </a:xfrm>
          <a:prstGeom prst="rect">
            <a:avLst/>
          </a:prstGeom>
        </p:spPr>
      </p:pic>
      <p:pic>
        <p:nvPicPr>
          <p:cNvPr id="17" name="Picture 16">
            <a:extLst>
              <a:ext uri="{FF2B5EF4-FFF2-40B4-BE49-F238E27FC236}">
                <a16:creationId xmlns:a16="http://schemas.microsoft.com/office/drawing/2014/main" id="{A4C3EB36-4C4E-CF49-8E7E-F1769FAAADDD}"/>
              </a:ext>
            </a:extLst>
          </p:cNvPr>
          <p:cNvPicPr>
            <a:picLocks/>
          </p:cNvPicPr>
          <p:nvPr userDrawn="1"/>
        </p:nvPicPr>
        <p:blipFill>
          <a:blip r:embed="rId3"/>
          <a:stretch>
            <a:fillRect/>
          </a:stretch>
        </p:blipFill>
        <p:spPr>
          <a:xfrm>
            <a:off x="-420844" y="1873"/>
            <a:ext cx="423335" cy="6857441"/>
          </a:xfrm>
          <a:prstGeom prst="rect">
            <a:avLst/>
          </a:prstGeom>
        </p:spPr>
      </p:pic>
      <p:pic>
        <p:nvPicPr>
          <p:cNvPr id="18" name="Picture 17">
            <a:extLst>
              <a:ext uri="{FF2B5EF4-FFF2-40B4-BE49-F238E27FC236}">
                <a16:creationId xmlns:a16="http://schemas.microsoft.com/office/drawing/2014/main" id="{D4C720D1-74F7-994D-AA87-238821F03C0F}"/>
              </a:ext>
            </a:extLst>
          </p:cNvPr>
          <p:cNvPicPr>
            <a:picLocks/>
          </p:cNvPicPr>
          <p:nvPr userDrawn="1"/>
        </p:nvPicPr>
        <p:blipFill>
          <a:blip r:embed="rId3"/>
          <a:stretch>
            <a:fillRect/>
          </a:stretch>
        </p:blipFill>
        <p:spPr>
          <a:xfrm flipH="1">
            <a:off x="12194534" y="1873"/>
            <a:ext cx="423335" cy="6857441"/>
          </a:xfrm>
          <a:prstGeom prst="rect">
            <a:avLst/>
          </a:prstGeom>
        </p:spPr>
      </p:pic>
      <p:pic>
        <p:nvPicPr>
          <p:cNvPr id="19" name="Picture 18">
            <a:extLst>
              <a:ext uri="{FF2B5EF4-FFF2-40B4-BE49-F238E27FC236}">
                <a16:creationId xmlns:a16="http://schemas.microsoft.com/office/drawing/2014/main" id="{4D0E9744-8AB0-F745-B56A-B6C0F746CD1D}"/>
              </a:ext>
            </a:extLst>
          </p:cNvPr>
          <p:cNvPicPr>
            <a:picLocks/>
          </p:cNvPicPr>
          <p:nvPr userDrawn="1"/>
        </p:nvPicPr>
        <p:blipFill>
          <a:blip r:embed="rId2"/>
          <a:stretch>
            <a:fillRect/>
          </a:stretch>
        </p:blipFill>
        <p:spPr>
          <a:xfrm flipV="1">
            <a:off x="0" y="6859315"/>
            <a:ext cx="12192044" cy="423299"/>
          </a:xfrm>
          <a:prstGeom prst="rect">
            <a:avLst/>
          </a:prstGeom>
        </p:spPr>
      </p:pic>
      <p:sp>
        <p:nvSpPr>
          <p:cNvPr id="20" name="Text Placeholder 2">
            <a:extLst>
              <a:ext uri="{FF2B5EF4-FFF2-40B4-BE49-F238E27FC236}">
                <a16:creationId xmlns:a16="http://schemas.microsoft.com/office/drawing/2014/main" id="{B6139891-BEC6-89B6-511A-4C8A8C0E2B93}"/>
              </a:ext>
            </a:extLst>
          </p:cNvPr>
          <p:cNvSpPr>
            <a:spLocks noGrp="1"/>
          </p:cNvSpPr>
          <p:nvPr>
            <p:ph type="body" sz="quarter" idx="1" hasCustomPrompt="1"/>
          </p:nvPr>
        </p:nvSpPr>
        <p:spPr>
          <a:xfrm>
            <a:off x="6095999" y="1142378"/>
            <a:ext cx="4417758" cy="4573246"/>
          </a:xfrm>
        </p:spPr>
        <p:txBody>
          <a:bodyPr anchor="b" anchorCtr="0"/>
          <a:lstStyle>
            <a:lvl1pPr marL="0" indent="0">
              <a:lnSpc>
                <a:spcPct val="80000"/>
              </a:lnSpc>
              <a:spcBef>
                <a:spcPts val="0"/>
              </a:spcBef>
              <a:buNone/>
              <a:defRPr sz="4703" b="0">
                <a:latin typeface="+mj-lt"/>
              </a:defRPr>
            </a:lvl1pPr>
            <a:lvl2pPr marL="0" indent="0">
              <a:lnSpc>
                <a:spcPct val="80000"/>
              </a:lnSpc>
              <a:spcBef>
                <a:spcPts val="1646"/>
              </a:spcBef>
              <a:spcAft>
                <a:spcPts val="1646"/>
              </a:spcAft>
              <a:buNone/>
              <a:defRPr lang="en-US" sz="1646" b="1" i="0" kern="1200" cap="all" spc="118" baseline="0" dirty="0">
                <a:solidFill>
                  <a:schemeClr val="tx1"/>
                </a:solidFill>
                <a:latin typeface="+mn-lt"/>
                <a:ea typeface="Source Serif Pro SemiBold" panose="02040703050405020204" pitchFamily="18" charset="0"/>
                <a:cs typeface="+mn-cs"/>
              </a:defRPr>
            </a:lvl2pPr>
            <a:lvl3pPr marL="0" indent="0">
              <a:lnSpc>
                <a:spcPct val="110000"/>
              </a:lnSpc>
              <a:spcBef>
                <a:spcPts val="1646"/>
              </a:spcBef>
              <a:buNone/>
              <a:defRPr lang="en-US" sz="1646" b="1" i="0" kern="1200" dirty="0">
                <a:solidFill>
                  <a:schemeClr val="tx1"/>
                </a:solidFill>
                <a:latin typeface="Source Serif Pro SemiBold" panose="02040703050405020204" pitchFamily="18" charset="0"/>
                <a:ea typeface="Source Serif Pro SemiBold" panose="02040703050405020204" pitchFamily="18" charset="0"/>
                <a:cs typeface="+mn-cs"/>
              </a:defRPr>
            </a:lvl3pPr>
            <a:lvl4pPr marL="0" indent="0">
              <a:lnSpc>
                <a:spcPct val="100000"/>
              </a:lnSpc>
              <a:spcBef>
                <a:spcPts val="1646"/>
              </a:spcBef>
              <a:spcAft>
                <a:spcPts val="0"/>
              </a:spcAft>
              <a:buNone/>
              <a:defRPr lang="en-US" sz="1293" b="0" i="0" kern="1200" dirty="0">
                <a:solidFill>
                  <a:schemeClr val="tx1"/>
                </a:solidFill>
                <a:latin typeface="+mn-lt"/>
                <a:ea typeface="+mn-ea"/>
                <a:cs typeface="+mn-cs"/>
              </a:defRPr>
            </a:lvl4pPr>
            <a:lvl5pPr marL="0" indent="0">
              <a:lnSpc>
                <a:spcPct val="100000"/>
              </a:lnSpc>
              <a:spcBef>
                <a:spcPts val="1646"/>
              </a:spcBef>
              <a:spcAft>
                <a:spcPts val="0"/>
              </a:spcAft>
              <a:buNone/>
              <a:defRPr lang="en-US" sz="1293" b="0" i="0" kern="1200" dirty="0">
                <a:solidFill>
                  <a:schemeClr val="tx1"/>
                </a:solidFill>
                <a:latin typeface="+mn-lt"/>
                <a:ea typeface="+mn-ea"/>
                <a:cs typeface="+mn-cs"/>
              </a:defRPr>
            </a:lvl5pPr>
            <a:lvl6pPr marL="0" indent="0">
              <a:spcBef>
                <a:spcPts val="1646"/>
              </a:spcBef>
              <a:buNone/>
              <a:defRPr sz="1293" b="0" i="0">
                <a:latin typeface="+mn-lt"/>
                <a:ea typeface="+mn-ea"/>
              </a:defRPr>
            </a:lvl6pPr>
          </a:lstStyle>
          <a:p>
            <a:pPr lvl="0"/>
            <a:r>
              <a:rPr lang="en-US"/>
              <a:t>Title 1</a:t>
            </a:r>
          </a:p>
          <a:p>
            <a:pPr lvl="1"/>
            <a:r>
              <a:rPr lang="en-US" err="1"/>
              <a:t>Pretitle</a:t>
            </a:r>
            <a:endParaRPr lang="en-US"/>
          </a:p>
          <a:p>
            <a:pPr lvl="2"/>
            <a:r>
              <a:rPr lang="en-US"/>
              <a:t>Subtitle 1</a:t>
            </a:r>
          </a:p>
          <a:p>
            <a:pPr lvl="3"/>
            <a:r>
              <a:rPr lang="en-US"/>
              <a:t>Subtitle 2</a:t>
            </a:r>
          </a:p>
          <a:p>
            <a:pPr lvl="4"/>
            <a:r>
              <a:rPr lang="en-US"/>
              <a:t>Level 5</a:t>
            </a:r>
          </a:p>
          <a:p>
            <a:pPr lvl="5"/>
            <a:r>
              <a:rPr lang="en-US"/>
              <a:t>Level 6</a:t>
            </a:r>
            <a:endParaRPr lang="sv-SE"/>
          </a:p>
        </p:txBody>
      </p:sp>
      <p:sp>
        <p:nvSpPr>
          <p:cNvPr id="2" name="Freeform 1">
            <a:extLst>
              <a:ext uri="{FF2B5EF4-FFF2-40B4-BE49-F238E27FC236}">
                <a16:creationId xmlns:a16="http://schemas.microsoft.com/office/drawing/2014/main" id="{4B3EE01B-AA64-AC6A-215E-656CFD998197}"/>
              </a:ext>
            </a:extLst>
          </p:cNvPr>
          <p:cNvSpPr>
            <a:spLocks noChangeAspect="1" noChangeArrowheads="1"/>
          </p:cNvSpPr>
          <p:nvPr userDrawn="1"/>
        </p:nvSpPr>
        <p:spPr bwMode="auto">
          <a:xfrm>
            <a:off x="6096000" y="761585"/>
            <a:ext cx="3158842" cy="423299"/>
          </a:xfrm>
          <a:custGeom>
            <a:avLst/>
            <a:gdLst>
              <a:gd name="T0" fmla="*/ 3752 w 28000"/>
              <a:gd name="T1" fmla="*/ 1876 h 3752"/>
              <a:gd name="T2" fmla="*/ 243 w 28000"/>
              <a:gd name="T3" fmla="*/ 1430 h 3752"/>
              <a:gd name="T4" fmla="*/ 898 w 28000"/>
              <a:gd name="T5" fmla="*/ 1612 h 3752"/>
              <a:gd name="T6" fmla="*/ 807 w 28000"/>
              <a:gd name="T7" fmla="*/ 3189 h 3752"/>
              <a:gd name="T8" fmla="*/ 1288 w 28000"/>
              <a:gd name="T9" fmla="*/ 3007 h 3752"/>
              <a:gd name="T10" fmla="*/ 294 w 28000"/>
              <a:gd name="T11" fmla="*/ 2482 h 3752"/>
              <a:gd name="T12" fmla="*/ 1388 w 28000"/>
              <a:gd name="T13" fmla="*/ 2482 h 3752"/>
              <a:gd name="T14" fmla="*/ 1496 w 28000"/>
              <a:gd name="T15" fmla="*/ 3527 h 3752"/>
              <a:gd name="T16" fmla="*/ 3129 w 28000"/>
              <a:gd name="T17" fmla="*/ 1876 h 3752"/>
              <a:gd name="T18" fmla="*/ 1972 w 28000"/>
              <a:gd name="T19" fmla="*/ 810 h 3752"/>
              <a:gd name="T20" fmla="*/ 1876 w 28000"/>
              <a:gd name="T21" fmla="*/ 623 h 3752"/>
              <a:gd name="T22" fmla="*/ 471 w 28000"/>
              <a:gd name="T23" fmla="*/ 929 h 3752"/>
              <a:gd name="T24" fmla="*/ 2639 w 28000"/>
              <a:gd name="T25" fmla="*/ 2227 h 3752"/>
              <a:gd name="T26" fmla="*/ 2373 w 28000"/>
              <a:gd name="T27" fmla="*/ 3151 h 3752"/>
              <a:gd name="T28" fmla="*/ 2644 w 28000"/>
              <a:gd name="T29" fmla="*/ 2820 h 3752"/>
              <a:gd name="T30" fmla="*/ 2105 w 28000"/>
              <a:gd name="T31" fmla="*/ 2482 h 3752"/>
              <a:gd name="T32" fmla="*/ 2644 w 28000"/>
              <a:gd name="T33" fmla="*/ 2820 h 3752"/>
              <a:gd name="T34" fmla="*/ 4730 w 28000"/>
              <a:gd name="T35" fmla="*/ 2185 h 3752"/>
              <a:gd name="T36" fmla="*/ 5623 w 28000"/>
              <a:gd name="T37" fmla="*/ 1526 h 3752"/>
              <a:gd name="T38" fmla="*/ 6573 w 28000"/>
              <a:gd name="T39" fmla="*/ 1736 h 3752"/>
              <a:gd name="T40" fmla="*/ 6209 w 28000"/>
              <a:gd name="T41" fmla="*/ 2167 h 3752"/>
              <a:gd name="T42" fmla="*/ 6209 w 28000"/>
              <a:gd name="T43" fmla="*/ 1813 h 3752"/>
              <a:gd name="T44" fmla="*/ 8003 w 28000"/>
              <a:gd name="T45" fmla="*/ 1045 h 3752"/>
              <a:gd name="T46" fmla="*/ 8003 w 28000"/>
              <a:gd name="T47" fmla="*/ 1045 h 3752"/>
              <a:gd name="T48" fmla="*/ 8584 w 28000"/>
              <a:gd name="T49" fmla="*/ 1876 h 3752"/>
              <a:gd name="T50" fmla="*/ 10059 w 28000"/>
              <a:gd name="T51" fmla="*/ 2678 h 3752"/>
              <a:gd name="T52" fmla="*/ 11727 w 28000"/>
              <a:gd name="T53" fmla="*/ 1073 h 3752"/>
              <a:gd name="T54" fmla="*/ 11776 w 28000"/>
              <a:gd name="T55" fmla="*/ 1580 h 3752"/>
              <a:gd name="T56" fmla="*/ 10603 w 28000"/>
              <a:gd name="T57" fmla="*/ 1568 h 3752"/>
              <a:gd name="T58" fmla="*/ 11207 w 28000"/>
              <a:gd name="T59" fmla="*/ 2365 h 3752"/>
              <a:gd name="T60" fmla="*/ 12257 w 28000"/>
              <a:gd name="T61" fmla="*/ 2678 h 3752"/>
              <a:gd name="T62" fmla="*/ 13739 w 28000"/>
              <a:gd name="T63" fmla="*/ 2678 h 3752"/>
              <a:gd name="T64" fmla="*/ 12987 w 28000"/>
              <a:gd name="T65" fmla="*/ 1351 h 3752"/>
              <a:gd name="T66" fmla="*/ 13727 w 28000"/>
              <a:gd name="T67" fmla="*/ 1073 h 3752"/>
              <a:gd name="T68" fmla="*/ 14200 w 28000"/>
              <a:gd name="T69" fmla="*/ 2678 h 3752"/>
              <a:gd name="T70" fmla="*/ 16241 w 28000"/>
              <a:gd name="T71" fmla="*/ 2230 h 3752"/>
              <a:gd name="T72" fmla="*/ 15987 w 28000"/>
              <a:gd name="T73" fmla="*/ 2248 h 3752"/>
              <a:gd name="T74" fmla="*/ 15656 w 28000"/>
              <a:gd name="T75" fmla="*/ 1267 h 3752"/>
              <a:gd name="T76" fmla="*/ 16384 w 28000"/>
              <a:gd name="T77" fmla="*/ 2678 h 3752"/>
              <a:gd name="T78" fmla="*/ 17865 w 28000"/>
              <a:gd name="T79" fmla="*/ 2678 h 3752"/>
              <a:gd name="T80" fmla="*/ 17112 w 28000"/>
              <a:gd name="T81" fmla="*/ 1351 h 3752"/>
              <a:gd name="T82" fmla="*/ 18719 w 28000"/>
              <a:gd name="T83" fmla="*/ 1736 h 3752"/>
              <a:gd name="T84" fmla="*/ 18353 w 28000"/>
              <a:gd name="T85" fmla="*/ 2678 h 3752"/>
              <a:gd name="T86" fmla="*/ 18367 w 28000"/>
              <a:gd name="T87" fmla="*/ 1813 h 3752"/>
              <a:gd name="T88" fmla="*/ 19982 w 28000"/>
              <a:gd name="T89" fmla="*/ 1073 h 3752"/>
              <a:gd name="T90" fmla="*/ 20614 w 28000"/>
              <a:gd name="T91" fmla="*/ 2678 h 3752"/>
              <a:gd name="T92" fmla="*/ 19849 w 28000"/>
              <a:gd name="T93" fmla="*/ 2106 h 3752"/>
              <a:gd name="T94" fmla="*/ 21622 w 28000"/>
              <a:gd name="T95" fmla="*/ 1073 h 3752"/>
              <a:gd name="T96" fmla="*/ 22429 w 28000"/>
              <a:gd name="T97" fmla="*/ 1874 h 3752"/>
              <a:gd name="T98" fmla="*/ 21363 w 28000"/>
              <a:gd name="T99" fmla="*/ 1293 h 3752"/>
              <a:gd name="T100" fmla="*/ 22987 w 28000"/>
              <a:gd name="T101" fmla="*/ 2461 h 3752"/>
              <a:gd name="T102" fmla="*/ 23687 w 28000"/>
              <a:gd name="T103" fmla="*/ 1073 h 3752"/>
              <a:gd name="T104" fmla="*/ 23587 w 28000"/>
              <a:gd name="T105" fmla="*/ 1971 h 3752"/>
              <a:gd name="T106" fmla="*/ 25668 w 28000"/>
              <a:gd name="T107" fmla="*/ 1073 h 3752"/>
              <a:gd name="T108" fmla="*/ 24982 w 28000"/>
              <a:gd name="T109" fmla="*/ 2678 h 3752"/>
              <a:gd name="T110" fmla="*/ 24021 w 28000"/>
              <a:gd name="T111" fmla="*/ 2678 h 3752"/>
              <a:gd name="T112" fmla="*/ 25383 w 28000"/>
              <a:gd name="T113" fmla="*/ 1073 h 3752"/>
              <a:gd name="T114" fmla="*/ 26074 w 28000"/>
              <a:gd name="T115" fmla="*/ 2678 h 3752"/>
              <a:gd name="T116" fmla="*/ 27735 w 28000"/>
              <a:gd name="T117" fmla="*/ 2678 h 3752"/>
              <a:gd name="T118" fmla="*/ 26725 w 28000"/>
              <a:gd name="T119" fmla="*/ 1073 h 3752"/>
              <a:gd name="T120" fmla="*/ 27999 w 28000"/>
              <a:gd name="T121" fmla="*/ 1073 h 3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8000" h="3752">
                <a:moveTo>
                  <a:pt x="1876" y="0"/>
                </a:moveTo>
                <a:lnTo>
                  <a:pt x="1876" y="0"/>
                </a:lnTo>
                <a:cubicBezTo>
                  <a:pt x="842" y="0"/>
                  <a:pt x="0" y="842"/>
                  <a:pt x="0" y="1876"/>
                </a:cubicBezTo>
                <a:cubicBezTo>
                  <a:pt x="0" y="2909"/>
                  <a:pt x="842" y="3751"/>
                  <a:pt x="1876" y="3751"/>
                </a:cubicBezTo>
                <a:cubicBezTo>
                  <a:pt x="2912" y="3751"/>
                  <a:pt x="3752" y="2909"/>
                  <a:pt x="3752" y="1876"/>
                </a:cubicBezTo>
                <a:cubicBezTo>
                  <a:pt x="3752" y="842"/>
                  <a:pt x="2912" y="0"/>
                  <a:pt x="1876" y="0"/>
                </a:cubicBezTo>
                <a:close/>
                <a:moveTo>
                  <a:pt x="376" y="1090"/>
                </a:moveTo>
                <a:lnTo>
                  <a:pt x="376" y="1090"/>
                </a:lnTo>
                <a:cubicBezTo>
                  <a:pt x="719" y="1430"/>
                  <a:pt x="719" y="1430"/>
                  <a:pt x="719" y="1430"/>
                </a:cubicBezTo>
                <a:cubicBezTo>
                  <a:pt x="243" y="1430"/>
                  <a:pt x="243" y="1430"/>
                  <a:pt x="243" y="1430"/>
                </a:cubicBezTo>
                <a:cubicBezTo>
                  <a:pt x="273" y="1311"/>
                  <a:pt x="320" y="1197"/>
                  <a:pt x="376" y="1090"/>
                </a:cubicBezTo>
                <a:close/>
                <a:moveTo>
                  <a:pt x="182" y="1876"/>
                </a:moveTo>
                <a:lnTo>
                  <a:pt x="182" y="1876"/>
                </a:lnTo>
                <a:cubicBezTo>
                  <a:pt x="182" y="1787"/>
                  <a:pt x="189" y="1699"/>
                  <a:pt x="203" y="1612"/>
                </a:cubicBezTo>
                <a:cubicBezTo>
                  <a:pt x="898" y="1612"/>
                  <a:pt x="898" y="1612"/>
                  <a:pt x="898" y="1612"/>
                </a:cubicBezTo>
                <a:cubicBezTo>
                  <a:pt x="1244" y="1957"/>
                  <a:pt x="1244" y="1957"/>
                  <a:pt x="1244" y="1957"/>
                </a:cubicBezTo>
                <a:cubicBezTo>
                  <a:pt x="184" y="1957"/>
                  <a:pt x="184" y="1957"/>
                  <a:pt x="184" y="1957"/>
                </a:cubicBezTo>
                <a:cubicBezTo>
                  <a:pt x="182" y="1929"/>
                  <a:pt x="182" y="1903"/>
                  <a:pt x="182" y="1876"/>
                </a:cubicBezTo>
                <a:close/>
                <a:moveTo>
                  <a:pt x="807" y="3189"/>
                </a:moveTo>
                <a:lnTo>
                  <a:pt x="807" y="3189"/>
                </a:lnTo>
                <a:cubicBezTo>
                  <a:pt x="1281" y="3189"/>
                  <a:pt x="1281" y="3189"/>
                  <a:pt x="1281" y="3189"/>
                </a:cubicBezTo>
                <a:cubicBezTo>
                  <a:pt x="1283" y="3282"/>
                  <a:pt x="1290" y="3378"/>
                  <a:pt x="1302" y="3469"/>
                </a:cubicBezTo>
                <a:cubicBezTo>
                  <a:pt x="1122" y="3403"/>
                  <a:pt x="954" y="3308"/>
                  <a:pt x="807" y="3189"/>
                </a:cubicBezTo>
                <a:close/>
                <a:moveTo>
                  <a:pt x="1288" y="3007"/>
                </a:moveTo>
                <a:lnTo>
                  <a:pt x="1288" y="3007"/>
                </a:lnTo>
                <a:cubicBezTo>
                  <a:pt x="616" y="3007"/>
                  <a:pt x="616" y="3007"/>
                  <a:pt x="616" y="3007"/>
                </a:cubicBezTo>
                <a:cubicBezTo>
                  <a:pt x="523" y="2904"/>
                  <a:pt x="443" y="2787"/>
                  <a:pt x="378" y="2664"/>
                </a:cubicBezTo>
                <a:cubicBezTo>
                  <a:pt x="1337" y="2664"/>
                  <a:pt x="1337" y="2664"/>
                  <a:pt x="1337" y="2664"/>
                </a:cubicBezTo>
                <a:cubicBezTo>
                  <a:pt x="1311" y="2776"/>
                  <a:pt x="1295" y="2890"/>
                  <a:pt x="1288" y="3007"/>
                </a:cubicBezTo>
                <a:close/>
                <a:moveTo>
                  <a:pt x="294" y="2482"/>
                </a:moveTo>
                <a:lnTo>
                  <a:pt x="294" y="2482"/>
                </a:lnTo>
                <a:cubicBezTo>
                  <a:pt x="252" y="2372"/>
                  <a:pt x="222" y="2258"/>
                  <a:pt x="203" y="2139"/>
                </a:cubicBezTo>
                <a:cubicBezTo>
                  <a:pt x="1426" y="2139"/>
                  <a:pt x="1426" y="2139"/>
                  <a:pt x="1426" y="2139"/>
                </a:cubicBezTo>
                <a:cubicBezTo>
                  <a:pt x="1498" y="2209"/>
                  <a:pt x="1498" y="2209"/>
                  <a:pt x="1498" y="2209"/>
                </a:cubicBezTo>
                <a:cubicBezTo>
                  <a:pt x="1456" y="2297"/>
                  <a:pt x="1419" y="2388"/>
                  <a:pt x="1388" y="2482"/>
                </a:cubicBezTo>
                <a:lnTo>
                  <a:pt x="294" y="2482"/>
                </a:lnTo>
                <a:close/>
                <a:moveTo>
                  <a:pt x="3570" y="1876"/>
                </a:moveTo>
                <a:lnTo>
                  <a:pt x="3570" y="1876"/>
                </a:lnTo>
                <a:cubicBezTo>
                  <a:pt x="3570" y="2808"/>
                  <a:pt x="2812" y="3569"/>
                  <a:pt x="1876" y="3569"/>
                </a:cubicBezTo>
                <a:cubicBezTo>
                  <a:pt x="1745" y="3569"/>
                  <a:pt x="1619" y="3555"/>
                  <a:pt x="1496" y="3527"/>
                </a:cubicBezTo>
                <a:cubicBezTo>
                  <a:pt x="1475" y="3408"/>
                  <a:pt x="1463" y="3284"/>
                  <a:pt x="1463" y="3163"/>
                </a:cubicBezTo>
                <a:cubicBezTo>
                  <a:pt x="1463" y="2563"/>
                  <a:pt x="1722" y="2008"/>
                  <a:pt x="2179" y="1624"/>
                </a:cubicBezTo>
                <a:cubicBezTo>
                  <a:pt x="2403" y="1836"/>
                  <a:pt x="2707" y="1966"/>
                  <a:pt x="3038" y="1966"/>
                </a:cubicBezTo>
                <a:cubicBezTo>
                  <a:pt x="3129" y="1966"/>
                  <a:pt x="3129" y="1966"/>
                  <a:pt x="3129" y="1966"/>
                </a:cubicBezTo>
                <a:cubicBezTo>
                  <a:pt x="3129" y="1876"/>
                  <a:pt x="3129" y="1876"/>
                  <a:pt x="3129" y="1876"/>
                </a:cubicBezTo>
                <a:cubicBezTo>
                  <a:pt x="3129" y="1636"/>
                  <a:pt x="3061" y="1412"/>
                  <a:pt x="2945" y="1220"/>
                </a:cubicBezTo>
                <a:cubicBezTo>
                  <a:pt x="3094" y="1178"/>
                  <a:pt x="3250" y="1155"/>
                  <a:pt x="3407" y="1148"/>
                </a:cubicBezTo>
                <a:cubicBezTo>
                  <a:pt x="3512" y="1370"/>
                  <a:pt x="3570" y="1617"/>
                  <a:pt x="3570" y="1876"/>
                </a:cubicBezTo>
                <a:close/>
                <a:moveTo>
                  <a:pt x="1972" y="810"/>
                </a:moveTo>
                <a:lnTo>
                  <a:pt x="1972" y="810"/>
                </a:lnTo>
                <a:cubicBezTo>
                  <a:pt x="2487" y="854"/>
                  <a:pt x="2898" y="1267"/>
                  <a:pt x="2945" y="1780"/>
                </a:cubicBezTo>
                <a:cubicBezTo>
                  <a:pt x="2429" y="1736"/>
                  <a:pt x="2016" y="1323"/>
                  <a:pt x="1972" y="810"/>
                </a:cubicBezTo>
                <a:close/>
                <a:moveTo>
                  <a:pt x="2830" y="1064"/>
                </a:moveTo>
                <a:lnTo>
                  <a:pt x="2830" y="1064"/>
                </a:lnTo>
                <a:cubicBezTo>
                  <a:pt x="2599" y="793"/>
                  <a:pt x="2259" y="623"/>
                  <a:pt x="1876" y="623"/>
                </a:cubicBezTo>
                <a:cubicBezTo>
                  <a:pt x="1785" y="623"/>
                  <a:pt x="1785" y="623"/>
                  <a:pt x="1785" y="623"/>
                </a:cubicBezTo>
                <a:cubicBezTo>
                  <a:pt x="1785" y="714"/>
                  <a:pt x="1785" y="714"/>
                  <a:pt x="1785" y="714"/>
                </a:cubicBezTo>
                <a:cubicBezTo>
                  <a:pt x="1785" y="1006"/>
                  <a:pt x="1888" y="1276"/>
                  <a:pt x="2056" y="1489"/>
                </a:cubicBezTo>
                <a:cubicBezTo>
                  <a:pt x="1867" y="1650"/>
                  <a:pt x="1710" y="1836"/>
                  <a:pt x="1587" y="2043"/>
                </a:cubicBezTo>
                <a:cubicBezTo>
                  <a:pt x="471" y="929"/>
                  <a:pt x="471" y="929"/>
                  <a:pt x="471" y="929"/>
                </a:cubicBezTo>
                <a:cubicBezTo>
                  <a:pt x="777" y="478"/>
                  <a:pt x="1293" y="182"/>
                  <a:pt x="1876" y="182"/>
                </a:cubicBezTo>
                <a:cubicBezTo>
                  <a:pt x="2478" y="182"/>
                  <a:pt x="3008" y="497"/>
                  <a:pt x="3309" y="973"/>
                </a:cubicBezTo>
                <a:cubicBezTo>
                  <a:pt x="3145" y="985"/>
                  <a:pt x="2984" y="1015"/>
                  <a:pt x="2830" y="1064"/>
                </a:cubicBezTo>
                <a:close/>
                <a:moveTo>
                  <a:pt x="2639" y="2227"/>
                </a:moveTo>
                <a:lnTo>
                  <a:pt x="2639" y="2227"/>
                </a:lnTo>
                <a:cubicBezTo>
                  <a:pt x="2525" y="2157"/>
                  <a:pt x="2392" y="2134"/>
                  <a:pt x="2261" y="2164"/>
                </a:cubicBezTo>
                <a:cubicBezTo>
                  <a:pt x="2133" y="2195"/>
                  <a:pt x="2021" y="2272"/>
                  <a:pt x="1951" y="2386"/>
                </a:cubicBezTo>
                <a:cubicBezTo>
                  <a:pt x="1878" y="2498"/>
                  <a:pt x="1857" y="2633"/>
                  <a:pt x="1888" y="2762"/>
                </a:cubicBezTo>
                <a:cubicBezTo>
                  <a:pt x="1916" y="2892"/>
                  <a:pt x="1995" y="3004"/>
                  <a:pt x="2109" y="3074"/>
                </a:cubicBezTo>
                <a:cubicBezTo>
                  <a:pt x="2189" y="3126"/>
                  <a:pt x="2280" y="3151"/>
                  <a:pt x="2373" y="3151"/>
                </a:cubicBezTo>
                <a:cubicBezTo>
                  <a:pt x="2410" y="3151"/>
                  <a:pt x="2448" y="3147"/>
                  <a:pt x="2485" y="3137"/>
                </a:cubicBezTo>
                <a:cubicBezTo>
                  <a:pt x="2616" y="3107"/>
                  <a:pt x="2725" y="3030"/>
                  <a:pt x="2798" y="2916"/>
                </a:cubicBezTo>
                <a:cubicBezTo>
                  <a:pt x="2868" y="2804"/>
                  <a:pt x="2891" y="2668"/>
                  <a:pt x="2861" y="2540"/>
                </a:cubicBezTo>
                <a:cubicBezTo>
                  <a:pt x="2830" y="2409"/>
                  <a:pt x="2751" y="2297"/>
                  <a:pt x="2639" y="2227"/>
                </a:cubicBezTo>
                <a:close/>
                <a:moveTo>
                  <a:pt x="2644" y="2820"/>
                </a:moveTo>
                <a:lnTo>
                  <a:pt x="2644" y="2820"/>
                </a:lnTo>
                <a:cubicBezTo>
                  <a:pt x="2597" y="2892"/>
                  <a:pt x="2527" y="2941"/>
                  <a:pt x="2445" y="2960"/>
                </a:cubicBezTo>
                <a:cubicBezTo>
                  <a:pt x="2361" y="2979"/>
                  <a:pt x="2277" y="2965"/>
                  <a:pt x="2205" y="2920"/>
                </a:cubicBezTo>
                <a:cubicBezTo>
                  <a:pt x="2133" y="2876"/>
                  <a:pt x="2084" y="2804"/>
                  <a:pt x="2065" y="2722"/>
                </a:cubicBezTo>
                <a:cubicBezTo>
                  <a:pt x="2044" y="2640"/>
                  <a:pt x="2060" y="2554"/>
                  <a:pt x="2105" y="2482"/>
                </a:cubicBezTo>
                <a:cubicBezTo>
                  <a:pt x="2149" y="2409"/>
                  <a:pt x="2219" y="2360"/>
                  <a:pt x="2303" y="2342"/>
                </a:cubicBezTo>
                <a:cubicBezTo>
                  <a:pt x="2326" y="2335"/>
                  <a:pt x="2350" y="2332"/>
                  <a:pt x="2375" y="2332"/>
                </a:cubicBezTo>
                <a:cubicBezTo>
                  <a:pt x="2434" y="2332"/>
                  <a:pt x="2492" y="2349"/>
                  <a:pt x="2543" y="2381"/>
                </a:cubicBezTo>
                <a:cubicBezTo>
                  <a:pt x="2613" y="2426"/>
                  <a:pt x="2665" y="2498"/>
                  <a:pt x="2683" y="2580"/>
                </a:cubicBezTo>
                <a:cubicBezTo>
                  <a:pt x="2702" y="2661"/>
                  <a:pt x="2688" y="2748"/>
                  <a:pt x="2644" y="2820"/>
                </a:cubicBezTo>
                <a:close/>
                <a:moveTo>
                  <a:pt x="5658" y="2230"/>
                </a:moveTo>
                <a:lnTo>
                  <a:pt x="5658" y="2230"/>
                </a:lnTo>
                <a:cubicBezTo>
                  <a:pt x="5658" y="2498"/>
                  <a:pt x="5446" y="2706"/>
                  <a:pt x="5080" y="2706"/>
                </a:cubicBezTo>
                <a:cubicBezTo>
                  <a:pt x="4737" y="2706"/>
                  <a:pt x="4492" y="2493"/>
                  <a:pt x="4492" y="2185"/>
                </a:cubicBezTo>
                <a:cubicBezTo>
                  <a:pt x="4730" y="2185"/>
                  <a:pt x="4730" y="2185"/>
                  <a:pt x="4730" y="2185"/>
                </a:cubicBezTo>
                <a:cubicBezTo>
                  <a:pt x="4732" y="2349"/>
                  <a:pt x="4867" y="2479"/>
                  <a:pt x="5089" y="2479"/>
                </a:cubicBezTo>
                <a:cubicBezTo>
                  <a:pt x="5278" y="2479"/>
                  <a:pt x="5406" y="2393"/>
                  <a:pt x="5406" y="2248"/>
                </a:cubicBezTo>
                <a:cubicBezTo>
                  <a:pt x="5406" y="1815"/>
                  <a:pt x="4541" y="2136"/>
                  <a:pt x="4541" y="1491"/>
                </a:cubicBezTo>
                <a:cubicBezTo>
                  <a:pt x="4541" y="1248"/>
                  <a:pt x="4737" y="1045"/>
                  <a:pt x="5075" y="1045"/>
                </a:cubicBezTo>
                <a:cubicBezTo>
                  <a:pt x="5346" y="1045"/>
                  <a:pt x="5619" y="1190"/>
                  <a:pt x="5623" y="1526"/>
                </a:cubicBezTo>
                <a:cubicBezTo>
                  <a:pt x="5374" y="1526"/>
                  <a:pt x="5374" y="1526"/>
                  <a:pt x="5374" y="1526"/>
                </a:cubicBezTo>
                <a:cubicBezTo>
                  <a:pt x="5374" y="1367"/>
                  <a:pt x="5266" y="1267"/>
                  <a:pt x="5073" y="1267"/>
                </a:cubicBezTo>
                <a:cubicBezTo>
                  <a:pt x="4877" y="1267"/>
                  <a:pt x="4786" y="1372"/>
                  <a:pt x="4786" y="1486"/>
                </a:cubicBezTo>
                <a:cubicBezTo>
                  <a:pt x="4786" y="1874"/>
                  <a:pt x="5658" y="1582"/>
                  <a:pt x="5658" y="2230"/>
                </a:cubicBezTo>
                <a:close/>
                <a:moveTo>
                  <a:pt x="6573" y="1736"/>
                </a:moveTo>
                <a:lnTo>
                  <a:pt x="6573" y="1736"/>
                </a:lnTo>
                <a:cubicBezTo>
                  <a:pt x="7161" y="2678"/>
                  <a:pt x="7161" y="2678"/>
                  <a:pt x="7161" y="2678"/>
                </a:cubicBezTo>
                <a:cubicBezTo>
                  <a:pt x="6867" y="2678"/>
                  <a:pt x="6867" y="2678"/>
                  <a:pt x="6867" y="2678"/>
                </a:cubicBezTo>
                <a:cubicBezTo>
                  <a:pt x="6410" y="1931"/>
                  <a:pt x="6410" y="1931"/>
                  <a:pt x="6410" y="1931"/>
                </a:cubicBezTo>
                <a:cubicBezTo>
                  <a:pt x="6209" y="2167"/>
                  <a:pt x="6209" y="2167"/>
                  <a:pt x="6209" y="2167"/>
                </a:cubicBezTo>
                <a:cubicBezTo>
                  <a:pt x="6209" y="2678"/>
                  <a:pt x="6209" y="2678"/>
                  <a:pt x="6209" y="2678"/>
                </a:cubicBezTo>
                <a:cubicBezTo>
                  <a:pt x="5962" y="2678"/>
                  <a:pt x="5962" y="2678"/>
                  <a:pt x="5962" y="2678"/>
                </a:cubicBezTo>
                <a:cubicBezTo>
                  <a:pt x="5962" y="1073"/>
                  <a:pt x="5962" y="1073"/>
                  <a:pt x="5962" y="1073"/>
                </a:cubicBezTo>
                <a:cubicBezTo>
                  <a:pt x="6209" y="1073"/>
                  <a:pt x="6209" y="1073"/>
                  <a:pt x="6209" y="1073"/>
                </a:cubicBezTo>
                <a:cubicBezTo>
                  <a:pt x="6209" y="1813"/>
                  <a:pt x="6209" y="1813"/>
                  <a:pt x="6209" y="1813"/>
                </a:cubicBezTo>
                <a:cubicBezTo>
                  <a:pt x="6223" y="1813"/>
                  <a:pt x="6223" y="1813"/>
                  <a:pt x="6223" y="1813"/>
                </a:cubicBezTo>
                <a:cubicBezTo>
                  <a:pt x="6834" y="1073"/>
                  <a:pt x="6834" y="1073"/>
                  <a:pt x="6834" y="1073"/>
                </a:cubicBezTo>
                <a:cubicBezTo>
                  <a:pt x="7138" y="1073"/>
                  <a:pt x="7138" y="1073"/>
                  <a:pt x="7138" y="1073"/>
                </a:cubicBezTo>
                <a:lnTo>
                  <a:pt x="6573" y="1736"/>
                </a:lnTo>
                <a:close/>
                <a:moveTo>
                  <a:pt x="8003" y="1045"/>
                </a:moveTo>
                <a:lnTo>
                  <a:pt x="8003" y="1045"/>
                </a:lnTo>
                <a:cubicBezTo>
                  <a:pt x="7525" y="1045"/>
                  <a:pt x="7170" y="1405"/>
                  <a:pt x="7170" y="1876"/>
                </a:cubicBezTo>
                <a:cubicBezTo>
                  <a:pt x="7170" y="2351"/>
                  <a:pt x="7523" y="2706"/>
                  <a:pt x="8001" y="2706"/>
                </a:cubicBezTo>
                <a:cubicBezTo>
                  <a:pt x="8484" y="2706"/>
                  <a:pt x="8836" y="2346"/>
                  <a:pt x="8836" y="1876"/>
                </a:cubicBezTo>
                <a:cubicBezTo>
                  <a:pt x="8836" y="1409"/>
                  <a:pt x="8486" y="1045"/>
                  <a:pt x="8003" y="1045"/>
                </a:cubicBezTo>
                <a:close/>
                <a:moveTo>
                  <a:pt x="8003" y="2472"/>
                </a:moveTo>
                <a:lnTo>
                  <a:pt x="8003" y="2472"/>
                </a:lnTo>
                <a:cubicBezTo>
                  <a:pt x="7670" y="2472"/>
                  <a:pt x="7425" y="2218"/>
                  <a:pt x="7425" y="1876"/>
                </a:cubicBezTo>
                <a:cubicBezTo>
                  <a:pt x="7425" y="1538"/>
                  <a:pt x="7670" y="1279"/>
                  <a:pt x="8003" y="1279"/>
                </a:cubicBezTo>
                <a:cubicBezTo>
                  <a:pt x="8339" y="1279"/>
                  <a:pt x="8584" y="1538"/>
                  <a:pt x="8584" y="1876"/>
                </a:cubicBezTo>
                <a:cubicBezTo>
                  <a:pt x="8584" y="2218"/>
                  <a:pt x="8339" y="2472"/>
                  <a:pt x="8003" y="2472"/>
                </a:cubicBezTo>
                <a:close/>
                <a:moveTo>
                  <a:pt x="9394" y="2456"/>
                </a:moveTo>
                <a:lnTo>
                  <a:pt x="9394" y="2456"/>
                </a:lnTo>
                <a:cubicBezTo>
                  <a:pt x="10059" y="2456"/>
                  <a:pt x="10059" y="2456"/>
                  <a:pt x="10059" y="2456"/>
                </a:cubicBezTo>
                <a:cubicBezTo>
                  <a:pt x="10059" y="2678"/>
                  <a:pt x="10059" y="2678"/>
                  <a:pt x="10059" y="2678"/>
                </a:cubicBezTo>
                <a:cubicBezTo>
                  <a:pt x="9147" y="2678"/>
                  <a:pt x="9147" y="2678"/>
                  <a:pt x="9147" y="2678"/>
                </a:cubicBezTo>
                <a:cubicBezTo>
                  <a:pt x="9147" y="1073"/>
                  <a:pt x="9147" y="1073"/>
                  <a:pt x="9147" y="1073"/>
                </a:cubicBezTo>
                <a:cubicBezTo>
                  <a:pt x="9394" y="1073"/>
                  <a:pt x="9394" y="1073"/>
                  <a:pt x="9394" y="1073"/>
                </a:cubicBezTo>
                <a:lnTo>
                  <a:pt x="9394" y="2456"/>
                </a:lnTo>
                <a:close/>
                <a:moveTo>
                  <a:pt x="11727" y="1073"/>
                </a:moveTo>
                <a:lnTo>
                  <a:pt x="11727" y="1073"/>
                </a:lnTo>
                <a:cubicBezTo>
                  <a:pt x="12012" y="1073"/>
                  <a:pt x="12012" y="1073"/>
                  <a:pt x="12012" y="1073"/>
                </a:cubicBezTo>
                <a:cubicBezTo>
                  <a:pt x="12012" y="2678"/>
                  <a:pt x="12012" y="2678"/>
                  <a:pt x="12012" y="2678"/>
                </a:cubicBezTo>
                <a:cubicBezTo>
                  <a:pt x="11776" y="2678"/>
                  <a:pt x="11776" y="2678"/>
                  <a:pt x="11776" y="2678"/>
                </a:cubicBezTo>
                <a:cubicBezTo>
                  <a:pt x="11776" y="1580"/>
                  <a:pt x="11776" y="1580"/>
                  <a:pt x="11776" y="1580"/>
                </a:cubicBezTo>
                <a:cubicBezTo>
                  <a:pt x="11762" y="1580"/>
                  <a:pt x="11762" y="1580"/>
                  <a:pt x="11762" y="1580"/>
                </a:cubicBezTo>
                <a:cubicBezTo>
                  <a:pt x="11328" y="2678"/>
                  <a:pt x="11328" y="2678"/>
                  <a:pt x="11328" y="2678"/>
                </a:cubicBezTo>
                <a:cubicBezTo>
                  <a:pt x="11090" y="2678"/>
                  <a:pt x="11090" y="2678"/>
                  <a:pt x="11090" y="2678"/>
                </a:cubicBezTo>
                <a:cubicBezTo>
                  <a:pt x="10617" y="1568"/>
                  <a:pt x="10617" y="1568"/>
                  <a:pt x="10617" y="1568"/>
                </a:cubicBezTo>
                <a:cubicBezTo>
                  <a:pt x="10603" y="1568"/>
                  <a:pt x="10603" y="1568"/>
                  <a:pt x="10603" y="1568"/>
                </a:cubicBezTo>
                <a:cubicBezTo>
                  <a:pt x="10603" y="2678"/>
                  <a:pt x="10603" y="2678"/>
                  <a:pt x="10603" y="2678"/>
                </a:cubicBezTo>
                <a:cubicBezTo>
                  <a:pt x="10365" y="2678"/>
                  <a:pt x="10365" y="2678"/>
                  <a:pt x="10365" y="2678"/>
                </a:cubicBezTo>
                <a:cubicBezTo>
                  <a:pt x="10365" y="1073"/>
                  <a:pt x="10365" y="1073"/>
                  <a:pt x="10365" y="1073"/>
                </a:cubicBezTo>
                <a:cubicBezTo>
                  <a:pt x="10654" y="1073"/>
                  <a:pt x="10654" y="1073"/>
                  <a:pt x="10654" y="1073"/>
                </a:cubicBezTo>
                <a:cubicBezTo>
                  <a:pt x="11207" y="2365"/>
                  <a:pt x="11207" y="2365"/>
                  <a:pt x="11207" y="2365"/>
                </a:cubicBezTo>
                <a:cubicBezTo>
                  <a:pt x="11221" y="2365"/>
                  <a:pt x="11221" y="2365"/>
                  <a:pt x="11221" y="2365"/>
                </a:cubicBezTo>
                <a:lnTo>
                  <a:pt x="11727" y="1073"/>
                </a:lnTo>
                <a:close/>
                <a:moveTo>
                  <a:pt x="12847" y="1073"/>
                </a:moveTo>
                <a:lnTo>
                  <a:pt x="12847" y="1073"/>
                </a:lnTo>
                <a:cubicBezTo>
                  <a:pt x="12257" y="2678"/>
                  <a:pt x="12257" y="2678"/>
                  <a:pt x="12257" y="2678"/>
                </a:cubicBezTo>
                <a:cubicBezTo>
                  <a:pt x="12509" y="2678"/>
                  <a:pt x="12509" y="2678"/>
                  <a:pt x="12509" y="2678"/>
                </a:cubicBezTo>
                <a:cubicBezTo>
                  <a:pt x="12635" y="2328"/>
                  <a:pt x="12635" y="2328"/>
                  <a:pt x="12635" y="2328"/>
                </a:cubicBezTo>
                <a:cubicBezTo>
                  <a:pt x="13354" y="2328"/>
                  <a:pt x="13354" y="2328"/>
                  <a:pt x="13354" y="2328"/>
                </a:cubicBezTo>
                <a:cubicBezTo>
                  <a:pt x="13480" y="2678"/>
                  <a:pt x="13480" y="2678"/>
                  <a:pt x="13480" y="2678"/>
                </a:cubicBezTo>
                <a:cubicBezTo>
                  <a:pt x="13739" y="2678"/>
                  <a:pt x="13739" y="2678"/>
                  <a:pt x="13739" y="2678"/>
                </a:cubicBezTo>
                <a:cubicBezTo>
                  <a:pt x="13146" y="1073"/>
                  <a:pt x="13146" y="1073"/>
                  <a:pt x="13146" y="1073"/>
                </a:cubicBezTo>
                <a:lnTo>
                  <a:pt x="12847" y="1073"/>
                </a:lnTo>
                <a:close/>
                <a:moveTo>
                  <a:pt x="12712" y="2106"/>
                </a:moveTo>
                <a:lnTo>
                  <a:pt x="12712" y="2106"/>
                </a:lnTo>
                <a:cubicBezTo>
                  <a:pt x="12987" y="1351"/>
                  <a:pt x="12987" y="1351"/>
                  <a:pt x="12987" y="1351"/>
                </a:cubicBezTo>
                <a:cubicBezTo>
                  <a:pt x="13004" y="1351"/>
                  <a:pt x="13004" y="1351"/>
                  <a:pt x="13004" y="1351"/>
                </a:cubicBezTo>
                <a:cubicBezTo>
                  <a:pt x="13277" y="2106"/>
                  <a:pt x="13277" y="2106"/>
                  <a:pt x="13277" y="2106"/>
                </a:cubicBezTo>
                <a:lnTo>
                  <a:pt x="12712" y="2106"/>
                </a:lnTo>
                <a:close/>
                <a:moveTo>
                  <a:pt x="13727" y="1073"/>
                </a:moveTo>
                <a:lnTo>
                  <a:pt x="13727" y="1073"/>
                </a:lnTo>
                <a:cubicBezTo>
                  <a:pt x="14918" y="1073"/>
                  <a:pt x="14918" y="1073"/>
                  <a:pt x="14918" y="1073"/>
                </a:cubicBezTo>
                <a:cubicBezTo>
                  <a:pt x="14918" y="1295"/>
                  <a:pt x="14918" y="1295"/>
                  <a:pt x="14918" y="1295"/>
                </a:cubicBezTo>
                <a:cubicBezTo>
                  <a:pt x="14445" y="1295"/>
                  <a:pt x="14445" y="1295"/>
                  <a:pt x="14445" y="1295"/>
                </a:cubicBezTo>
                <a:cubicBezTo>
                  <a:pt x="14445" y="2678"/>
                  <a:pt x="14445" y="2678"/>
                  <a:pt x="14445" y="2678"/>
                </a:cubicBezTo>
                <a:cubicBezTo>
                  <a:pt x="14200" y="2678"/>
                  <a:pt x="14200" y="2678"/>
                  <a:pt x="14200" y="2678"/>
                </a:cubicBezTo>
                <a:cubicBezTo>
                  <a:pt x="14200" y="1295"/>
                  <a:pt x="14200" y="1295"/>
                  <a:pt x="14200" y="1295"/>
                </a:cubicBezTo>
                <a:cubicBezTo>
                  <a:pt x="13727" y="1295"/>
                  <a:pt x="13727" y="1295"/>
                  <a:pt x="13727" y="1295"/>
                </a:cubicBezTo>
                <a:lnTo>
                  <a:pt x="13727" y="1073"/>
                </a:lnTo>
                <a:close/>
                <a:moveTo>
                  <a:pt x="16241" y="2230"/>
                </a:moveTo>
                <a:lnTo>
                  <a:pt x="16241" y="2230"/>
                </a:lnTo>
                <a:cubicBezTo>
                  <a:pt x="16241" y="2498"/>
                  <a:pt x="16029" y="2706"/>
                  <a:pt x="15663" y="2706"/>
                </a:cubicBezTo>
                <a:cubicBezTo>
                  <a:pt x="15320" y="2706"/>
                  <a:pt x="15072" y="2493"/>
                  <a:pt x="15072" y="2185"/>
                </a:cubicBezTo>
                <a:cubicBezTo>
                  <a:pt x="15313" y="2185"/>
                  <a:pt x="15313" y="2185"/>
                  <a:pt x="15313" y="2185"/>
                </a:cubicBezTo>
                <a:cubicBezTo>
                  <a:pt x="15315" y="2349"/>
                  <a:pt x="15450" y="2479"/>
                  <a:pt x="15672" y="2479"/>
                </a:cubicBezTo>
                <a:cubicBezTo>
                  <a:pt x="15861" y="2479"/>
                  <a:pt x="15987" y="2393"/>
                  <a:pt x="15987" y="2248"/>
                </a:cubicBezTo>
                <a:cubicBezTo>
                  <a:pt x="15987" y="1815"/>
                  <a:pt x="15124" y="2136"/>
                  <a:pt x="15124" y="1491"/>
                </a:cubicBezTo>
                <a:cubicBezTo>
                  <a:pt x="15124" y="1248"/>
                  <a:pt x="15320" y="1045"/>
                  <a:pt x="15658" y="1045"/>
                </a:cubicBezTo>
                <a:cubicBezTo>
                  <a:pt x="15929" y="1045"/>
                  <a:pt x="16199" y="1190"/>
                  <a:pt x="16204" y="1526"/>
                </a:cubicBezTo>
                <a:cubicBezTo>
                  <a:pt x="15957" y="1526"/>
                  <a:pt x="15957" y="1526"/>
                  <a:pt x="15957" y="1526"/>
                </a:cubicBezTo>
                <a:cubicBezTo>
                  <a:pt x="15957" y="1367"/>
                  <a:pt x="15849" y="1267"/>
                  <a:pt x="15656" y="1267"/>
                </a:cubicBezTo>
                <a:cubicBezTo>
                  <a:pt x="15460" y="1267"/>
                  <a:pt x="15369" y="1372"/>
                  <a:pt x="15369" y="1486"/>
                </a:cubicBezTo>
                <a:cubicBezTo>
                  <a:pt x="15369" y="1874"/>
                  <a:pt x="16241" y="1582"/>
                  <a:pt x="16241" y="2230"/>
                </a:cubicBezTo>
                <a:close/>
                <a:moveTo>
                  <a:pt x="16974" y="1073"/>
                </a:moveTo>
                <a:lnTo>
                  <a:pt x="16974" y="1073"/>
                </a:lnTo>
                <a:cubicBezTo>
                  <a:pt x="16384" y="2678"/>
                  <a:pt x="16384" y="2678"/>
                  <a:pt x="16384" y="2678"/>
                </a:cubicBezTo>
                <a:cubicBezTo>
                  <a:pt x="16636" y="2678"/>
                  <a:pt x="16636" y="2678"/>
                  <a:pt x="16636" y="2678"/>
                </a:cubicBezTo>
                <a:cubicBezTo>
                  <a:pt x="16762" y="2328"/>
                  <a:pt x="16762" y="2328"/>
                  <a:pt x="16762" y="2328"/>
                </a:cubicBezTo>
                <a:cubicBezTo>
                  <a:pt x="17480" y="2328"/>
                  <a:pt x="17480" y="2328"/>
                  <a:pt x="17480" y="2328"/>
                </a:cubicBezTo>
                <a:cubicBezTo>
                  <a:pt x="17606" y="2678"/>
                  <a:pt x="17606" y="2678"/>
                  <a:pt x="17606" y="2678"/>
                </a:cubicBezTo>
                <a:cubicBezTo>
                  <a:pt x="17865" y="2678"/>
                  <a:pt x="17865" y="2678"/>
                  <a:pt x="17865" y="2678"/>
                </a:cubicBezTo>
                <a:cubicBezTo>
                  <a:pt x="17273" y="1073"/>
                  <a:pt x="17273" y="1073"/>
                  <a:pt x="17273" y="1073"/>
                </a:cubicBezTo>
                <a:lnTo>
                  <a:pt x="16974" y="1073"/>
                </a:lnTo>
                <a:close/>
                <a:moveTo>
                  <a:pt x="16839" y="2106"/>
                </a:moveTo>
                <a:lnTo>
                  <a:pt x="16839" y="2106"/>
                </a:lnTo>
                <a:cubicBezTo>
                  <a:pt x="17112" y="1351"/>
                  <a:pt x="17112" y="1351"/>
                  <a:pt x="17112" y="1351"/>
                </a:cubicBezTo>
                <a:cubicBezTo>
                  <a:pt x="17128" y="1351"/>
                  <a:pt x="17128" y="1351"/>
                  <a:pt x="17128" y="1351"/>
                </a:cubicBezTo>
                <a:cubicBezTo>
                  <a:pt x="17403" y="2106"/>
                  <a:pt x="17403" y="2106"/>
                  <a:pt x="17403" y="2106"/>
                </a:cubicBezTo>
                <a:lnTo>
                  <a:pt x="16839" y="2106"/>
                </a:lnTo>
                <a:close/>
                <a:moveTo>
                  <a:pt x="18719" y="1736"/>
                </a:moveTo>
                <a:lnTo>
                  <a:pt x="18719" y="1736"/>
                </a:lnTo>
                <a:cubicBezTo>
                  <a:pt x="19305" y="2678"/>
                  <a:pt x="19305" y="2678"/>
                  <a:pt x="19305" y="2678"/>
                </a:cubicBezTo>
                <a:cubicBezTo>
                  <a:pt x="19011" y="2678"/>
                  <a:pt x="19011" y="2678"/>
                  <a:pt x="19011" y="2678"/>
                </a:cubicBezTo>
                <a:cubicBezTo>
                  <a:pt x="18554" y="1931"/>
                  <a:pt x="18554" y="1931"/>
                  <a:pt x="18554" y="1931"/>
                </a:cubicBezTo>
                <a:cubicBezTo>
                  <a:pt x="18353" y="2167"/>
                  <a:pt x="18353" y="2167"/>
                  <a:pt x="18353" y="2167"/>
                </a:cubicBezTo>
                <a:cubicBezTo>
                  <a:pt x="18353" y="2678"/>
                  <a:pt x="18353" y="2678"/>
                  <a:pt x="18353" y="2678"/>
                </a:cubicBezTo>
                <a:cubicBezTo>
                  <a:pt x="18108" y="2678"/>
                  <a:pt x="18108" y="2678"/>
                  <a:pt x="18108" y="2678"/>
                </a:cubicBezTo>
                <a:cubicBezTo>
                  <a:pt x="18108" y="1073"/>
                  <a:pt x="18108" y="1073"/>
                  <a:pt x="18108" y="1073"/>
                </a:cubicBezTo>
                <a:cubicBezTo>
                  <a:pt x="18353" y="1073"/>
                  <a:pt x="18353" y="1073"/>
                  <a:pt x="18353" y="1073"/>
                </a:cubicBezTo>
                <a:cubicBezTo>
                  <a:pt x="18353" y="1813"/>
                  <a:pt x="18353" y="1813"/>
                  <a:pt x="18353" y="1813"/>
                </a:cubicBezTo>
                <a:cubicBezTo>
                  <a:pt x="18367" y="1813"/>
                  <a:pt x="18367" y="1813"/>
                  <a:pt x="18367" y="1813"/>
                </a:cubicBezTo>
                <a:cubicBezTo>
                  <a:pt x="18978" y="1073"/>
                  <a:pt x="18978" y="1073"/>
                  <a:pt x="18978" y="1073"/>
                </a:cubicBezTo>
                <a:cubicBezTo>
                  <a:pt x="19282" y="1073"/>
                  <a:pt x="19282" y="1073"/>
                  <a:pt x="19282" y="1073"/>
                </a:cubicBezTo>
                <a:lnTo>
                  <a:pt x="18719" y="1736"/>
                </a:lnTo>
                <a:close/>
                <a:moveTo>
                  <a:pt x="19982" y="1073"/>
                </a:moveTo>
                <a:lnTo>
                  <a:pt x="19982" y="1073"/>
                </a:lnTo>
                <a:cubicBezTo>
                  <a:pt x="19391" y="2678"/>
                  <a:pt x="19391" y="2678"/>
                  <a:pt x="19391" y="2678"/>
                </a:cubicBezTo>
                <a:cubicBezTo>
                  <a:pt x="19646" y="2678"/>
                  <a:pt x="19646" y="2678"/>
                  <a:pt x="19646" y="2678"/>
                </a:cubicBezTo>
                <a:cubicBezTo>
                  <a:pt x="19769" y="2328"/>
                  <a:pt x="19769" y="2328"/>
                  <a:pt x="19769" y="2328"/>
                </a:cubicBezTo>
                <a:cubicBezTo>
                  <a:pt x="20488" y="2328"/>
                  <a:pt x="20488" y="2328"/>
                  <a:pt x="20488" y="2328"/>
                </a:cubicBezTo>
                <a:cubicBezTo>
                  <a:pt x="20614" y="2678"/>
                  <a:pt x="20614" y="2678"/>
                  <a:pt x="20614" y="2678"/>
                </a:cubicBezTo>
                <a:cubicBezTo>
                  <a:pt x="20875" y="2678"/>
                  <a:pt x="20875" y="2678"/>
                  <a:pt x="20875" y="2678"/>
                </a:cubicBezTo>
                <a:cubicBezTo>
                  <a:pt x="20280" y="1073"/>
                  <a:pt x="20280" y="1073"/>
                  <a:pt x="20280" y="1073"/>
                </a:cubicBezTo>
                <a:lnTo>
                  <a:pt x="19982" y="1073"/>
                </a:lnTo>
                <a:close/>
                <a:moveTo>
                  <a:pt x="19849" y="2106"/>
                </a:moveTo>
                <a:lnTo>
                  <a:pt x="19849" y="2106"/>
                </a:lnTo>
                <a:cubicBezTo>
                  <a:pt x="20122" y="1351"/>
                  <a:pt x="20122" y="1351"/>
                  <a:pt x="20122" y="1351"/>
                </a:cubicBezTo>
                <a:cubicBezTo>
                  <a:pt x="20138" y="1351"/>
                  <a:pt x="20138" y="1351"/>
                  <a:pt x="20138" y="1351"/>
                </a:cubicBezTo>
                <a:cubicBezTo>
                  <a:pt x="20411" y="2106"/>
                  <a:pt x="20411" y="2106"/>
                  <a:pt x="20411" y="2106"/>
                </a:cubicBezTo>
                <a:lnTo>
                  <a:pt x="19849" y="2106"/>
                </a:lnTo>
                <a:close/>
                <a:moveTo>
                  <a:pt x="21622" y="1073"/>
                </a:moveTo>
                <a:lnTo>
                  <a:pt x="21622" y="1073"/>
                </a:lnTo>
                <a:cubicBezTo>
                  <a:pt x="21116" y="1073"/>
                  <a:pt x="21116" y="1073"/>
                  <a:pt x="21116" y="1073"/>
                </a:cubicBezTo>
                <a:cubicBezTo>
                  <a:pt x="21116" y="2678"/>
                  <a:pt x="21116" y="2678"/>
                  <a:pt x="21116" y="2678"/>
                </a:cubicBezTo>
                <a:cubicBezTo>
                  <a:pt x="21622" y="2678"/>
                  <a:pt x="21622" y="2678"/>
                  <a:pt x="21622" y="2678"/>
                </a:cubicBezTo>
                <a:cubicBezTo>
                  <a:pt x="22131" y="2678"/>
                  <a:pt x="22429" y="2370"/>
                  <a:pt x="22429" y="1874"/>
                </a:cubicBezTo>
                <a:cubicBezTo>
                  <a:pt x="22429" y="1407"/>
                  <a:pt x="22131" y="1073"/>
                  <a:pt x="21622" y="1073"/>
                </a:cubicBezTo>
                <a:close/>
                <a:moveTo>
                  <a:pt x="21617" y="2461"/>
                </a:moveTo>
                <a:lnTo>
                  <a:pt x="21617" y="2461"/>
                </a:lnTo>
                <a:cubicBezTo>
                  <a:pt x="21363" y="2461"/>
                  <a:pt x="21363" y="2461"/>
                  <a:pt x="21363" y="2461"/>
                </a:cubicBezTo>
                <a:cubicBezTo>
                  <a:pt x="21363" y="1293"/>
                  <a:pt x="21363" y="1293"/>
                  <a:pt x="21363" y="1293"/>
                </a:cubicBezTo>
                <a:cubicBezTo>
                  <a:pt x="21617" y="1293"/>
                  <a:pt x="21617" y="1293"/>
                  <a:pt x="21617" y="1293"/>
                </a:cubicBezTo>
                <a:cubicBezTo>
                  <a:pt x="21951" y="1293"/>
                  <a:pt x="22180" y="1500"/>
                  <a:pt x="22180" y="1874"/>
                </a:cubicBezTo>
                <a:cubicBezTo>
                  <a:pt x="22180" y="2262"/>
                  <a:pt x="21946" y="2461"/>
                  <a:pt x="21617" y="2461"/>
                </a:cubicBezTo>
                <a:close/>
                <a:moveTo>
                  <a:pt x="22987" y="2461"/>
                </a:moveTo>
                <a:lnTo>
                  <a:pt x="22987" y="2461"/>
                </a:lnTo>
                <a:cubicBezTo>
                  <a:pt x="23710" y="2461"/>
                  <a:pt x="23710" y="2461"/>
                  <a:pt x="23710" y="2461"/>
                </a:cubicBezTo>
                <a:cubicBezTo>
                  <a:pt x="23710" y="2678"/>
                  <a:pt x="23710" y="2678"/>
                  <a:pt x="23710" y="2678"/>
                </a:cubicBezTo>
                <a:cubicBezTo>
                  <a:pt x="22740" y="2678"/>
                  <a:pt x="22740" y="2678"/>
                  <a:pt x="22740" y="2678"/>
                </a:cubicBezTo>
                <a:cubicBezTo>
                  <a:pt x="22740" y="1073"/>
                  <a:pt x="22740" y="1073"/>
                  <a:pt x="22740" y="1073"/>
                </a:cubicBezTo>
                <a:cubicBezTo>
                  <a:pt x="23687" y="1073"/>
                  <a:pt x="23687" y="1073"/>
                  <a:pt x="23687" y="1073"/>
                </a:cubicBezTo>
                <a:cubicBezTo>
                  <a:pt x="23687" y="1293"/>
                  <a:pt x="23687" y="1293"/>
                  <a:pt x="23687" y="1293"/>
                </a:cubicBezTo>
                <a:cubicBezTo>
                  <a:pt x="22987" y="1293"/>
                  <a:pt x="22987" y="1293"/>
                  <a:pt x="22987" y="1293"/>
                </a:cubicBezTo>
                <a:cubicBezTo>
                  <a:pt x="22987" y="1757"/>
                  <a:pt x="22987" y="1757"/>
                  <a:pt x="22987" y="1757"/>
                </a:cubicBezTo>
                <a:cubicBezTo>
                  <a:pt x="23587" y="1757"/>
                  <a:pt x="23587" y="1757"/>
                  <a:pt x="23587" y="1757"/>
                </a:cubicBezTo>
                <a:cubicBezTo>
                  <a:pt x="23587" y="1971"/>
                  <a:pt x="23587" y="1971"/>
                  <a:pt x="23587" y="1971"/>
                </a:cubicBezTo>
                <a:cubicBezTo>
                  <a:pt x="22987" y="1971"/>
                  <a:pt x="22987" y="1971"/>
                  <a:pt x="22987" y="1971"/>
                </a:cubicBezTo>
                <a:lnTo>
                  <a:pt x="22987" y="2461"/>
                </a:lnTo>
                <a:close/>
                <a:moveTo>
                  <a:pt x="25383" y="1073"/>
                </a:moveTo>
                <a:lnTo>
                  <a:pt x="25383" y="1073"/>
                </a:lnTo>
                <a:cubicBezTo>
                  <a:pt x="25668" y="1073"/>
                  <a:pt x="25668" y="1073"/>
                  <a:pt x="25668" y="1073"/>
                </a:cubicBezTo>
                <a:cubicBezTo>
                  <a:pt x="25668" y="2678"/>
                  <a:pt x="25668" y="2678"/>
                  <a:pt x="25668" y="2678"/>
                </a:cubicBezTo>
                <a:cubicBezTo>
                  <a:pt x="25430" y="2678"/>
                  <a:pt x="25430" y="2678"/>
                  <a:pt x="25430" y="2678"/>
                </a:cubicBezTo>
                <a:cubicBezTo>
                  <a:pt x="25430" y="1580"/>
                  <a:pt x="25430" y="1580"/>
                  <a:pt x="25430" y="1580"/>
                </a:cubicBezTo>
                <a:cubicBezTo>
                  <a:pt x="25416" y="1580"/>
                  <a:pt x="25416" y="1580"/>
                  <a:pt x="25416" y="1580"/>
                </a:cubicBezTo>
                <a:cubicBezTo>
                  <a:pt x="24982" y="2678"/>
                  <a:pt x="24982" y="2678"/>
                  <a:pt x="24982" y="2678"/>
                </a:cubicBezTo>
                <a:cubicBezTo>
                  <a:pt x="24746" y="2678"/>
                  <a:pt x="24746" y="2678"/>
                  <a:pt x="24746" y="2678"/>
                </a:cubicBezTo>
                <a:cubicBezTo>
                  <a:pt x="24270" y="1568"/>
                  <a:pt x="24270" y="1568"/>
                  <a:pt x="24270" y="1568"/>
                </a:cubicBezTo>
                <a:cubicBezTo>
                  <a:pt x="24259" y="1568"/>
                  <a:pt x="24259" y="1568"/>
                  <a:pt x="24259" y="1568"/>
                </a:cubicBezTo>
                <a:cubicBezTo>
                  <a:pt x="24259" y="2678"/>
                  <a:pt x="24259" y="2678"/>
                  <a:pt x="24259" y="2678"/>
                </a:cubicBezTo>
                <a:cubicBezTo>
                  <a:pt x="24021" y="2678"/>
                  <a:pt x="24021" y="2678"/>
                  <a:pt x="24021" y="2678"/>
                </a:cubicBezTo>
                <a:cubicBezTo>
                  <a:pt x="24021" y="1073"/>
                  <a:pt x="24021" y="1073"/>
                  <a:pt x="24021" y="1073"/>
                </a:cubicBezTo>
                <a:cubicBezTo>
                  <a:pt x="24308" y="1073"/>
                  <a:pt x="24308" y="1073"/>
                  <a:pt x="24308" y="1073"/>
                </a:cubicBezTo>
                <a:cubicBezTo>
                  <a:pt x="24863" y="2365"/>
                  <a:pt x="24863" y="2365"/>
                  <a:pt x="24863" y="2365"/>
                </a:cubicBezTo>
                <a:cubicBezTo>
                  <a:pt x="24877" y="2365"/>
                  <a:pt x="24877" y="2365"/>
                  <a:pt x="24877" y="2365"/>
                </a:cubicBezTo>
                <a:lnTo>
                  <a:pt x="25383" y="1073"/>
                </a:lnTo>
                <a:close/>
                <a:moveTo>
                  <a:pt x="26074" y="1073"/>
                </a:moveTo>
                <a:lnTo>
                  <a:pt x="26074" y="1073"/>
                </a:lnTo>
                <a:cubicBezTo>
                  <a:pt x="26319" y="1073"/>
                  <a:pt x="26319" y="1073"/>
                  <a:pt x="26319" y="1073"/>
                </a:cubicBezTo>
                <a:cubicBezTo>
                  <a:pt x="26319" y="2678"/>
                  <a:pt x="26319" y="2678"/>
                  <a:pt x="26319" y="2678"/>
                </a:cubicBezTo>
                <a:cubicBezTo>
                  <a:pt x="26074" y="2678"/>
                  <a:pt x="26074" y="2678"/>
                  <a:pt x="26074" y="2678"/>
                </a:cubicBezTo>
                <a:lnTo>
                  <a:pt x="26074" y="1073"/>
                </a:lnTo>
                <a:close/>
                <a:moveTo>
                  <a:pt x="27999" y="1073"/>
                </a:moveTo>
                <a:lnTo>
                  <a:pt x="27999" y="1073"/>
                </a:lnTo>
                <a:cubicBezTo>
                  <a:pt x="27999" y="2678"/>
                  <a:pt x="27999" y="2678"/>
                  <a:pt x="27999" y="2678"/>
                </a:cubicBezTo>
                <a:cubicBezTo>
                  <a:pt x="27735" y="2678"/>
                  <a:pt x="27735" y="2678"/>
                  <a:pt x="27735" y="2678"/>
                </a:cubicBezTo>
                <a:cubicBezTo>
                  <a:pt x="26982" y="1491"/>
                  <a:pt x="26982" y="1491"/>
                  <a:pt x="26982" y="1491"/>
                </a:cubicBezTo>
                <a:cubicBezTo>
                  <a:pt x="26968" y="1491"/>
                  <a:pt x="26968" y="1491"/>
                  <a:pt x="26968" y="1491"/>
                </a:cubicBezTo>
                <a:cubicBezTo>
                  <a:pt x="26968" y="2678"/>
                  <a:pt x="26968" y="2678"/>
                  <a:pt x="26968" y="2678"/>
                </a:cubicBezTo>
                <a:cubicBezTo>
                  <a:pt x="26725" y="2678"/>
                  <a:pt x="26725" y="2678"/>
                  <a:pt x="26725" y="2678"/>
                </a:cubicBezTo>
                <a:cubicBezTo>
                  <a:pt x="26725" y="1073"/>
                  <a:pt x="26725" y="1073"/>
                  <a:pt x="26725" y="1073"/>
                </a:cubicBezTo>
                <a:cubicBezTo>
                  <a:pt x="26989" y="1073"/>
                  <a:pt x="26989" y="1073"/>
                  <a:pt x="26989" y="1073"/>
                </a:cubicBezTo>
                <a:cubicBezTo>
                  <a:pt x="27745" y="2260"/>
                  <a:pt x="27745" y="2260"/>
                  <a:pt x="27745" y="2260"/>
                </a:cubicBezTo>
                <a:cubicBezTo>
                  <a:pt x="27759" y="2260"/>
                  <a:pt x="27759" y="2260"/>
                  <a:pt x="27759" y="2260"/>
                </a:cubicBezTo>
                <a:cubicBezTo>
                  <a:pt x="27759" y="1073"/>
                  <a:pt x="27759" y="1073"/>
                  <a:pt x="27759" y="1073"/>
                </a:cubicBezTo>
                <a:lnTo>
                  <a:pt x="27999" y="1073"/>
                </a:lnTo>
                <a:close/>
              </a:path>
            </a:pathLst>
          </a:custGeom>
          <a:solidFill>
            <a:schemeClr val="tx1"/>
          </a:solidFill>
          <a:ln>
            <a:noFill/>
          </a:ln>
          <a:effectLst/>
        </p:spPr>
        <p:txBody>
          <a:bodyPr wrap="none" anchor="ctr"/>
          <a:lstStyle/>
          <a:p>
            <a:endParaRPr lang="sv-SE" sz="2116"/>
          </a:p>
        </p:txBody>
      </p:sp>
    </p:spTree>
    <p:extLst>
      <p:ext uri="{BB962C8B-B14F-4D97-AF65-F5344CB8AC3E}">
        <p14:creationId xmlns:p14="http://schemas.microsoft.com/office/powerpoint/2010/main" val="3124920821"/>
      </p:ext>
    </p:extLst>
  </p:cSld>
  <p:clrMapOvr>
    <a:masterClrMapping/>
  </p:clrMapOvr>
  <p:extLst>
    <p:ext uri="{DCECCB84-F9BA-43D5-87BE-67443E8EF086}">
      <p15:sldGuideLst xmlns:p15="http://schemas.microsoft.com/office/powerpoint/2012/main">
        <p15:guide id="1" pos="544">
          <p15:clr>
            <a:srgbClr val="FBAE40"/>
          </p15:clr>
        </p15:guide>
        <p15:guide id="2" pos="2721">
          <p15:clr>
            <a:srgbClr val="FBAE40"/>
          </p15:clr>
        </p15:guide>
        <p15:guide id="3" orient="horz" pos="408">
          <p15:clr>
            <a:srgbClr val="FBAE40"/>
          </p15:clr>
        </p15:guide>
        <p15:guide id="4" pos="6123">
          <p15:clr>
            <a:srgbClr val="FBAE40"/>
          </p15:clr>
        </p15:guide>
        <p15:guide id="5" pos="5647">
          <p15:clr>
            <a:srgbClr val="FBAE40"/>
          </p15:clr>
        </p15:guide>
        <p15:guide id="6" pos="3810">
          <p15:clr>
            <a:srgbClr val="FBAE40"/>
          </p15:clr>
        </p15:guide>
      </p15:sldGuideLst>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Cols_4_Wide-gutt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43E18-D929-CD43-BB12-47BD8DBAD8A6}"/>
              </a:ext>
            </a:extLst>
          </p:cNvPr>
          <p:cNvSpPr>
            <a:spLocks noGrp="1"/>
          </p:cNvSpPr>
          <p:nvPr>
            <p:ph type="title"/>
          </p:nvPr>
        </p:nvSpPr>
        <p:spPr>
          <a:xfrm>
            <a:off x="1650242" y="1142378"/>
            <a:ext cx="8891517" cy="423299"/>
          </a:xfrm>
        </p:spPr>
        <p:txBody>
          <a:bodyPr/>
          <a:lstStyle/>
          <a:p>
            <a:r>
              <a:rPr lang="en-US"/>
              <a:t>Click to edit Master title style</a:t>
            </a:r>
            <a:endParaRPr lang="sv-SE"/>
          </a:p>
        </p:txBody>
      </p:sp>
      <p:sp>
        <p:nvSpPr>
          <p:cNvPr id="3" name="Date Placeholder 2">
            <a:extLst>
              <a:ext uri="{FF2B5EF4-FFF2-40B4-BE49-F238E27FC236}">
                <a16:creationId xmlns:a16="http://schemas.microsoft.com/office/drawing/2014/main" id="{EFE3E3EB-E653-C04E-BF48-2731DFAB47A1}"/>
              </a:ext>
            </a:extLst>
          </p:cNvPr>
          <p:cNvSpPr>
            <a:spLocks noGrp="1"/>
          </p:cNvSpPr>
          <p:nvPr>
            <p:ph type="dt" sz="half" idx="10"/>
          </p:nvPr>
        </p:nvSpPr>
        <p:spPr/>
        <p:txBody>
          <a:bodyPr/>
          <a:lstStyle/>
          <a:p>
            <a:r>
              <a:rPr lang="sv-SE"/>
              <a:t>2023-01-01</a:t>
            </a:r>
          </a:p>
        </p:txBody>
      </p:sp>
      <p:sp>
        <p:nvSpPr>
          <p:cNvPr id="4" name="Footer Placeholder 3">
            <a:extLst>
              <a:ext uri="{FF2B5EF4-FFF2-40B4-BE49-F238E27FC236}">
                <a16:creationId xmlns:a16="http://schemas.microsoft.com/office/drawing/2014/main" id="{B82B3C4A-2BF9-B742-BB03-F9788C58836E}"/>
              </a:ext>
            </a:extLst>
          </p:cNvPr>
          <p:cNvSpPr>
            <a:spLocks noGrp="1"/>
          </p:cNvSpPr>
          <p:nvPr>
            <p:ph type="ftr" sz="quarter" idx="11"/>
          </p:nvPr>
        </p:nvSpPr>
        <p:spPr/>
        <p:txBody>
          <a:bodyPr/>
          <a:lstStyle/>
          <a:p>
            <a:r>
              <a:rPr lang="en-US"/>
              <a:t>Skolmatsakademin · PPT-mall</a:t>
            </a:r>
            <a:endParaRPr lang="sv-SE"/>
          </a:p>
        </p:txBody>
      </p:sp>
      <p:sp>
        <p:nvSpPr>
          <p:cNvPr id="5" name="Slide Number Placeholder 4">
            <a:extLst>
              <a:ext uri="{FF2B5EF4-FFF2-40B4-BE49-F238E27FC236}">
                <a16:creationId xmlns:a16="http://schemas.microsoft.com/office/drawing/2014/main" id="{D5F4501F-0A6C-EC45-973E-F01984BA2FF1}"/>
              </a:ext>
            </a:extLst>
          </p:cNvPr>
          <p:cNvSpPr>
            <a:spLocks noGrp="1"/>
          </p:cNvSpPr>
          <p:nvPr>
            <p:ph type="sldNum" sz="quarter" idx="12"/>
          </p:nvPr>
        </p:nvSpPr>
        <p:spPr/>
        <p:txBody>
          <a:bodyPr/>
          <a:lstStyle/>
          <a:p>
            <a:fld id="{2066355A-084C-D24E-9AD2-7E4FC41EA627}" type="slidenum">
              <a:rPr lang="sv-SE" smtClean="0"/>
              <a:pPr/>
              <a:t>‹#›</a:t>
            </a:fld>
            <a:endParaRPr lang="sv-SE"/>
          </a:p>
        </p:txBody>
      </p:sp>
      <p:sp>
        <p:nvSpPr>
          <p:cNvPr id="6" name="TextBox 5">
            <a:extLst>
              <a:ext uri="{FF2B5EF4-FFF2-40B4-BE49-F238E27FC236}">
                <a16:creationId xmlns:a16="http://schemas.microsoft.com/office/drawing/2014/main" id="{D4CB4746-80C9-6E41-AC45-9DF74C26024A}"/>
              </a:ext>
            </a:extLst>
          </p:cNvPr>
          <p:cNvSpPr txBox="1"/>
          <p:nvPr userDrawn="1"/>
        </p:nvSpPr>
        <p:spPr>
          <a:xfrm>
            <a:off x="1015534" y="-677278"/>
            <a:ext cx="10160933" cy="253979"/>
          </a:xfrm>
          <a:prstGeom prst="rect">
            <a:avLst/>
          </a:prstGeom>
          <a:noFill/>
        </p:spPr>
        <p:txBody>
          <a:bodyPr wrap="square" lIns="0" tIns="0" rIns="0" bIns="0" rtlCol="0">
            <a:noAutofit/>
          </a:bodyPr>
          <a:lstStyle/>
          <a:p>
            <a:pPr algn="ctr"/>
            <a:r>
              <a:rPr lang="en-GB" sz="1293" b="0" i="0" noProof="0">
                <a:latin typeface="+mn-lt"/>
                <a:ea typeface="+mn-ea"/>
              </a:rPr>
              <a:t>4 columns – Wide gutter</a:t>
            </a:r>
          </a:p>
        </p:txBody>
      </p:sp>
    </p:spTree>
    <p:extLst>
      <p:ext uri="{BB962C8B-B14F-4D97-AF65-F5344CB8AC3E}">
        <p14:creationId xmlns:p14="http://schemas.microsoft.com/office/powerpoint/2010/main" val="2004739500"/>
      </p:ext>
    </p:extLst>
  </p:cSld>
  <p:clrMapOvr>
    <a:masterClrMapping/>
  </p:clrMapOvr>
  <p:extLst>
    <p:ext uri="{DCECCB84-F9BA-43D5-87BE-67443E8EF086}">
      <p15:sldGuideLst xmlns:p15="http://schemas.microsoft.com/office/powerpoint/2012/main">
        <p15:guide id="1" pos="884">
          <p15:clr>
            <a:srgbClr val="FBAE40"/>
          </p15:clr>
        </p15:guide>
        <p15:guide id="2" pos="5647">
          <p15:clr>
            <a:srgbClr val="FBAE40"/>
          </p15:clr>
        </p15:guide>
        <p15:guide id="3" orient="horz" pos="1134">
          <p15:clr>
            <a:srgbClr val="FBAE40"/>
          </p15:clr>
        </p15:guide>
        <p15:guide id="4" pos="1905">
          <p15:clr>
            <a:srgbClr val="FBAE40"/>
          </p15:clr>
        </p15:guide>
        <p15:guide id="5" pos="2132">
          <p15:clr>
            <a:srgbClr val="FBAE40"/>
          </p15:clr>
        </p15:guide>
        <p15:guide id="6" pos="4399">
          <p15:clr>
            <a:srgbClr val="FBAE40"/>
          </p15:clr>
        </p15:guide>
        <p15:guide id="7" pos="4626">
          <p15:clr>
            <a:srgbClr val="FBAE40"/>
          </p15:clr>
        </p15:guide>
        <p15:guide id="8" pos="3152">
          <p15:clr>
            <a:srgbClr val="FBAE40"/>
          </p15:clr>
        </p15:guide>
        <p15:guide id="9" pos="3379">
          <p15:clr>
            <a:srgbClr val="FBAE40"/>
          </p15:clr>
        </p15:guide>
        <p15:guide id="10" orient="horz" pos="1429">
          <p15:clr>
            <a:srgbClr val="FBAE40"/>
          </p15:clr>
        </p15:guide>
      </p15:sldGuideLst>
    </p:ext>
  </p:extLs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Cols_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43E18-D929-CD43-BB12-47BD8DBAD8A6}"/>
              </a:ext>
            </a:extLst>
          </p:cNvPr>
          <p:cNvSpPr>
            <a:spLocks noGrp="1"/>
          </p:cNvSpPr>
          <p:nvPr>
            <p:ph type="title"/>
          </p:nvPr>
        </p:nvSpPr>
        <p:spPr>
          <a:xfrm>
            <a:off x="1650242" y="1142378"/>
            <a:ext cx="8891517" cy="423299"/>
          </a:xfrm>
        </p:spPr>
        <p:txBody>
          <a:bodyPr/>
          <a:lstStyle/>
          <a:p>
            <a:r>
              <a:rPr lang="en-US"/>
              <a:t>Click to edit Master title style</a:t>
            </a:r>
            <a:endParaRPr lang="sv-SE"/>
          </a:p>
        </p:txBody>
      </p:sp>
      <p:sp>
        <p:nvSpPr>
          <p:cNvPr id="3" name="Date Placeholder 2">
            <a:extLst>
              <a:ext uri="{FF2B5EF4-FFF2-40B4-BE49-F238E27FC236}">
                <a16:creationId xmlns:a16="http://schemas.microsoft.com/office/drawing/2014/main" id="{EFE3E3EB-E653-C04E-BF48-2731DFAB47A1}"/>
              </a:ext>
            </a:extLst>
          </p:cNvPr>
          <p:cNvSpPr>
            <a:spLocks noGrp="1"/>
          </p:cNvSpPr>
          <p:nvPr>
            <p:ph type="dt" sz="half" idx="10"/>
          </p:nvPr>
        </p:nvSpPr>
        <p:spPr/>
        <p:txBody>
          <a:bodyPr/>
          <a:lstStyle/>
          <a:p>
            <a:r>
              <a:rPr lang="sv-SE"/>
              <a:t>2023-01-01</a:t>
            </a:r>
          </a:p>
        </p:txBody>
      </p:sp>
      <p:sp>
        <p:nvSpPr>
          <p:cNvPr id="4" name="Footer Placeholder 3">
            <a:extLst>
              <a:ext uri="{FF2B5EF4-FFF2-40B4-BE49-F238E27FC236}">
                <a16:creationId xmlns:a16="http://schemas.microsoft.com/office/drawing/2014/main" id="{B82B3C4A-2BF9-B742-BB03-F9788C58836E}"/>
              </a:ext>
            </a:extLst>
          </p:cNvPr>
          <p:cNvSpPr>
            <a:spLocks noGrp="1"/>
          </p:cNvSpPr>
          <p:nvPr>
            <p:ph type="ftr" sz="quarter" idx="11"/>
          </p:nvPr>
        </p:nvSpPr>
        <p:spPr/>
        <p:txBody>
          <a:bodyPr/>
          <a:lstStyle/>
          <a:p>
            <a:r>
              <a:rPr lang="en-US"/>
              <a:t>Skolmatsakademin · PPT-mall</a:t>
            </a:r>
            <a:endParaRPr lang="sv-SE"/>
          </a:p>
        </p:txBody>
      </p:sp>
      <p:sp>
        <p:nvSpPr>
          <p:cNvPr id="5" name="Slide Number Placeholder 4">
            <a:extLst>
              <a:ext uri="{FF2B5EF4-FFF2-40B4-BE49-F238E27FC236}">
                <a16:creationId xmlns:a16="http://schemas.microsoft.com/office/drawing/2014/main" id="{D5F4501F-0A6C-EC45-973E-F01984BA2FF1}"/>
              </a:ext>
            </a:extLst>
          </p:cNvPr>
          <p:cNvSpPr>
            <a:spLocks noGrp="1"/>
          </p:cNvSpPr>
          <p:nvPr>
            <p:ph type="sldNum" sz="quarter" idx="12"/>
          </p:nvPr>
        </p:nvSpPr>
        <p:spPr/>
        <p:txBody>
          <a:bodyPr/>
          <a:lstStyle/>
          <a:p>
            <a:fld id="{2066355A-084C-D24E-9AD2-7E4FC41EA627}" type="slidenum">
              <a:rPr lang="sv-SE" smtClean="0"/>
              <a:pPr/>
              <a:t>‹#›</a:t>
            </a:fld>
            <a:endParaRPr lang="sv-SE"/>
          </a:p>
        </p:txBody>
      </p:sp>
      <p:sp>
        <p:nvSpPr>
          <p:cNvPr id="6" name="TextBox 5">
            <a:extLst>
              <a:ext uri="{FF2B5EF4-FFF2-40B4-BE49-F238E27FC236}">
                <a16:creationId xmlns:a16="http://schemas.microsoft.com/office/drawing/2014/main" id="{4669C5AA-B5C4-8D4C-A227-49B2328D4998}"/>
              </a:ext>
            </a:extLst>
          </p:cNvPr>
          <p:cNvSpPr txBox="1"/>
          <p:nvPr userDrawn="1"/>
        </p:nvSpPr>
        <p:spPr>
          <a:xfrm>
            <a:off x="1015534" y="-677278"/>
            <a:ext cx="10160933" cy="253979"/>
          </a:xfrm>
          <a:prstGeom prst="rect">
            <a:avLst/>
          </a:prstGeom>
          <a:noFill/>
        </p:spPr>
        <p:txBody>
          <a:bodyPr wrap="square" lIns="0" tIns="0" rIns="0" bIns="0" rtlCol="0">
            <a:noAutofit/>
          </a:bodyPr>
          <a:lstStyle/>
          <a:p>
            <a:pPr algn="ctr"/>
            <a:r>
              <a:rPr lang="en-GB" sz="1293" b="0" i="0" noProof="0">
                <a:latin typeface="+mn-lt"/>
                <a:ea typeface="+mn-ea"/>
              </a:rPr>
              <a:t>3 columns</a:t>
            </a:r>
          </a:p>
        </p:txBody>
      </p:sp>
    </p:spTree>
    <p:extLst>
      <p:ext uri="{BB962C8B-B14F-4D97-AF65-F5344CB8AC3E}">
        <p14:creationId xmlns:p14="http://schemas.microsoft.com/office/powerpoint/2010/main" val="2062681835"/>
      </p:ext>
    </p:extLst>
  </p:cSld>
  <p:clrMapOvr>
    <a:masterClrMapping/>
  </p:clrMapOvr>
  <p:extLst>
    <p:ext uri="{DCECCB84-F9BA-43D5-87BE-67443E8EF086}">
      <p15:sldGuideLst xmlns:p15="http://schemas.microsoft.com/office/powerpoint/2012/main">
        <p15:guide id="1" pos="884">
          <p15:clr>
            <a:srgbClr val="FBAE40"/>
          </p15:clr>
        </p15:guide>
        <p15:guide id="2" pos="5647">
          <p15:clr>
            <a:srgbClr val="FBAE40"/>
          </p15:clr>
        </p15:guide>
        <p15:guide id="3" orient="horz" pos="1134">
          <p15:clr>
            <a:srgbClr val="FBAE40"/>
          </p15:clr>
        </p15:guide>
        <p15:guide id="4" pos="2381">
          <p15:clr>
            <a:srgbClr val="FBAE40"/>
          </p15:clr>
        </p15:guide>
        <p15:guide id="5" pos="2517">
          <p15:clr>
            <a:srgbClr val="FBAE40"/>
          </p15:clr>
        </p15:guide>
        <p15:guide id="6" pos="4014">
          <p15:clr>
            <a:srgbClr val="FBAE40"/>
          </p15:clr>
        </p15:guide>
        <p15:guide id="7" pos="4150">
          <p15:clr>
            <a:srgbClr val="FBAE40"/>
          </p15:clr>
        </p15:guide>
        <p15:guide id="8" orient="horz" pos="1429">
          <p15:clr>
            <a:srgbClr val="FBAE40"/>
          </p15:clr>
        </p15:guide>
      </p15:sldGuideLst>
    </p:ext>
  </p:extLs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Cols_3_Wide-gutt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43E18-D929-CD43-BB12-47BD8DBAD8A6}"/>
              </a:ext>
            </a:extLst>
          </p:cNvPr>
          <p:cNvSpPr>
            <a:spLocks noGrp="1"/>
          </p:cNvSpPr>
          <p:nvPr>
            <p:ph type="title"/>
          </p:nvPr>
        </p:nvSpPr>
        <p:spPr>
          <a:xfrm>
            <a:off x="1650242" y="1142378"/>
            <a:ext cx="8891517" cy="423299"/>
          </a:xfrm>
        </p:spPr>
        <p:txBody>
          <a:bodyPr/>
          <a:lstStyle/>
          <a:p>
            <a:r>
              <a:rPr lang="en-US"/>
              <a:t>Click to edit Master title style</a:t>
            </a:r>
            <a:endParaRPr lang="sv-SE"/>
          </a:p>
        </p:txBody>
      </p:sp>
      <p:sp>
        <p:nvSpPr>
          <p:cNvPr id="3" name="Date Placeholder 2">
            <a:extLst>
              <a:ext uri="{FF2B5EF4-FFF2-40B4-BE49-F238E27FC236}">
                <a16:creationId xmlns:a16="http://schemas.microsoft.com/office/drawing/2014/main" id="{EFE3E3EB-E653-C04E-BF48-2731DFAB47A1}"/>
              </a:ext>
            </a:extLst>
          </p:cNvPr>
          <p:cNvSpPr>
            <a:spLocks noGrp="1"/>
          </p:cNvSpPr>
          <p:nvPr>
            <p:ph type="dt" sz="half" idx="10"/>
          </p:nvPr>
        </p:nvSpPr>
        <p:spPr/>
        <p:txBody>
          <a:bodyPr/>
          <a:lstStyle/>
          <a:p>
            <a:r>
              <a:rPr lang="sv-SE"/>
              <a:t>2023-01-01</a:t>
            </a:r>
          </a:p>
        </p:txBody>
      </p:sp>
      <p:sp>
        <p:nvSpPr>
          <p:cNvPr id="4" name="Footer Placeholder 3">
            <a:extLst>
              <a:ext uri="{FF2B5EF4-FFF2-40B4-BE49-F238E27FC236}">
                <a16:creationId xmlns:a16="http://schemas.microsoft.com/office/drawing/2014/main" id="{B82B3C4A-2BF9-B742-BB03-F9788C58836E}"/>
              </a:ext>
            </a:extLst>
          </p:cNvPr>
          <p:cNvSpPr>
            <a:spLocks noGrp="1"/>
          </p:cNvSpPr>
          <p:nvPr>
            <p:ph type="ftr" sz="quarter" idx="11"/>
          </p:nvPr>
        </p:nvSpPr>
        <p:spPr/>
        <p:txBody>
          <a:bodyPr/>
          <a:lstStyle/>
          <a:p>
            <a:r>
              <a:rPr lang="en-US"/>
              <a:t>Skolmatsakademin · PPT-mall</a:t>
            </a:r>
            <a:endParaRPr lang="sv-SE"/>
          </a:p>
        </p:txBody>
      </p:sp>
      <p:sp>
        <p:nvSpPr>
          <p:cNvPr id="5" name="Slide Number Placeholder 4">
            <a:extLst>
              <a:ext uri="{FF2B5EF4-FFF2-40B4-BE49-F238E27FC236}">
                <a16:creationId xmlns:a16="http://schemas.microsoft.com/office/drawing/2014/main" id="{D5F4501F-0A6C-EC45-973E-F01984BA2FF1}"/>
              </a:ext>
            </a:extLst>
          </p:cNvPr>
          <p:cNvSpPr>
            <a:spLocks noGrp="1"/>
          </p:cNvSpPr>
          <p:nvPr>
            <p:ph type="sldNum" sz="quarter" idx="12"/>
          </p:nvPr>
        </p:nvSpPr>
        <p:spPr/>
        <p:txBody>
          <a:bodyPr/>
          <a:lstStyle/>
          <a:p>
            <a:fld id="{2066355A-084C-D24E-9AD2-7E4FC41EA627}" type="slidenum">
              <a:rPr lang="sv-SE" smtClean="0"/>
              <a:pPr/>
              <a:t>‹#›</a:t>
            </a:fld>
            <a:endParaRPr lang="sv-SE"/>
          </a:p>
        </p:txBody>
      </p:sp>
      <p:sp>
        <p:nvSpPr>
          <p:cNvPr id="6" name="TextBox 5">
            <a:extLst>
              <a:ext uri="{FF2B5EF4-FFF2-40B4-BE49-F238E27FC236}">
                <a16:creationId xmlns:a16="http://schemas.microsoft.com/office/drawing/2014/main" id="{41C3C4E3-0ECF-2A47-B705-3065D130AB96}"/>
              </a:ext>
            </a:extLst>
          </p:cNvPr>
          <p:cNvSpPr txBox="1"/>
          <p:nvPr userDrawn="1"/>
        </p:nvSpPr>
        <p:spPr>
          <a:xfrm>
            <a:off x="1015534" y="-677278"/>
            <a:ext cx="10160933" cy="253979"/>
          </a:xfrm>
          <a:prstGeom prst="rect">
            <a:avLst/>
          </a:prstGeom>
          <a:noFill/>
        </p:spPr>
        <p:txBody>
          <a:bodyPr wrap="square" lIns="0" tIns="0" rIns="0" bIns="0" rtlCol="0">
            <a:noAutofit/>
          </a:bodyPr>
          <a:lstStyle/>
          <a:p>
            <a:pPr algn="ctr"/>
            <a:r>
              <a:rPr lang="en-GB" sz="1293" b="0" i="0" noProof="0">
                <a:latin typeface="+mn-lt"/>
                <a:ea typeface="+mn-ea"/>
              </a:rPr>
              <a:t>3 columns – Wide gutter</a:t>
            </a:r>
          </a:p>
        </p:txBody>
      </p:sp>
    </p:spTree>
    <p:extLst>
      <p:ext uri="{BB962C8B-B14F-4D97-AF65-F5344CB8AC3E}">
        <p14:creationId xmlns:p14="http://schemas.microsoft.com/office/powerpoint/2010/main" val="122608739"/>
      </p:ext>
    </p:extLst>
  </p:cSld>
  <p:clrMapOvr>
    <a:masterClrMapping/>
  </p:clrMapOvr>
  <p:extLst>
    <p:ext uri="{DCECCB84-F9BA-43D5-87BE-67443E8EF086}">
      <p15:sldGuideLst xmlns:p15="http://schemas.microsoft.com/office/powerpoint/2012/main">
        <p15:guide id="1" pos="884">
          <p15:clr>
            <a:srgbClr val="FBAE40"/>
          </p15:clr>
        </p15:guide>
        <p15:guide id="2" pos="5647">
          <p15:clr>
            <a:srgbClr val="FBAE40"/>
          </p15:clr>
        </p15:guide>
        <p15:guide id="3" orient="horz" pos="1134">
          <p15:clr>
            <a:srgbClr val="FBAE40"/>
          </p15:clr>
        </p15:guide>
        <p15:guide id="4" pos="2290">
          <p15:clr>
            <a:srgbClr val="FBAE40"/>
          </p15:clr>
        </p15:guide>
        <p15:guide id="5" pos="2562">
          <p15:clr>
            <a:srgbClr val="FBAE40"/>
          </p15:clr>
        </p15:guide>
        <p15:guide id="6" pos="3969">
          <p15:clr>
            <a:srgbClr val="FBAE40"/>
          </p15:clr>
        </p15:guide>
        <p15:guide id="7" pos="4241">
          <p15:clr>
            <a:srgbClr val="FBAE40"/>
          </p15:clr>
        </p15:guide>
        <p15:guide id="8" orient="horz" pos="1429">
          <p15:clr>
            <a:srgbClr val="FBAE40"/>
          </p15:clr>
        </p15:guide>
      </p15:sldGuideLst>
    </p:ext>
  </p:extLst>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Heading_Side_Wide-Gutt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43E18-D929-CD43-BB12-47BD8DBAD8A6}"/>
              </a:ext>
            </a:extLst>
          </p:cNvPr>
          <p:cNvSpPr>
            <a:spLocks noGrp="1"/>
          </p:cNvSpPr>
          <p:nvPr>
            <p:ph type="title"/>
          </p:nvPr>
        </p:nvSpPr>
        <p:spPr>
          <a:xfrm rot="16200000">
            <a:off x="-1313303" y="3217333"/>
            <a:ext cx="4573244" cy="423335"/>
          </a:xfrm>
        </p:spPr>
        <p:txBody>
          <a:bodyPr/>
          <a:lstStyle/>
          <a:p>
            <a:r>
              <a:rPr lang="en-US"/>
              <a:t>Click to edit Master title style</a:t>
            </a:r>
            <a:endParaRPr lang="sv-SE"/>
          </a:p>
        </p:txBody>
      </p:sp>
      <p:sp>
        <p:nvSpPr>
          <p:cNvPr id="3" name="Date Placeholder 2">
            <a:extLst>
              <a:ext uri="{FF2B5EF4-FFF2-40B4-BE49-F238E27FC236}">
                <a16:creationId xmlns:a16="http://schemas.microsoft.com/office/drawing/2014/main" id="{EFE3E3EB-E653-C04E-BF48-2731DFAB47A1}"/>
              </a:ext>
            </a:extLst>
          </p:cNvPr>
          <p:cNvSpPr>
            <a:spLocks noGrp="1"/>
          </p:cNvSpPr>
          <p:nvPr>
            <p:ph type="dt" sz="half" idx="10"/>
          </p:nvPr>
        </p:nvSpPr>
        <p:spPr/>
        <p:txBody>
          <a:bodyPr/>
          <a:lstStyle/>
          <a:p>
            <a:r>
              <a:rPr lang="sv-SE"/>
              <a:t>2023-01-01</a:t>
            </a:r>
          </a:p>
        </p:txBody>
      </p:sp>
      <p:sp>
        <p:nvSpPr>
          <p:cNvPr id="4" name="Footer Placeholder 3">
            <a:extLst>
              <a:ext uri="{FF2B5EF4-FFF2-40B4-BE49-F238E27FC236}">
                <a16:creationId xmlns:a16="http://schemas.microsoft.com/office/drawing/2014/main" id="{B82B3C4A-2BF9-B742-BB03-F9788C58836E}"/>
              </a:ext>
            </a:extLst>
          </p:cNvPr>
          <p:cNvSpPr>
            <a:spLocks noGrp="1"/>
          </p:cNvSpPr>
          <p:nvPr>
            <p:ph type="ftr" sz="quarter" idx="11"/>
          </p:nvPr>
        </p:nvSpPr>
        <p:spPr/>
        <p:txBody>
          <a:bodyPr/>
          <a:lstStyle/>
          <a:p>
            <a:r>
              <a:rPr lang="en-US"/>
              <a:t>Skolmatsakademin · PPT-mall</a:t>
            </a:r>
            <a:endParaRPr lang="sv-SE"/>
          </a:p>
        </p:txBody>
      </p:sp>
      <p:sp>
        <p:nvSpPr>
          <p:cNvPr id="5" name="Slide Number Placeholder 4">
            <a:extLst>
              <a:ext uri="{FF2B5EF4-FFF2-40B4-BE49-F238E27FC236}">
                <a16:creationId xmlns:a16="http://schemas.microsoft.com/office/drawing/2014/main" id="{D5F4501F-0A6C-EC45-973E-F01984BA2FF1}"/>
              </a:ext>
            </a:extLst>
          </p:cNvPr>
          <p:cNvSpPr>
            <a:spLocks noGrp="1"/>
          </p:cNvSpPr>
          <p:nvPr>
            <p:ph type="sldNum" sz="quarter" idx="12"/>
          </p:nvPr>
        </p:nvSpPr>
        <p:spPr/>
        <p:txBody>
          <a:bodyPr/>
          <a:lstStyle/>
          <a:p>
            <a:fld id="{2066355A-084C-D24E-9AD2-7E4FC41EA627}" type="slidenum">
              <a:rPr lang="sv-SE" smtClean="0"/>
              <a:pPr/>
              <a:t>‹#›</a:t>
            </a:fld>
            <a:endParaRPr lang="sv-SE"/>
          </a:p>
        </p:txBody>
      </p:sp>
    </p:spTree>
    <p:extLst>
      <p:ext uri="{BB962C8B-B14F-4D97-AF65-F5344CB8AC3E}">
        <p14:creationId xmlns:p14="http://schemas.microsoft.com/office/powerpoint/2010/main" val="19050131"/>
      </p:ext>
    </p:extLst>
  </p:cSld>
  <p:clrMapOvr>
    <a:masterClrMapping/>
  </p:clrMapOvr>
  <p:extLst>
    <p:ext uri="{DCECCB84-F9BA-43D5-87BE-67443E8EF086}">
      <p15:sldGuideLst xmlns:p15="http://schemas.microsoft.com/office/powerpoint/2012/main">
        <p15:guide id="1" pos="408">
          <p15:clr>
            <a:srgbClr val="FBAE40"/>
          </p15:clr>
        </p15:guide>
        <p15:guide id="2" pos="5987">
          <p15:clr>
            <a:srgbClr val="FBAE40"/>
          </p15:clr>
        </p15:guide>
        <p15:guide id="3" orient="horz" pos="1134">
          <p15:clr>
            <a:srgbClr val="FBAE40"/>
          </p15:clr>
        </p15:guide>
        <p15:guide id="4" pos="884">
          <p15:clr>
            <a:srgbClr val="FBAE40"/>
          </p15:clr>
        </p15:guide>
        <p15:guide id="5" pos="2404">
          <p15:clr>
            <a:srgbClr val="FBAE40"/>
          </p15:clr>
        </p15:guide>
        <p15:guide id="6" pos="2676">
          <p15:clr>
            <a:srgbClr val="FBAE40"/>
          </p15:clr>
        </p15:guide>
        <p15:guide id="7" pos="4195">
          <p15:clr>
            <a:srgbClr val="FBAE40"/>
          </p15:clr>
        </p15:guide>
        <p15:guide id="8" pos="4468">
          <p15:clr>
            <a:srgbClr val="FBAE40"/>
          </p15:clr>
        </p15:guide>
      </p15:sldGuideLst>
    </p:ext>
  </p:extLst>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Heading_Side_Gutt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43E18-D929-CD43-BB12-47BD8DBAD8A6}"/>
              </a:ext>
            </a:extLst>
          </p:cNvPr>
          <p:cNvSpPr>
            <a:spLocks noGrp="1"/>
          </p:cNvSpPr>
          <p:nvPr>
            <p:ph type="title"/>
          </p:nvPr>
        </p:nvSpPr>
        <p:spPr>
          <a:xfrm rot="16200000">
            <a:off x="-1313303" y="3217333"/>
            <a:ext cx="4573244" cy="423335"/>
          </a:xfrm>
        </p:spPr>
        <p:txBody>
          <a:bodyPr/>
          <a:lstStyle/>
          <a:p>
            <a:r>
              <a:rPr lang="en-US"/>
              <a:t>Click to edit Master title style</a:t>
            </a:r>
            <a:endParaRPr lang="sv-SE"/>
          </a:p>
        </p:txBody>
      </p:sp>
      <p:sp>
        <p:nvSpPr>
          <p:cNvPr id="3" name="Date Placeholder 2">
            <a:extLst>
              <a:ext uri="{FF2B5EF4-FFF2-40B4-BE49-F238E27FC236}">
                <a16:creationId xmlns:a16="http://schemas.microsoft.com/office/drawing/2014/main" id="{EFE3E3EB-E653-C04E-BF48-2731DFAB47A1}"/>
              </a:ext>
            </a:extLst>
          </p:cNvPr>
          <p:cNvSpPr>
            <a:spLocks noGrp="1"/>
          </p:cNvSpPr>
          <p:nvPr>
            <p:ph type="dt" sz="half" idx="10"/>
          </p:nvPr>
        </p:nvSpPr>
        <p:spPr/>
        <p:txBody>
          <a:bodyPr/>
          <a:lstStyle/>
          <a:p>
            <a:r>
              <a:rPr lang="sv-SE"/>
              <a:t>2023-01-01</a:t>
            </a:r>
          </a:p>
        </p:txBody>
      </p:sp>
      <p:sp>
        <p:nvSpPr>
          <p:cNvPr id="4" name="Footer Placeholder 3">
            <a:extLst>
              <a:ext uri="{FF2B5EF4-FFF2-40B4-BE49-F238E27FC236}">
                <a16:creationId xmlns:a16="http://schemas.microsoft.com/office/drawing/2014/main" id="{B82B3C4A-2BF9-B742-BB03-F9788C58836E}"/>
              </a:ext>
            </a:extLst>
          </p:cNvPr>
          <p:cNvSpPr>
            <a:spLocks noGrp="1"/>
          </p:cNvSpPr>
          <p:nvPr>
            <p:ph type="ftr" sz="quarter" idx="11"/>
          </p:nvPr>
        </p:nvSpPr>
        <p:spPr/>
        <p:txBody>
          <a:bodyPr/>
          <a:lstStyle/>
          <a:p>
            <a:r>
              <a:rPr lang="en-US"/>
              <a:t>Skolmatsakademin · PPT-mall</a:t>
            </a:r>
            <a:endParaRPr lang="sv-SE"/>
          </a:p>
        </p:txBody>
      </p:sp>
      <p:sp>
        <p:nvSpPr>
          <p:cNvPr id="5" name="Slide Number Placeholder 4">
            <a:extLst>
              <a:ext uri="{FF2B5EF4-FFF2-40B4-BE49-F238E27FC236}">
                <a16:creationId xmlns:a16="http://schemas.microsoft.com/office/drawing/2014/main" id="{D5F4501F-0A6C-EC45-973E-F01984BA2FF1}"/>
              </a:ext>
            </a:extLst>
          </p:cNvPr>
          <p:cNvSpPr>
            <a:spLocks noGrp="1"/>
          </p:cNvSpPr>
          <p:nvPr>
            <p:ph type="sldNum" sz="quarter" idx="12"/>
          </p:nvPr>
        </p:nvSpPr>
        <p:spPr/>
        <p:txBody>
          <a:bodyPr/>
          <a:lstStyle/>
          <a:p>
            <a:fld id="{2066355A-084C-D24E-9AD2-7E4FC41EA627}" type="slidenum">
              <a:rPr lang="sv-SE" smtClean="0"/>
              <a:pPr/>
              <a:t>‹#›</a:t>
            </a:fld>
            <a:endParaRPr lang="sv-SE"/>
          </a:p>
        </p:txBody>
      </p:sp>
    </p:spTree>
    <p:extLst>
      <p:ext uri="{BB962C8B-B14F-4D97-AF65-F5344CB8AC3E}">
        <p14:creationId xmlns:p14="http://schemas.microsoft.com/office/powerpoint/2010/main" val="3804975967"/>
      </p:ext>
    </p:extLst>
  </p:cSld>
  <p:clrMapOvr>
    <a:masterClrMapping/>
  </p:clrMapOvr>
  <p:extLst>
    <p:ext uri="{DCECCB84-F9BA-43D5-87BE-67443E8EF086}">
      <p15:sldGuideLst xmlns:p15="http://schemas.microsoft.com/office/powerpoint/2012/main">
        <p15:guide id="1" pos="408">
          <p15:clr>
            <a:srgbClr val="FBAE40"/>
          </p15:clr>
        </p15:guide>
        <p15:guide id="2" pos="5987">
          <p15:clr>
            <a:srgbClr val="FBAE40"/>
          </p15:clr>
        </p15:guide>
        <p15:guide id="3" orient="horz" pos="1134">
          <p15:clr>
            <a:srgbClr val="FBAE40"/>
          </p15:clr>
        </p15:guide>
        <p15:guide id="4" pos="884">
          <p15:clr>
            <a:srgbClr val="FBAE40"/>
          </p15:clr>
        </p15:guide>
        <p15:guide id="5" pos="2494">
          <p15:clr>
            <a:srgbClr val="FBAE40"/>
          </p15:clr>
        </p15:guide>
        <p15:guide id="6" pos="2630">
          <p15:clr>
            <a:srgbClr val="FBAE40"/>
          </p15:clr>
        </p15:guide>
        <p15:guide id="7" pos="4241">
          <p15:clr>
            <a:srgbClr val="FBAE40"/>
          </p15:clr>
        </p15:guide>
        <p15:guide id="8" pos="4377">
          <p15:clr>
            <a:srgbClr val="FBAE40"/>
          </p15:clr>
        </p15:guide>
      </p15:sldGuideLst>
    </p:ext>
  </p:extLst>
</p:sldLayout>
</file>

<file path=ppt/slideLayouts/slideLayout5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9943B9-8CB4-854A-8AC0-DC3A9FD7B2BA}"/>
              </a:ext>
            </a:extLst>
          </p:cNvPr>
          <p:cNvSpPr>
            <a:spLocks noGrp="1"/>
          </p:cNvSpPr>
          <p:nvPr>
            <p:ph type="ctrTitle"/>
          </p:nvPr>
        </p:nvSpPr>
        <p:spPr>
          <a:xfrm>
            <a:off x="1650242" y="1143187"/>
            <a:ext cx="8891517" cy="2539793"/>
          </a:xfrm>
        </p:spPr>
        <p:txBody>
          <a:bodyPr anchor="b"/>
          <a:lstStyle>
            <a:lvl1pPr algn="ctr">
              <a:defRPr sz="7055"/>
            </a:lvl1pPr>
          </a:lstStyle>
          <a:p>
            <a:r>
              <a:rPr lang="en-US"/>
              <a:t>Click to edit Master title style</a:t>
            </a:r>
            <a:endParaRPr lang="sv-SE"/>
          </a:p>
        </p:txBody>
      </p:sp>
      <p:sp>
        <p:nvSpPr>
          <p:cNvPr id="3" name="Subtitle 2">
            <a:extLst>
              <a:ext uri="{FF2B5EF4-FFF2-40B4-BE49-F238E27FC236}">
                <a16:creationId xmlns:a16="http://schemas.microsoft.com/office/drawing/2014/main" id="{45EA6511-B279-CB4F-8BAD-0E336EE9283B}"/>
              </a:ext>
            </a:extLst>
          </p:cNvPr>
          <p:cNvSpPr>
            <a:spLocks noGrp="1"/>
          </p:cNvSpPr>
          <p:nvPr>
            <p:ph type="subTitle" idx="1"/>
          </p:nvPr>
        </p:nvSpPr>
        <p:spPr>
          <a:xfrm>
            <a:off x="1650985" y="3853107"/>
            <a:ext cx="8891518" cy="1862515"/>
          </a:xfrm>
        </p:spPr>
        <p:txBody>
          <a:bodyPr/>
          <a:lstStyle>
            <a:lvl1pPr marL="0" indent="0" algn="ctr">
              <a:buNone/>
              <a:defRPr sz="2822"/>
            </a:lvl1pPr>
            <a:lvl2pPr marL="537576" indent="0" algn="ctr">
              <a:buNone/>
              <a:defRPr sz="2352"/>
            </a:lvl2pPr>
            <a:lvl3pPr marL="1075152" indent="0" algn="ctr">
              <a:buNone/>
              <a:defRPr sz="2116"/>
            </a:lvl3pPr>
            <a:lvl4pPr marL="1612727" indent="0" algn="ctr">
              <a:buNone/>
              <a:defRPr sz="1881"/>
            </a:lvl4pPr>
            <a:lvl5pPr marL="2150303" indent="0" algn="ctr">
              <a:buNone/>
              <a:defRPr sz="1881"/>
            </a:lvl5pPr>
            <a:lvl6pPr marL="2687879" indent="0" algn="ctr">
              <a:buNone/>
              <a:defRPr sz="1881"/>
            </a:lvl6pPr>
            <a:lvl7pPr marL="3225455" indent="0" algn="ctr">
              <a:buNone/>
              <a:defRPr sz="1881"/>
            </a:lvl7pPr>
            <a:lvl8pPr marL="3763030" indent="0" algn="ctr">
              <a:buNone/>
              <a:defRPr sz="1881"/>
            </a:lvl8pPr>
            <a:lvl9pPr marL="4300606" indent="0" algn="ctr">
              <a:buNone/>
              <a:defRPr sz="1881"/>
            </a:lvl9pPr>
          </a:lstStyle>
          <a:p>
            <a:r>
              <a:rPr lang="en-US"/>
              <a:t>Click to edit Master subtitle style</a:t>
            </a:r>
            <a:endParaRPr lang="sv-SE"/>
          </a:p>
        </p:txBody>
      </p:sp>
      <p:sp>
        <p:nvSpPr>
          <p:cNvPr id="4" name="Date Placeholder 3">
            <a:extLst>
              <a:ext uri="{FF2B5EF4-FFF2-40B4-BE49-F238E27FC236}">
                <a16:creationId xmlns:a16="http://schemas.microsoft.com/office/drawing/2014/main" id="{CA9F8C42-95E9-7C48-8278-DE11852FEEC6}"/>
              </a:ext>
            </a:extLst>
          </p:cNvPr>
          <p:cNvSpPr>
            <a:spLocks noGrp="1"/>
          </p:cNvSpPr>
          <p:nvPr>
            <p:ph type="dt" sz="half" idx="10"/>
          </p:nvPr>
        </p:nvSpPr>
        <p:spPr/>
        <p:txBody>
          <a:bodyPr/>
          <a:lstStyle/>
          <a:p>
            <a:r>
              <a:rPr lang="sv-SE"/>
              <a:t>2023-01-01</a:t>
            </a:r>
          </a:p>
        </p:txBody>
      </p:sp>
      <p:sp>
        <p:nvSpPr>
          <p:cNvPr id="5" name="Footer Placeholder 4">
            <a:extLst>
              <a:ext uri="{FF2B5EF4-FFF2-40B4-BE49-F238E27FC236}">
                <a16:creationId xmlns:a16="http://schemas.microsoft.com/office/drawing/2014/main" id="{BD818D0F-10DB-7244-88EA-19591684A9F1}"/>
              </a:ext>
            </a:extLst>
          </p:cNvPr>
          <p:cNvSpPr>
            <a:spLocks noGrp="1"/>
          </p:cNvSpPr>
          <p:nvPr>
            <p:ph type="ftr" sz="quarter" idx="11"/>
          </p:nvPr>
        </p:nvSpPr>
        <p:spPr/>
        <p:txBody>
          <a:bodyPr/>
          <a:lstStyle/>
          <a:p>
            <a:r>
              <a:rPr lang="en-US"/>
              <a:t>Skolmatsakademin · PPT-mall</a:t>
            </a:r>
            <a:endParaRPr lang="sv-SE"/>
          </a:p>
        </p:txBody>
      </p:sp>
      <p:sp>
        <p:nvSpPr>
          <p:cNvPr id="6" name="Slide Number Placeholder 5">
            <a:extLst>
              <a:ext uri="{FF2B5EF4-FFF2-40B4-BE49-F238E27FC236}">
                <a16:creationId xmlns:a16="http://schemas.microsoft.com/office/drawing/2014/main" id="{0C69F8B7-DC15-B04D-B395-A2FDBD7CA7B0}"/>
              </a:ext>
            </a:extLst>
          </p:cNvPr>
          <p:cNvSpPr>
            <a:spLocks noGrp="1"/>
          </p:cNvSpPr>
          <p:nvPr>
            <p:ph type="sldNum" sz="quarter" idx="12"/>
          </p:nvPr>
        </p:nvSpPr>
        <p:spPr/>
        <p:txBody>
          <a:bodyPr/>
          <a:lstStyle/>
          <a:p>
            <a:fld id="{2066355A-084C-D24E-9AD2-7E4FC41EA627}" type="slidenum">
              <a:rPr lang="sv-SE" smtClean="0"/>
              <a:pPr/>
              <a:t>‹#›</a:t>
            </a:fld>
            <a:endParaRPr lang="sv-SE"/>
          </a:p>
        </p:txBody>
      </p:sp>
    </p:spTree>
    <p:extLst>
      <p:ext uri="{BB962C8B-B14F-4D97-AF65-F5344CB8AC3E}">
        <p14:creationId xmlns:p14="http://schemas.microsoft.com/office/powerpoint/2010/main" val="4075678689"/>
      </p:ext>
    </p:extLst>
  </p:cSld>
  <p:clrMapOvr>
    <a:masterClrMapping/>
  </p:clrMapOvr>
  <p:extLst>
    <p:ext uri="{DCECCB84-F9BA-43D5-87BE-67443E8EF086}">
      <p15:sldGuideLst xmlns:p15="http://schemas.microsoft.com/office/powerpoint/2012/main">
        <p15:guide id="1" pos="884">
          <p15:clr>
            <a:srgbClr val="FBAE40"/>
          </p15:clr>
        </p15:guide>
        <p15:guide id="2" pos="5647">
          <p15:clr>
            <a:srgbClr val="FBAE40"/>
          </p15:clr>
        </p15:guide>
      </p15:sldGuideLst>
    </p:ext>
  </p:extLst>
</p:sldLayout>
</file>

<file path=ppt/slideLayouts/slideLayout5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C0A2C1-0846-A04B-A48B-73BD4FAA1788}"/>
              </a:ext>
            </a:extLst>
          </p:cNvPr>
          <p:cNvSpPr>
            <a:spLocks noGrp="1"/>
          </p:cNvSpPr>
          <p:nvPr>
            <p:ph type="title"/>
          </p:nvPr>
        </p:nvSpPr>
        <p:spPr>
          <a:xfrm>
            <a:off x="1650242" y="1142375"/>
            <a:ext cx="8891517" cy="3809690"/>
          </a:xfrm>
        </p:spPr>
        <p:txBody>
          <a:bodyPr anchor="b"/>
          <a:lstStyle>
            <a:lvl1pPr>
              <a:defRPr sz="7055"/>
            </a:lvl1pPr>
          </a:lstStyle>
          <a:p>
            <a:r>
              <a:rPr lang="en-US"/>
              <a:t>Click to edit Master title style</a:t>
            </a:r>
            <a:endParaRPr lang="sv-SE"/>
          </a:p>
        </p:txBody>
      </p:sp>
      <p:sp>
        <p:nvSpPr>
          <p:cNvPr id="3" name="Text Placeholder 2">
            <a:extLst>
              <a:ext uri="{FF2B5EF4-FFF2-40B4-BE49-F238E27FC236}">
                <a16:creationId xmlns:a16="http://schemas.microsoft.com/office/drawing/2014/main" id="{AB730DA6-F4E1-314E-9A59-3BEB28BD0682}"/>
              </a:ext>
            </a:extLst>
          </p:cNvPr>
          <p:cNvSpPr>
            <a:spLocks noGrp="1"/>
          </p:cNvSpPr>
          <p:nvPr>
            <p:ph type="body" idx="1"/>
          </p:nvPr>
        </p:nvSpPr>
        <p:spPr>
          <a:xfrm>
            <a:off x="1651174" y="5122197"/>
            <a:ext cx="8891518" cy="592617"/>
          </a:xfrm>
        </p:spPr>
        <p:txBody>
          <a:bodyPr anchor="b" anchorCtr="0"/>
          <a:lstStyle>
            <a:lvl1pPr marL="0" indent="0">
              <a:buNone/>
              <a:defRPr sz="2116">
                <a:solidFill>
                  <a:schemeClr val="tx1"/>
                </a:solidFill>
              </a:defRPr>
            </a:lvl1pPr>
            <a:lvl2pPr marL="537576" indent="0">
              <a:buNone/>
              <a:defRPr sz="2352">
                <a:solidFill>
                  <a:schemeClr val="tx1">
                    <a:tint val="75000"/>
                  </a:schemeClr>
                </a:solidFill>
              </a:defRPr>
            </a:lvl2pPr>
            <a:lvl3pPr marL="1075152" indent="0">
              <a:buNone/>
              <a:defRPr sz="2116">
                <a:solidFill>
                  <a:schemeClr val="tx1">
                    <a:tint val="75000"/>
                  </a:schemeClr>
                </a:solidFill>
              </a:defRPr>
            </a:lvl3pPr>
            <a:lvl4pPr marL="1612727" indent="0">
              <a:buNone/>
              <a:defRPr sz="1881">
                <a:solidFill>
                  <a:schemeClr val="tx1">
                    <a:tint val="75000"/>
                  </a:schemeClr>
                </a:solidFill>
              </a:defRPr>
            </a:lvl4pPr>
            <a:lvl5pPr marL="2150303" indent="0">
              <a:buNone/>
              <a:defRPr sz="1881">
                <a:solidFill>
                  <a:schemeClr val="tx1">
                    <a:tint val="75000"/>
                  </a:schemeClr>
                </a:solidFill>
              </a:defRPr>
            </a:lvl5pPr>
            <a:lvl6pPr marL="2687879" indent="0">
              <a:buNone/>
              <a:defRPr sz="1881">
                <a:solidFill>
                  <a:schemeClr val="tx1">
                    <a:tint val="75000"/>
                  </a:schemeClr>
                </a:solidFill>
              </a:defRPr>
            </a:lvl6pPr>
            <a:lvl7pPr marL="3225455" indent="0">
              <a:buNone/>
              <a:defRPr sz="1881">
                <a:solidFill>
                  <a:schemeClr val="tx1">
                    <a:tint val="75000"/>
                  </a:schemeClr>
                </a:solidFill>
              </a:defRPr>
            </a:lvl7pPr>
            <a:lvl8pPr marL="3763030" indent="0">
              <a:buNone/>
              <a:defRPr sz="1881">
                <a:solidFill>
                  <a:schemeClr val="tx1">
                    <a:tint val="75000"/>
                  </a:schemeClr>
                </a:solidFill>
              </a:defRPr>
            </a:lvl8pPr>
            <a:lvl9pPr marL="4300606" indent="0">
              <a:buNone/>
              <a:defRPr sz="1881">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60A73D9-8E35-3A42-9F53-7DE4EAB8E5A9}"/>
              </a:ext>
            </a:extLst>
          </p:cNvPr>
          <p:cNvSpPr>
            <a:spLocks noGrp="1"/>
          </p:cNvSpPr>
          <p:nvPr>
            <p:ph type="dt" sz="half" idx="10"/>
          </p:nvPr>
        </p:nvSpPr>
        <p:spPr/>
        <p:txBody>
          <a:bodyPr/>
          <a:lstStyle/>
          <a:p>
            <a:r>
              <a:rPr lang="sv-SE"/>
              <a:t>2023-01-01</a:t>
            </a:r>
          </a:p>
        </p:txBody>
      </p:sp>
      <p:sp>
        <p:nvSpPr>
          <p:cNvPr id="5" name="Footer Placeholder 4">
            <a:extLst>
              <a:ext uri="{FF2B5EF4-FFF2-40B4-BE49-F238E27FC236}">
                <a16:creationId xmlns:a16="http://schemas.microsoft.com/office/drawing/2014/main" id="{0B165CF9-E312-8C4D-BFAC-657D167A883B}"/>
              </a:ext>
            </a:extLst>
          </p:cNvPr>
          <p:cNvSpPr>
            <a:spLocks noGrp="1"/>
          </p:cNvSpPr>
          <p:nvPr>
            <p:ph type="ftr" sz="quarter" idx="11"/>
          </p:nvPr>
        </p:nvSpPr>
        <p:spPr/>
        <p:txBody>
          <a:bodyPr/>
          <a:lstStyle/>
          <a:p>
            <a:r>
              <a:rPr lang="en-US"/>
              <a:t>Skolmatsakademin · PPT-mall</a:t>
            </a:r>
            <a:endParaRPr lang="sv-SE"/>
          </a:p>
        </p:txBody>
      </p:sp>
      <p:sp>
        <p:nvSpPr>
          <p:cNvPr id="6" name="Slide Number Placeholder 5">
            <a:extLst>
              <a:ext uri="{FF2B5EF4-FFF2-40B4-BE49-F238E27FC236}">
                <a16:creationId xmlns:a16="http://schemas.microsoft.com/office/drawing/2014/main" id="{4E7001EA-DC05-4045-ACA4-0EBC79BCEA9D}"/>
              </a:ext>
            </a:extLst>
          </p:cNvPr>
          <p:cNvSpPr>
            <a:spLocks noGrp="1"/>
          </p:cNvSpPr>
          <p:nvPr>
            <p:ph type="sldNum" sz="quarter" idx="12"/>
          </p:nvPr>
        </p:nvSpPr>
        <p:spPr/>
        <p:txBody>
          <a:bodyPr/>
          <a:lstStyle/>
          <a:p>
            <a:fld id="{2066355A-084C-D24E-9AD2-7E4FC41EA627}" type="slidenum">
              <a:rPr lang="sv-SE" smtClean="0"/>
              <a:pPr/>
              <a:t>‹#›</a:t>
            </a:fld>
            <a:endParaRPr lang="sv-SE"/>
          </a:p>
        </p:txBody>
      </p:sp>
    </p:spTree>
    <p:extLst>
      <p:ext uri="{BB962C8B-B14F-4D97-AF65-F5344CB8AC3E}">
        <p14:creationId xmlns:p14="http://schemas.microsoft.com/office/powerpoint/2010/main" val="429153440"/>
      </p:ext>
    </p:extLst>
  </p:cSld>
  <p:clrMapOvr>
    <a:masterClrMapping/>
  </p:clrMapOvr>
  <p:extLst>
    <p:ext uri="{DCECCB84-F9BA-43D5-87BE-67443E8EF086}">
      <p15:sldGuideLst xmlns:p15="http://schemas.microsoft.com/office/powerpoint/2012/main">
        <p15:guide id="1" pos="884">
          <p15:clr>
            <a:srgbClr val="FBAE40"/>
          </p15:clr>
        </p15:guide>
        <p15:guide id="2" pos="5647">
          <p15:clr>
            <a:srgbClr val="FBAE40"/>
          </p15:clr>
        </p15:guide>
      </p15:sldGuideLst>
    </p:ext>
  </p:extLst>
</p:sldLayout>
</file>

<file path=ppt/slideLayouts/slideLayout5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431351-13C7-734F-BA81-FF61399153D8}"/>
              </a:ext>
            </a:extLst>
          </p:cNvPr>
          <p:cNvSpPr>
            <a:spLocks noGrp="1"/>
          </p:cNvSpPr>
          <p:nvPr>
            <p:ph type="title"/>
          </p:nvPr>
        </p:nvSpPr>
        <p:spPr>
          <a:xfrm>
            <a:off x="1015533" y="762218"/>
            <a:ext cx="10160036" cy="465629"/>
          </a:xfrm>
        </p:spPr>
        <p:txBody>
          <a:bodyPr/>
          <a:lstStyle/>
          <a:p>
            <a:r>
              <a:rPr lang="en-US"/>
              <a:t>Click to edit Master title style</a:t>
            </a:r>
            <a:endParaRPr lang="sv-SE"/>
          </a:p>
        </p:txBody>
      </p:sp>
      <p:sp>
        <p:nvSpPr>
          <p:cNvPr id="3" name="Text Placeholder 2">
            <a:extLst>
              <a:ext uri="{FF2B5EF4-FFF2-40B4-BE49-F238E27FC236}">
                <a16:creationId xmlns:a16="http://schemas.microsoft.com/office/drawing/2014/main" id="{810E8753-342E-A841-B89D-66F0FABE30A0}"/>
              </a:ext>
            </a:extLst>
          </p:cNvPr>
          <p:cNvSpPr>
            <a:spLocks noGrp="1"/>
          </p:cNvSpPr>
          <p:nvPr>
            <p:ph type="body" idx="1"/>
          </p:nvPr>
        </p:nvSpPr>
        <p:spPr>
          <a:xfrm>
            <a:off x="1015533" y="1735806"/>
            <a:ext cx="4825650" cy="338639"/>
          </a:xfrm>
        </p:spPr>
        <p:txBody>
          <a:bodyPr anchor="t" anchorCtr="0"/>
          <a:lstStyle>
            <a:lvl1pPr marL="0" indent="0">
              <a:lnSpc>
                <a:spcPct val="85000"/>
              </a:lnSpc>
              <a:spcBef>
                <a:spcPts val="0"/>
              </a:spcBef>
              <a:buNone/>
              <a:defRPr sz="2822" b="0">
                <a:latin typeface="+mj-lt"/>
              </a:defRPr>
            </a:lvl1pPr>
            <a:lvl2pPr marL="537576" indent="0">
              <a:buNone/>
              <a:defRPr sz="2352" b="1"/>
            </a:lvl2pPr>
            <a:lvl3pPr marL="1075152" indent="0">
              <a:buNone/>
              <a:defRPr sz="2116" b="1"/>
            </a:lvl3pPr>
            <a:lvl4pPr marL="1612727" indent="0">
              <a:buNone/>
              <a:defRPr sz="1881" b="1"/>
            </a:lvl4pPr>
            <a:lvl5pPr marL="2150303" indent="0">
              <a:buNone/>
              <a:defRPr sz="1881" b="1"/>
            </a:lvl5pPr>
            <a:lvl6pPr marL="2687879" indent="0">
              <a:buNone/>
              <a:defRPr sz="1881" b="1"/>
            </a:lvl6pPr>
            <a:lvl7pPr marL="3225455" indent="0">
              <a:buNone/>
              <a:defRPr sz="1881" b="1"/>
            </a:lvl7pPr>
            <a:lvl8pPr marL="3763030" indent="0">
              <a:buNone/>
              <a:defRPr sz="1881" b="1"/>
            </a:lvl8pPr>
            <a:lvl9pPr marL="4300606" indent="0">
              <a:buNone/>
              <a:defRPr sz="1881" b="1"/>
            </a:lvl9pPr>
          </a:lstStyle>
          <a:p>
            <a:pPr lvl="0"/>
            <a:r>
              <a:rPr lang="en-US"/>
              <a:t>Click to edit Master text styles</a:t>
            </a:r>
          </a:p>
        </p:txBody>
      </p:sp>
      <p:sp>
        <p:nvSpPr>
          <p:cNvPr id="4" name="Content Placeholder 3">
            <a:extLst>
              <a:ext uri="{FF2B5EF4-FFF2-40B4-BE49-F238E27FC236}">
                <a16:creationId xmlns:a16="http://schemas.microsoft.com/office/drawing/2014/main" id="{8328D4A4-5521-AC41-8AB6-E7A53AB7A8EC}"/>
              </a:ext>
            </a:extLst>
          </p:cNvPr>
          <p:cNvSpPr>
            <a:spLocks noGrp="1"/>
          </p:cNvSpPr>
          <p:nvPr>
            <p:ph sz="half" idx="2"/>
          </p:nvPr>
        </p:nvSpPr>
        <p:spPr>
          <a:xfrm>
            <a:off x="1015533" y="2370621"/>
            <a:ext cx="4825650" cy="33450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Text Placeholder 4">
            <a:extLst>
              <a:ext uri="{FF2B5EF4-FFF2-40B4-BE49-F238E27FC236}">
                <a16:creationId xmlns:a16="http://schemas.microsoft.com/office/drawing/2014/main" id="{EE579DED-0EE6-854B-9253-B584ED474866}"/>
              </a:ext>
            </a:extLst>
          </p:cNvPr>
          <p:cNvSpPr>
            <a:spLocks noGrp="1"/>
          </p:cNvSpPr>
          <p:nvPr>
            <p:ph type="body" sz="quarter" idx="3"/>
          </p:nvPr>
        </p:nvSpPr>
        <p:spPr>
          <a:xfrm>
            <a:off x="6350818" y="1735806"/>
            <a:ext cx="4825650" cy="338639"/>
          </a:xfrm>
        </p:spPr>
        <p:txBody>
          <a:bodyPr anchor="t" anchorCtr="0"/>
          <a:lstStyle>
            <a:lvl1pPr marL="0" indent="0">
              <a:lnSpc>
                <a:spcPct val="85000"/>
              </a:lnSpc>
              <a:spcBef>
                <a:spcPts val="0"/>
              </a:spcBef>
              <a:buNone/>
              <a:defRPr sz="2822" b="0">
                <a:latin typeface="+mj-lt"/>
              </a:defRPr>
            </a:lvl1pPr>
            <a:lvl2pPr marL="537576" indent="0">
              <a:buNone/>
              <a:defRPr sz="2352" b="1"/>
            </a:lvl2pPr>
            <a:lvl3pPr marL="1075152" indent="0">
              <a:buNone/>
              <a:defRPr sz="2116" b="1"/>
            </a:lvl3pPr>
            <a:lvl4pPr marL="1612727" indent="0">
              <a:buNone/>
              <a:defRPr sz="1881" b="1"/>
            </a:lvl4pPr>
            <a:lvl5pPr marL="2150303" indent="0">
              <a:buNone/>
              <a:defRPr sz="1881" b="1"/>
            </a:lvl5pPr>
            <a:lvl6pPr marL="2687879" indent="0">
              <a:buNone/>
              <a:defRPr sz="1881" b="1"/>
            </a:lvl6pPr>
            <a:lvl7pPr marL="3225455" indent="0">
              <a:buNone/>
              <a:defRPr sz="1881" b="1"/>
            </a:lvl7pPr>
            <a:lvl8pPr marL="3763030" indent="0">
              <a:buNone/>
              <a:defRPr sz="1881" b="1"/>
            </a:lvl8pPr>
            <a:lvl9pPr marL="4300606" indent="0">
              <a:buNone/>
              <a:defRPr sz="1881" b="1"/>
            </a:lvl9pPr>
          </a:lstStyle>
          <a:p>
            <a:pPr lvl="0"/>
            <a:r>
              <a:rPr lang="en-US"/>
              <a:t>Click to edit Master text styles</a:t>
            </a:r>
          </a:p>
        </p:txBody>
      </p:sp>
      <p:sp>
        <p:nvSpPr>
          <p:cNvPr id="6" name="Content Placeholder 5">
            <a:extLst>
              <a:ext uri="{FF2B5EF4-FFF2-40B4-BE49-F238E27FC236}">
                <a16:creationId xmlns:a16="http://schemas.microsoft.com/office/drawing/2014/main" id="{23C4EEA1-54AD-824D-B3A8-7D7DB0DBED04}"/>
              </a:ext>
            </a:extLst>
          </p:cNvPr>
          <p:cNvSpPr>
            <a:spLocks noGrp="1"/>
          </p:cNvSpPr>
          <p:nvPr>
            <p:ph sz="quarter" idx="4"/>
          </p:nvPr>
        </p:nvSpPr>
        <p:spPr>
          <a:xfrm>
            <a:off x="6350818" y="2370621"/>
            <a:ext cx="4825650" cy="33450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7" name="Date Placeholder 6">
            <a:extLst>
              <a:ext uri="{FF2B5EF4-FFF2-40B4-BE49-F238E27FC236}">
                <a16:creationId xmlns:a16="http://schemas.microsoft.com/office/drawing/2014/main" id="{2FC08F84-E868-624C-AF2A-FD973ACCFC67}"/>
              </a:ext>
            </a:extLst>
          </p:cNvPr>
          <p:cNvSpPr>
            <a:spLocks noGrp="1"/>
          </p:cNvSpPr>
          <p:nvPr>
            <p:ph type="dt" sz="half" idx="10"/>
          </p:nvPr>
        </p:nvSpPr>
        <p:spPr/>
        <p:txBody>
          <a:bodyPr/>
          <a:lstStyle/>
          <a:p>
            <a:r>
              <a:rPr lang="sv-SE"/>
              <a:t>2023-01-01</a:t>
            </a:r>
          </a:p>
        </p:txBody>
      </p:sp>
      <p:sp>
        <p:nvSpPr>
          <p:cNvPr id="8" name="Footer Placeholder 7">
            <a:extLst>
              <a:ext uri="{FF2B5EF4-FFF2-40B4-BE49-F238E27FC236}">
                <a16:creationId xmlns:a16="http://schemas.microsoft.com/office/drawing/2014/main" id="{16CDC520-BB21-7241-994E-D07993B46334}"/>
              </a:ext>
            </a:extLst>
          </p:cNvPr>
          <p:cNvSpPr>
            <a:spLocks noGrp="1"/>
          </p:cNvSpPr>
          <p:nvPr>
            <p:ph type="ftr" sz="quarter" idx="11"/>
          </p:nvPr>
        </p:nvSpPr>
        <p:spPr/>
        <p:txBody>
          <a:bodyPr/>
          <a:lstStyle/>
          <a:p>
            <a:r>
              <a:rPr lang="en-US"/>
              <a:t>Skolmatsakademin · PPT-mall</a:t>
            </a:r>
            <a:endParaRPr lang="sv-SE"/>
          </a:p>
        </p:txBody>
      </p:sp>
      <p:sp>
        <p:nvSpPr>
          <p:cNvPr id="9" name="Slide Number Placeholder 8">
            <a:extLst>
              <a:ext uri="{FF2B5EF4-FFF2-40B4-BE49-F238E27FC236}">
                <a16:creationId xmlns:a16="http://schemas.microsoft.com/office/drawing/2014/main" id="{34B5D53B-6C14-2D45-9DB7-6F2C22853855}"/>
              </a:ext>
            </a:extLst>
          </p:cNvPr>
          <p:cNvSpPr>
            <a:spLocks noGrp="1"/>
          </p:cNvSpPr>
          <p:nvPr>
            <p:ph type="sldNum" sz="quarter" idx="12"/>
          </p:nvPr>
        </p:nvSpPr>
        <p:spPr/>
        <p:txBody>
          <a:bodyPr/>
          <a:lstStyle/>
          <a:p>
            <a:fld id="{2066355A-084C-D24E-9AD2-7E4FC41EA627}" type="slidenum">
              <a:rPr lang="sv-SE" smtClean="0"/>
              <a:pPr/>
              <a:t>‹#›</a:t>
            </a:fld>
            <a:endParaRPr lang="sv-SE"/>
          </a:p>
        </p:txBody>
      </p:sp>
    </p:spTree>
    <p:extLst>
      <p:ext uri="{BB962C8B-B14F-4D97-AF65-F5344CB8AC3E}">
        <p14:creationId xmlns:p14="http://schemas.microsoft.com/office/powerpoint/2010/main" val="4190522917"/>
      </p:ext>
    </p:extLst>
  </p:cSld>
  <p:clrMapOvr>
    <a:masterClrMapping/>
  </p:clrMapOvr>
  <p:extLst>
    <p:ext uri="{DCECCB84-F9BA-43D5-87BE-67443E8EF086}">
      <p15:sldGuideLst xmlns:p15="http://schemas.microsoft.com/office/powerpoint/2012/main">
        <p15:guide id="1" pos="544">
          <p15:clr>
            <a:srgbClr val="FBAE40"/>
          </p15:clr>
        </p15:guide>
        <p15:guide id="2" pos="5987">
          <p15:clr>
            <a:srgbClr val="FBAE40"/>
          </p15:clr>
        </p15:guide>
        <p15:guide id="3" orient="horz" pos="408">
          <p15:clr>
            <a:srgbClr val="FBAE40"/>
          </p15:clr>
        </p15:guide>
        <p15:guide id="4" pos="3129">
          <p15:clr>
            <a:srgbClr val="FBAE40"/>
          </p15:clr>
        </p15:guide>
        <p15:guide id="5" pos="3402">
          <p15:clr>
            <a:srgbClr val="FBAE40"/>
          </p15:clr>
        </p15:guide>
        <p15:guide id="6" orient="horz" pos="1270">
          <p15:clr>
            <a:srgbClr val="FBAE40"/>
          </p15:clr>
        </p15:guide>
        <p15:guide id="8" orient="horz" pos="1474">
          <p15:clr>
            <a:srgbClr val="FBAE40"/>
          </p15:clr>
        </p15:guide>
      </p15:sldGuideLst>
    </p:ext>
  </p:extLst>
</p:sldLayout>
</file>

<file path=ppt/slideLayouts/slideLayout5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4CE1E-D0A2-6F48-B0F4-4AC536D720FA}"/>
              </a:ext>
            </a:extLst>
          </p:cNvPr>
          <p:cNvSpPr>
            <a:spLocks noGrp="1"/>
          </p:cNvSpPr>
          <p:nvPr>
            <p:ph type="title"/>
          </p:nvPr>
        </p:nvSpPr>
        <p:spPr>
          <a:xfrm>
            <a:off x="1015533" y="1142378"/>
            <a:ext cx="3048467" cy="914649"/>
          </a:xfrm>
        </p:spPr>
        <p:txBody>
          <a:bodyPr anchor="t" anchorCtr="0"/>
          <a:lstStyle>
            <a:lvl1pPr>
              <a:defRPr sz="3057"/>
            </a:lvl1pPr>
          </a:lstStyle>
          <a:p>
            <a:r>
              <a:rPr lang="en-US"/>
              <a:t>Click to edit Master title style</a:t>
            </a:r>
            <a:endParaRPr lang="sv-SE"/>
          </a:p>
        </p:txBody>
      </p:sp>
      <p:sp>
        <p:nvSpPr>
          <p:cNvPr id="3" name="Picture Placeholder 2">
            <a:extLst>
              <a:ext uri="{FF2B5EF4-FFF2-40B4-BE49-F238E27FC236}">
                <a16:creationId xmlns:a16="http://schemas.microsoft.com/office/drawing/2014/main" id="{43AA4654-449F-3341-8003-5FB60681C873}"/>
              </a:ext>
            </a:extLst>
          </p:cNvPr>
          <p:cNvSpPr>
            <a:spLocks noGrp="1"/>
          </p:cNvSpPr>
          <p:nvPr>
            <p:ph type="pic" idx="1" hasCustomPrompt="1"/>
          </p:nvPr>
        </p:nvSpPr>
        <p:spPr>
          <a:xfrm>
            <a:off x="5079534" y="1142379"/>
            <a:ext cx="6096933" cy="4573244"/>
          </a:xfrm>
          <a:solidFill>
            <a:schemeClr val="tx1">
              <a:lumMod val="75000"/>
              <a:lumOff val="25000"/>
            </a:schemeClr>
          </a:solidFill>
        </p:spPr>
        <p:txBody>
          <a:bodyPr anchor="ctr"/>
          <a:lstStyle>
            <a:lvl1pPr marL="0" marR="0" indent="0" algn="ctr" defTabSz="609557" rtl="0" eaLnBrk="1" fontAlgn="auto" latinLnBrk="0" hangingPunct="1">
              <a:lnSpc>
                <a:spcPct val="120000"/>
              </a:lnSpc>
              <a:spcBef>
                <a:spcPts val="1176"/>
              </a:spcBef>
              <a:spcAft>
                <a:spcPts val="0"/>
              </a:spcAft>
              <a:buClrTx/>
              <a:buSzTx/>
              <a:buFont typeface="Arial"/>
              <a:buNone/>
              <a:tabLst/>
              <a:defRPr sz="4233"/>
            </a:lvl1pPr>
            <a:lvl2pPr marL="537576" indent="0">
              <a:buNone/>
              <a:defRPr sz="3292"/>
            </a:lvl2pPr>
            <a:lvl3pPr marL="1075152" indent="0">
              <a:buNone/>
              <a:defRPr sz="2822"/>
            </a:lvl3pPr>
            <a:lvl4pPr marL="1612727" indent="0">
              <a:buNone/>
              <a:defRPr sz="2352"/>
            </a:lvl4pPr>
            <a:lvl5pPr marL="2150303" indent="0">
              <a:buNone/>
              <a:defRPr sz="2352"/>
            </a:lvl5pPr>
            <a:lvl6pPr marL="2687879" indent="0">
              <a:buNone/>
              <a:defRPr sz="2352"/>
            </a:lvl6pPr>
            <a:lvl7pPr marL="3225455" indent="0">
              <a:buNone/>
              <a:defRPr sz="2352"/>
            </a:lvl7pPr>
            <a:lvl8pPr marL="3763030" indent="0">
              <a:buNone/>
              <a:defRPr sz="2352"/>
            </a:lvl8pPr>
            <a:lvl9pPr marL="4300606" indent="0">
              <a:buNone/>
              <a:defRPr sz="2352"/>
            </a:lvl9pPr>
          </a:lstStyle>
          <a:p>
            <a:pPr marL="253973" marR="0" lvl="0" indent="-253973" algn="l" defTabSz="609557" rtl="0" eaLnBrk="1" fontAlgn="auto" latinLnBrk="0" hangingPunct="1">
              <a:lnSpc>
                <a:spcPct val="120000"/>
              </a:lnSpc>
              <a:spcBef>
                <a:spcPts val="1176"/>
              </a:spcBef>
              <a:spcAft>
                <a:spcPts val="0"/>
              </a:spcAft>
              <a:buClrTx/>
              <a:buSzTx/>
              <a:buFont typeface="Arial"/>
              <a:buChar char="•"/>
              <a:tabLst/>
              <a:defRPr/>
            </a:pPr>
            <a:r>
              <a:rPr kumimoji="0" lang="sv-SE" sz="1881" b="0" i="0" u="none" strike="noStrike" kern="1200" cap="none" spc="0" normalizeH="0" baseline="0" noProof="0">
                <a:ln>
                  <a:noFill/>
                </a:ln>
                <a:solidFill>
                  <a:srgbClr val="000000"/>
                </a:solidFill>
                <a:effectLst/>
                <a:uLnTx/>
                <a:uFillTx/>
                <a:latin typeface="+mn-lt"/>
                <a:ea typeface="+mn-ea"/>
                <a:cs typeface="+mn-cs"/>
              </a:rPr>
              <a:t> </a:t>
            </a:r>
            <a:endParaRPr lang="sv-SE"/>
          </a:p>
        </p:txBody>
      </p:sp>
      <p:sp>
        <p:nvSpPr>
          <p:cNvPr id="4" name="Text Placeholder 3">
            <a:extLst>
              <a:ext uri="{FF2B5EF4-FFF2-40B4-BE49-F238E27FC236}">
                <a16:creationId xmlns:a16="http://schemas.microsoft.com/office/drawing/2014/main" id="{7E5D8EF2-69CF-3144-B879-3FA856084039}"/>
              </a:ext>
            </a:extLst>
          </p:cNvPr>
          <p:cNvSpPr>
            <a:spLocks noGrp="1"/>
          </p:cNvSpPr>
          <p:nvPr>
            <p:ph type="body" sz="half" idx="2"/>
          </p:nvPr>
        </p:nvSpPr>
        <p:spPr>
          <a:xfrm>
            <a:off x="1015533" y="2327690"/>
            <a:ext cx="3048467" cy="3387934"/>
          </a:xfrm>
        </p:spPr>
        <p:txBody>
          <a:bodyPr/>
          <a:lstStyle>
            <a:lvl1pPr marL="211644" indent="-211644">
              <a:spcBef>
                <a:spcPts val="1176"/>
              </a:spcBef>
              <a:buFont typeface="Arial" panose="020B0604020202020204" pitchFamily="34" charset="0"/>
              <a:buChar char="•"/>
              <a:defRPr sz="1646"/>
            </a:lvl1pPr>
            <a:lvl2pPr marL="507946" indent="-211644">
              <a:spcBef>
                <a:spcPts val="705"/>
              </a:spcBef>
              <a:buFont typeface="Arial" panose="020B0604020202020204" pitchFamily="34" charset="0"/>
              <a:buChar char="–"/>
              <a:defRPr sz="1646"/>
            </a:lvl2pPr>
            <a:lvl3pPr marL="761918" indent="-211644">
              <a:spcBef>
                <a:spcPts val="705"/>
              </a:spcBef>
              <a:buFont typeface="Arial" panose="020B0604020202020204" pitchFamily="34" charset="0"/>
              <a:buChar char="•"/>
              <a:defRPr sz="1646"/>
            </a:lvl3pPr>
            <a:lvl4pPr marL="1015891" indent="-211644">
              <a:spcBef>
                <a:spcPts val="705"/>
              </a:spcBef>
              <a:buFont typeface="Arial" panose="020B0604020202020204" pitchFamily="34" charset="0"/>
              <a:buChar char="–"/>
              <a:defRPr sz="1646"/>
            </a:lvl4pPr>
            <a:lvl5pPr marL="1269864" indent="-211644">
              <a:spcBef>
                <a:spcPts val="705"/>
              </a:spcBef>
              <a:buFont typeface="Arial" panose="020B0604020202020204" pitchFamily="34" charset="0"/>
              <a:buChar char="•"/>
              <a:defRPr sz="1646"/>
            </a:lvl5pPr>
            <a:lvl6pPr marL="2687879" indent="0">
              <a:buNone/>
              <a:defRPr sz="1176"/>
            </a:lvl6pPr>
            <a:lvl7pPr marL="3225455" indent="0">
              <a:buNone/>
              <a:defRPr sz="1176"/>
            </a:lvl7pPr>
            <a:lvl8pPr marL="3763030" indent="0">
              <a:buNone/>
              <a:defRPr sz="1176"/>
            </a:lvl8pPr>
            <a:lvl9pPr marL="4300606" indent="0">
              <a:buNone/>
              <a:defRPr sz="117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Date Placeholder 4">
            <a:extLst>
              <a:ext uri="{FF2B5EF4-FFF2-40B4-BE49-F238E27FC236}">
                <a16:creationId xmlns:a16="http://schemas.microsoft.com/office/drawing/2014/main" id="{C286B84E-C431-3240-A9E7-AD50653A5165}"/>
              </a:ext>
            </a:extLst>
          </p:cNvPr>
          <p:cNvSpPr>
            <a:spLocks noGrp="1"/>
          </p:cNvSpPr>
          <p:nvPr>
            <p:ph type="dt" sz="half" idx="10"/>
          </p:nvPr>
        </p:nvSpPr>
        <p:spPr/>
        <p:txBody>
          <a:bodyPr/>
          <a:lstStyle/>
          <a:p>
            <a:r>
              <a:rPr lang="sv-SE"/>
              <a:t>2023-01-01</a:t>
            </a:r>
          </a:p>
        </p:txBody>
      </p:sp>
      <p:sp>
        <p:nvSpPr>
          <p:cNvPr id="6" name="Footer Placeholder 5">
            <a:extLst>
              <a:ext uri="{FF2B5EF4-FFF2-40B4-BE49-F238E27FC236}">
                <a16:creationId xmlns:a16="http://schemas.microsoft.com/office/drawing/2014/main" id="{F5BD6864-1901-D049-8996-B09239834BAE}"/>
              </a:ext>
            </a:extLst>
          </p:cNvPr>
          <p:cNvSpPr>
            <a:spLocks noGrp="1"/>
          </p:cNvSpPr>
          <p:nvPr>
            <p:ph type="ftr" sz="quarter" idx="11"/>
          </p:nvPr>
        </p:nvSpPr>
        <p:spPr/>
        <p:txBody>
          <a:bodyPr/>
          <a:lstStyle/>
          <a:p>
            <a:r>
              <a:rPr lang="en-US"/>
              <a:t>Skolmatsakademin · PPT-mall</a:t>
            </a:r>
            <a:endParaRPr lang="sv-SE"/>
          </a:p>
        </p:txBody>
      </p:sp>
      <p:sp>
        <p:nvSpPr>
          <p:cNvPr id="7" name="Slide Number Placeholder 6">
            <a:extLst>
              <a:ext uri="{FF2B5EF4-FFF2-40B4-BE49-F238E27FC236}">
                <a16:creationId xmlns:a16="http://schemas.microsoft.com/office/drawing/2014/main" id="{4ADFB9CF-9F75-8F43-907B-CBD6662E6AA5}"/>
              </a:ext>
            </a:extLst>
          </p:cNvPr>
          <p:cNvSpPr>
            <a:spLocks noGrp="1"/>
          </p:cNvSpPr>
          <p:nvPr>
            <p:ph type="sldNum" sz="quarter" idx="12"/>
          </p:nvPr>
        </p:nvSpPr>
        <p:spPr/>
        <p:txBody>
          <a:bodyPr/>
          <a:lstStyle/>
          <a:p>
            <a:fld id="{2066355A-084C-D24E-9AD2-7E4FC41EA627}" type="slidenum">
              <a:rPr lang="sv-SE" smtClean="0"/>
              <a:pPr/>
              <a:t>‹#›</a:t>
            </a:fld>
            <a:endParaRPr lang="sv-SE"/>
          </a:p>
        </p:txBody>
      </p:sp>
    </p:spTree>
    <p:extLst>
      <p:ext uri="{BB962C8B-B14F-4D97-AF65-F5344CB8AC3E}">
        <p14:creationId xmlns:p14="http://schemas.microsoft.com/office/powerpoint/2010/main" val="1608484390"/>
      </p:ext>
    </p:extLst>
  </p:cSld>
  <p:clrMapOvr>
    <a:masterClrMapping/>
  </p:clrMapOvr>
  <p:extLst>
    <p:ext uri="{DCECCB84-F9BA-43D5-87BE-67443E8EF086}">
      <p15:sldGuideLst xmlns:p15="http://schemas.microsoft.com/office/powerpoint/2012/main">
        <p15:guide id="1" pos="544">
          <p15:clr>
            <a:srgbClr val="FBAE40"/>
          </p15:clr>
        </p15:guide>
        <p15:guide id="2" pos="2177">
          <p15:clr>
            <a:srgbClr val="FBAE40"/>
          </p15:clr>
        </p15:guide>
        <p15:guide id="3" pos="2721">
          <p15:clr>
            <a:srgbClr val="FBAE40"/>
          </p15:clr>
        </p15:guide>
        <p15:guide id="4" pos="5987">
          <p15:clr>
            <a:srgbClr val="FBAE40"/>
          </p15:clr>
        </p15:guide>
        <p15:guide id="5" orient="horz" pos="794">
          <p15:clr>
            <a:srgbClr val="FBAE40"/>
          </p15:clr>
        </p15:guide>
        <p15:guide id="6" orient="horz" pos="1021">
          <p15:clr>
            <a:srgbClr val="FBAE40"/>
          </p15:clr>
        </p15:guide>
        <p15:guide id="7" orient="horz" pos="1247">
          <p15:clr>
            <a:srgbClr val="FBAE40"/>
          </p15:clr>
        </p15:guide>
        <p15:guide id="8" orient="horz" pos="1474">
          <p15:clr>
            <a:srgbClr val="FBAE40"/>
          </p15:clr>
        </p15:guide>
      </p15:sldGuideLst>
    </p:ext>
  </p:extLst>
</p:sldLayout>
</file>

<file path=ppt/slideLayouts/slideLayout5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15C53-7395-5643-B7CE-09610BE9D023}"/>
              </a:ext>
            </a:extLst>
          </p:cNvPr>
          <p:cNvSpPr>
            <a:spLocks noGrp="1"/>
          </p:cNvSpPr>
          <p:nvPr>
            <p:ph type="title"/>
          </p:nvPr>
        </p:nvSpPr>
        <p:spPr/>
        <p:txBody>
          <a:bodyPr/>
          <a:lstStyle/>
          <a:p>
            <a:r>
              <a:rPr lang="en-US"/>
              <a:t>Click to edit Master title style</a:t>
            </a:r>
            <a:endParaRPr lang="sv-SE"/>
          </a:p>
        </p:txBody>
      </p:sp>
      <p:sp>
        <p:nvSpPr>
          <p:cNvPr id="3" name="Vertical Text Placeholder 2">
            <a:extLst>
              <a:ext uri="{FF2B5EF4-FFF2-40B4-BE49-F238E27FC236}">
                <a16:creationId xmlns:a16="http://schemas.microsoft.com/office/drawing/2014/main" id="{1639175D-E0A4-9B4E-A4EB-FBB03DB0A6B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3A52A4D6-FFEB-F14A-AA85-FFFB0FD70DFB}"/>
              </a:ext>
            </a:extLst>
          </p:cNvPr>
          <p:cNvSpPr>
            <a:spLocks noGrp="1"/>
          </p:cNvSpPr>
          <p:nvPr>
            <p:ph type="dt" sz="half" idx="10"/>
          </p:nvPr>
        </p:nvSpPr>
        <p:spPr/>
        <p:txBody>
          <a:bodyPr/>
          <a:lstStyle/>
          <a:p>
            <a:r>
              <a:rPr lang="sv-SE"/>
              <a:t>2023-01-01</a:t>
            </a:r>
          </a:p>
        </p:txBody>
      </p:sp>
      <p:sp>
        <p:nvSpPr>
          <p:cNvPr id="5" name="Footer Placeholder 4">
            <a:extLst>
              <a:ext uri="{FF2B5EF4-FFF2-40B4-BE49-F238E27FC236}">
                <a16:creationId xmlns:a16="http://schemas.microsoft.com/office/drawing/2014/main" id="{FCBD39A5-0DE7-9543-B5CE-4D922276322D}"/>
              </a:ext>
            </a:extLst>
          </p:cNvPr>
          <p:cNvSpPr>
            <a:spLocks noGrp="1"/>
          </p:cNvSpPr>
          <p:nvPr>
            <p:ph type="ftr" sz="quarter" idx="11"/>
          </p:nvPr>
        </p:nvSpPr>
        <p:spPr/>
        <p:txBody>
          <a:bodyPr/>
          <a:lstStyle/>
          <a:p>
            <a:r>
              <a:rPr lang="en-US"/>
              <a:t>Skolmatsakademin · PPT-mall</a:t>
            </a:r>
            <a:endParaRPr lang="sv-SE"/>
          </a:p>
        </p:txBody>
      </p:sp>
      <p:sp>
        <p:nvSpPr>
          <p:cNvPr id="6" name="Slide Number Placeholder 5">
            <a:extLst>
              <a:ext uri="{FF2B5EF4-FFF2-40B4-BE49-F238E27FC236}">
                <a16:creationId xmlns:a16="http://schemas.microsoft.com/office/drawing/2014/main" id="{33D3503A-4930-964F-80A9-9D22264EDA46}"/>
              </a:ext>
            </a:extLst>
          </p:cNvPr>
          <p:cNvSpPr>
            <a:spLocks noGrp="1"/>
          </p:cNvSpPr>
          <p:nvPr>
            <p:ph type="sldNum" sz="quarter" idx="12"/>
          </p:nvPr>
        </p:nvSpPr>
        <p:spPr/>
        <p:txBody>
          <a:bodyPr/>
          <a:lstStyle/>
          <a:p>
            <a:fld id="{2066355A-084C-D24E-9AD2-7E4FC41EA627}" type="slidenum">
              <a:rPr lang="sv-SE" smtClean="0"/>
              <a:pPr/>
              <a:t>‹#›</a:t>
            </a:fld>
            <a:endParaRPr lang="sv-SE"/>
          </a:p>
        </p:txBody>
      </p:sp>
    </p:spTree>
    <p:extLst>
      <p:ext uri="{BB962C8B-B14F-4D97-AF65-F5344CB8AC3E}">
        <p14:creationId xmlns:p14="http://schemas.microsoft.com/office/powerpoint/2010/main" val="4107447677"/>
      </p:ext>
    </p:extLst>
  </p:cSld>
  <p:clrMapOvr>
    <a:masterClrMapping/>
  </p:clrMapOvr>
  <p:extLst>
    <p:ext uri="{DCECCB84-F9BA-43D5-87BE-67443E8EF086}">
      <p15:sldGuideLst xmlns:p15="http://schemas.microsoft.com/office/powerpoint/2012/main">
        <p15:guide id="1" pos="884">
          <p15:clr>
            <a:srgbClr val="FBAE40"/>
          </p15:clr>
        </p15:guide>
        <p15:guide id="2" pos="5647">
          <p15:clr>
            <a:srgbClr val="FBAE40"/>
          </p15:clr>
        </p15:guide>
        <p15:guide id="3" orient="horz" pos="1134">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_IMG-L_Dark">
    <p:bg>
      <p:bgPr>
        <a:solidFill>
          <a:schemeClr val="accent4"/>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2FB09026-6062-0B46-92FE-B53276F10D3A}"/>
              </a:ext>
            </a:extLst>
          </p:cNvPr>
          <p:cNvSpPr>
            <a:spLocks noGrp="1"/>
          </p:cNvSpPr>
          <p:nvPr>
            <p:ph type="pic" sz="quarter" idx="30" hasCustomPrompt="1"/>
          </p:nvPr>
        </p:nvSpPr>
        <p:spPr>
          <a:xfrm>
            <a:off x="1866" y="1"/>
            <a:ext cx="5077666" cy="6858000"/>
          </a:xfrm>
          <a:solidFill>
            <a:schemeClr val="tx1">
              <a:lumMod val="75000"/>
              <a:lumOff val="25000"/>
            </a:schemeClr>
          </a:solidFill>
        </p:spPr>
        <p:txBody>
          <a:bodyPr anchor="ctr" anchorCtr="0"/>
          <a:lstStyle>
            <a:lvl1pPr marL="0" indent="0" algn="ctr">
              <a:spcBef>
                <a:spcPts val="0"/>
              </a:spcBef>
              <a:buNone/>
              <a:defRPr sz="1176" b="0" i="0">
                <a:solidFill>
                  <a:schemeClr val="bg1">
                    <a:lumMod val="50000"/>
                  </a:schemeClr>
                </a:solidFill>
                <a:latin typeface="+mn-lt"/>
                <a:ea typeface="+mn-ea"/>
              </a:defRPr>
            </a:lvl1pPr>
          </a:lstStyle>
          <a:p>
            <a:r>
              <a:rPr lang="sv-SE"/>
              <a:t>ⓘ</a:t>
            </a:r>
            <a:br>
              <a:rPr lang="sv-SE"/>
            </a:br>
            <a:r>
              <a:rPr lang="sv-SE"/>
              <a:t>LÄGG TILL BILD: </a:t>
            </a:r>
            <a:br>
              <a:rPr lang="sv-SE"/>
            </a:br>
            <a:r>
              <a:rPr lang="sv-SE"/>
              <a:t>Klicka på ikonen eller dra in en bild på sidan.</a:t>
            </a:r>
            <a:br>
              <a:rPr lang="sv-SE"/>
            </a:br>
            <a:br>
              <a:rPr lang="sv-SE"/>
            </a:br>
            <a:br>
              <a:rPr lang="sv-SE"/>
            </a:br>
            <a:br>
              <a:rPr lang="sv-SE"/>
            </a:br>
            <a:br>
              <a:rPr lang="sv-SE"/>
            </a:br>
            <a:r>
              <a:rPr lang="sv-SE"/>
              <a:t>ADD IMAGE: </a:t>
            </a:r>
            <a:br>
              <a:rPr lang="sv-SE"/>
            </a:br>
            <a:r>
              <a:rPr lang="sv-SE" err="1"/>
              <a:t>Click</a:t>
            </a:r>
            <a:r>
              <a:rPr lang="sv-SE"/>
              <a:t> the </a:t>
            </a:r>
            <a:r>
              <a:rPr lang="sv-SE" err="1"/>
              <a:t>icon</a:t>
            </a:r>
            <a:r>
              <a:rPr lang="sv-SE"/>
              <a:t> or drag an image </a:t>
            </a:r>
            <a:r>
              <a:rPr lang="sv-SE" err="1"/>
              <a:t>onto</a:t>
            </a:r>
            <a:r>
              <a:rPr lang="sv-SE"/>
              <a:t> the </a:t>
            </a:r>
            <a:r>
              <a:rPr lang="sv-SE" err="1"/>
              <a:t>slide</a:t>
            </a:r>
            <a:r>
              <a:rPr lang="sv-SE"/>
              <a:t>.</a:t>
            </a:r>
            <a:br>
              <a:rPr lang="sv-SE"/>
            </a:br>
            <a:endParaRPr lang="sv-SE"/>
          </a:p>
        </p:txBody>
      </p:sp>
      <p:sp>
        <p:nvSpPr>
          <p:cNvPr id="12" name="Date Placeholder 11">
            <a:extLst>
              <a:ext uri="{FF2B5EF4-FFF2-40B4-BE49-F238E27FC236}">
                <a16:creationId xmlns:a16="http://schemas.microsoft.com/office/drawing/2014/main" id="{50E9A77C-BC1A-F14E-8261-E6C9ECCF20A5}"/>
              </a:ext>
            </a:extLst>
          </p:cNvPr>
          <p:cNvSpPr>
            <a:spLocks noGrp="1"/>
          </p:cNvSpPr>
          <p:nvPr>
            <p:ph type="dt" sz="half" idx="10"/>
          </p:nvPr>
        </p:nvSpPr>
        <p:spPr>
          <a:xfrm>
            <a:off x="5079533" y="7196081"/>
            <a:ext cx="1017399" cy="253979"/>
          </a:xfrm>
        </p:spPr>
        <p:txBody>
          <a:bodyPr/>
          <a:lstStyle>
            <a:lvl1pPr>
              <a:defRPr>
                <a:solidFill>
                  <a:schemeClr val="tx1"/>
                </a:solidFill>
              </a:defRPr>
            </a:lvl1pPr>
          </a:lstStyle>
          <a:p>
            <a:r>
              <a:rPr lang="sv-SE"/>
              <a:t>2023-01-01</a:t>
            </a:r>
          </a:p>
        </p:txBody>
      </p:sp>
      <p:sp>
        <p:nvSpPr>
          <p:cNvPr id="13" name="Footer Placeholder 12">
            <a:extLst>
              <a:ext uri="{FF2B5EF4-FFF2-40B4-BE49-F238E27FC236}">
                <a16:creationId xmlns:a16="http://schemas.microsoft.com/office/drawing/2014/main" id="{9D42AACB-58F0-764A-9EB5-B05CF488E57F}"/>
              </a:ext>
            </a:extLst>
          </p:cNvPr>
          <p:cNvSpPr>
            <a:spLocks noGrp="1"/>
          </p:cNvSpPr>
          <p:nvPr>
            <p:ph type="ftr" sz="quarter" idx="11"/>
          </p:nvPr>
        </p:nvSpPr>
        <p:spPr>
          <a:xfrm>
            <a:off x="1015929" y="7196081"/>
            <a:ext cx="4063604" cy="253979"/>
          </a:xfrm>
        </p:spPr>
        <p:txBody>
          <a:bodyPr/>
          <a:lstStyle>
            <a:lvl1pPr>
              <a:defRPr>
                <a:solidFill>
                  <a:schemeClr val="tx1"/>
                </a:solidFill>
              </a:defRPr>
            </a:lvl1pPr>
          </a:lstStyle>
          <a:p>
            <a:r>
              <a:rPr lang="en-US"/>
              <a:t>Skolmatsakademin · PPT-mall</a:t>
            </a:r>
            <a:endParaRPr lang="sv-SE"/>
          </a:p>
        </p:txBody>
      </p:sp>
      <p:sp>
        <p:nvSpPr>
          <p:cNvPr id="14" name="Slide Number Placeholder 13">
            <a:extLst>
              <a:ext uri="{FF2B5EF4-FFF2-40B4-BE49-F238E27FC236}">
                <a16:creationId xmlns:a16="http://schemas.microsoft.com/office/drawing/2014/main" id="{AB87AFF9-56E7-9340-8730-56AC0703CA24}"/>
              </a:ext>
            </a:extLst>
          </p:cNvPr>
          <p:cNvSpPr>
            <a:spLocks noGrp="1"/>
          </p:cNvSpPr>
          <p:nvPr>
            <p:ph type="sldNum" sz="quarter" idx="12"/>
          </p:nvPr>
        </p:nvSpPr>
        <p:spPr>
          <a:xfrm>
            <a:off x="254001" y="7196081"/>
            <a:ext cx="761532" cy="253979"/>
          </a:xfrm>
        </p:spPr>
        <p:txBody>
          <a:bodyPr/>
          <a:lstStyle>
            <a:lvl1pPr>
              <a:defRPr>
                <a:solidFill>
                  <a:schemeClr val="tx1"/>
                </a:solidFill>
              </a:defRPr>
            </a:lvl1pPr>
          </a:lstStyle>
          <a:p>
            <a:fld id="{2066355A-084C-D24E-9AD2-7E4FC41EA627}" type="slidenum">
              <a:rPr lang="sv-SE" smtClean="0"/>
              <a:pPr/>
              <a:t>‹#›</a:t>
            </a:fld>
            <a:endParaRPr lang="sv-SE"/>
          </a:p>
        </p:txBody>
      </p:sp>
      <p:sp>
        <p:nvSpPr>
          <p:cNvPr id="10" name="Text Placeholder 9">
            <a:extLst>
              <a:ext uri="{FF2B5EF4-FFF2-40B4-BE49-F238E27FC236}">
                <a16:creationId xmlns:a16="http://schemas.microsoft.com/office/drawing/2014/main" id="{89161BA0-BDB1-384F-9B51-98C95A40E401}"/>
              </a:ext>
            </a:extLst>
          </p:cNvPr>
          <p:cNvSpPr txBox="1">
            <a:spLocks/>
          </p:cNvSpPr>
          <p:nvPr userDrawn="1"/>
        </p:nvSpPr>
        <p:spPr>
          <a:xfrm>
            <a:off x="-3471346" y="19516"/>
            <a:ext cx="3048467" cy="3797600"/>
          </a:xfrm>
          <a:prstGeom prst="rect">
            <a:avLst/>
          </a:prstGeom>
          <a:solidFill>
            <a:srgbClr val="FEFEFE"/>
          </a:solidFill>
        </p:spPr>
        <p:txBody>
          <a:bodyPr lIns="253979" tIns="253979" rIns="253979" bIns="253979">
            <a:spAutoFit/>
          </a:bodyPr>
          <a:lstStyle>
            <a:lvl1pPr marL="0" indent="0" algn="l" defTabSz="518419" rtl="0" eaLnBrk="1" latinLnBrk="0" hangingPunct="1">
              <a:lnSpc>
                <a:spcPct val="120000"/>
              </a:lnSpc>
              <a:spcBef>
                <a:spcPts val="1000"/>
              </a:spcBef>
              <a:buFont typeface="Arial"/>
              <a:buNone/>
              <a:defRPr sz="900" kern="1200">
                <a:solidFill>
                  <a:schemeClr val="tx1"/>
                </a:solidFill>
                <a:latin typeface="+mn-lt"/>
                <a:ea typeface="+mn-ea"/>
                <a:cs typeface="+mn-cs"/>
              </a:defRPr>
            </a:lvl1pPr>
            <a:lvl2pPr marL="0" indent="0" algn="l" defTabSz="518419" rtl="0" eaLnBrk="1" latinLnBrk="0" hangingPunct="1">
              <a:lnSpc>
                <a:spcPct val="120000"/>
              </a:lnSpc>
              <a:spcBef>
                <a:spcPts val="1000"/>
              </a:spcBef>
              <a:buFont typeface="Arial"/>
              <a:buNone/>
              <a:defRPr sz="900" b="1" kern="1200" cap="all" baseline="0">
                <a:solidFill>
                  <a:schemeClr val="tx1"/>
                </a:solidFill>
                <a:latin typeface="+mn-lt"/>
                <a:ea typeface="+mn-ea"/>
                <a:cs typeface="+mn-cs"/>
              </a:defRPr>
            </a:lvl2pPr>
            <a:lvl3pPr marL="108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3pPr>
            <a:lvl4pPr marL="252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4pPr>
            <a:lvl5pPr marL="396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5pPr>
            <a:lvl6pPr marL="2851305" indent="-259210" algn="l" defTabSz="518419" rtl="0" eaLnBrk="1" latinLnBrk="0" hangingPunct="1">
              <a:spcBef>
                <a:spcPct val="20000"/>
              </a:spcBef>
              <a:buFont typeface="Arial"/>
              <a:buChar char="•"/>
              <a:defRPr sz="2268" kern="1200">
                <a:solidFill>
                  <a:schemeClr val="tx1"/>
                </a:solidFill>
                <a:latin typeface="+mn-lt"/>
                <a:ea typeface="+mn-ea"/>
                <a:cs typeface="+mn-cs"/>
              </a:defRPr>
            </a:lvl6pPr>
            <a:lvl7pPr marL="3369724" indent="-259210" algn="l" defTabSz="518419" rtl="0" eaLnBrk="1" latinLnBrk="0" hangingPunct="1">
              <a:spcBef>
                <a:spcPct val="20000"/>
              </a:spcBef>
              <a:buFont typeface="Arial"/>
              <a:buChar char="•"/>
              <a:defRPr sz="2268" kern="1200">
                <a:solidFill>
                  <a:schemeClr val="tx1"/>
                </a:solidFill>
                <a:latin typeface="+mn-lt"/>
                <a:ea typeface="+mn-ea"/>
                <a:cs typeface="+mn-cs"/>
              </a:defRPr>
            </a:lvl7pPr>
            <a:lvl8pPr marL="3888143" indent="-259210" algn="l" defTabSz="518419" rtl="0" eaLnBrk="1" latinLnBrk="0" hangingPunct="1">
              <a:spcBef>
                <a:spcPct val="20000"/>
              </a:spcBef>
              <a:buFont typeface="Arial"/>
              <a:buChar char="•"/>
              <a:defRPr sz="2268" kern="1200">
                <a:solidFill>
                  <a:schemeClr val="tx1"/>
                </a:solidFill>
                <a:latin typeface="+mn-lt"/>
                <a:ea typeface="+mn-ea"/>
                <a:cs typeface="+mn-cs"/>
              </a:defRPr>
            </a:lvl8pPr>
            <a:lvl9pPr marL="4406562" indent="-259210" algn="l" defTabSz="518419" rtl="0" eaLnBrk="1" latinLnBrk="0" hangingPunct="1">
              <a:spcBef>
                <a:spcPct val="20000"/>
              </a:spcBef>
              <a:buFont typeface="Arial"/>
              <a:buChar char="•"/>
              <a:defRPr sz="2268" kern="1200">
                <a:solidFill>
                  <a:schemeClr val="tx1"/>
                </a:solidFill>
                <a:latin typeface="+mn-lt"/>
                <a:ea typeface="+mn-ea"/>
                <a:cs typeface="+mn-cs"/>
              </a:defRPr>
            </a:lvl9pPr>
          </a:lstStyle>
          <a:p>
            <a:pPr lvl="1">
              <a:spcBef>
                <a:spcPts val="823"/>
              </a:spcBef>
            </a:pPr>
            <a:r>
              <a:rPr lang="sv-SE" sz="823" b="1" i="0" noProof="0">
                <a:latin typeface="+mn-lt"/>
                <a:ea typeface="+mn-ea"/>
              </a:rPr>
              <a:t>Titelsida</a:t>
            </a:r>
          </a:p>
          <a:p>
            <a:pPr>
              <a:spcBef>
                <a:spcPts val="823"/>
              </a:spcBef>
            </a:pPr>
            <a:r>
              <a:rPr lang="sv-SE" sz="823" b="0" i="0" noProof="0">
                <a:latin typeface="+mn-lt"/>
                <a:ea typeface="+mn-ea"/>
              </a:rPr>
              <a:t>Du byter bakgrund genom att högerklicka på bakgrunden och välja </a:t>
            </a:r>
            <a:r>
              <a:rPr lang="sv-SE" sz="823" b="0" i="0" u="sng" noProof="0">
                <a:latin typeface="+mn-lt"/>
                <a:ea typeface="+mn-ea"/>
              </a:rPr>
              <a:t>Formatera bakgrund</a:t>
            </a:r>
            <a:r>
              <a:rPr lang="sv-SE" sz="823" b="0" i="0" noProof="0">
                <a:latin typeface="+mn-lt"/>
                <a:ea typeface="+mn-ea"/>
              </a:rPr>
              <a:t>.</a:t>
            </a:r>
          </a:p>
          <a:p>
            <a:pPr>
              <a:spcBef>
                <a:spcPts val="823"/>
              </a:spcBef>
            </a:pPr>
            <a:r>
              <a:rPr lang="sv-SE" sz="823" b="0" i="0" noProof="0">
                <a:latin typeface="+mn-lt"/>
                <a:ea typeface="+mn-ea"/>
              </a:rPr>
              <a:t>Byt rubriknivå genom att sätta markören i stycket och använd </a:t>
            </a:r>
            <a:r>
              <a:rPr lang="sv-SE" sz="823" b="0" i="0" u="sng" noProof="0">
                <a:latin typeface="+mn-lt"/>
                <a:ea typeface="+mn-ea"/>
              </a:rPr>
              <a:t>knapparna för ökat och minskat indrag</a:t>
            </a:r>
            <a:r>
              <a:rPr lang="sv-SE" sz="823" b="0" i="0" noProof="0">
                <a:latin typeface="+mn-lt"/>
                <a:ea typeface="+mn-ea"/>
              </a:rPr>
              <a:t>.</a:t>
            </a:r>
          </a:p>
          <a:p>
            <a:pPr>
              <a:spcBef>
                <a:spcPts val="823"/>
              </a:spcBef>
            </a:pPr>
            <a:r>
              <a:rPr lang="sv-SE" sz="823" b="0" i="0" noProof="0">
                <a:latin typeface="+mn-lt"/>
                <a:ea typeface="+mn-ea"/>
              </a:rPr>
              <a:t>Nivå 1: Titel</a:t>
            </a:r>
            <a:br>
              <a:rPr lang="sv-SE" sz="823" b="0" i="0" noProof="0">
                <a:latin typeface="+mn-lt"/>
                <a:ea typeface="+mn-ea"/>
              </a:rPr>
            </a:br>
            <a:r>
              <a:rPr lang="sv-SE" sz="823" b="0" i="0" noProof="0">
                <a:latin typeface="+mn-lt"/>
                <a:ea typeface="+mn-ea"/>
              </a:rPr>
              <a:t>Nivå 2: </a:t>
            </a:r>
            <a:r>
              <a:rPr lang="sv-SE" sz="823" b="0" i="0" noProof="0" err="1">
                <a:latin typeface="+mn-lt"/>
                <a:ea typeface="+mn-ea"/>
              </a:rPr>
              <a:t>Förtitel</a:t>
            </a:r>
            <a:br>
              <a:rPr lang="sv-SE" sz="823" b="0" i="0" noProof="0">
                <a:latin typeface="+mn-lt"/>
                <a:ea typeface="+mn-ea"/>
              </a:rPr>
            </a:br>
            <a:r>
              <a:rPr lang="sv-SE" sz="823" b="0" i="0" noProof="0">
                <a:latin typeface="+mn-lt"/>
                <a:ea typeface="+mn-ea"/>
              </a:rPr>
              <a:t>Nivå 3-4: Eftertitlar</a:t>
            </a:r>
            <a:br>
              <a:rPr lang="sv-SE" sz="823" b="0" i="0" noProof="0">
                <a:latin typeface="+mn-lt"/>
                <a:ea typeface="+mn-ea"/>
              </a:rPr>
            </a:br>
            <a:endParaRPr lang="sv-SE" sz="823" b="0" i="0" noProof="0">
              <a:latin typeface="+mn-lt"/>
              <a:ea typeface="+mn-ea"/>
            </a:endParaRPr>
          </a:p>
          <a:p>
            <a:pPr lvl="1">
              <a:spcBef>
                <a:spcPts val="823"/>
              </a:spcBef>
            </a:pPr>
            <a:r>
              <a:rPr lang="en-GB" sz="823" b="1" i="0" noProof="0">
                <a:latin typeface="+mn-lt"/>
                <a:ea typeface="+mn-ea"/>
              </a:rPr>
              <a:t>Title Slide</a:t>
            </a:r>
          </a:p>
          <a:p>
            <a:pPr>
              <a:spcBef>
                <a:spcPts val="823"/>
              </a:spcBef>
            </a:pPr>
            <a:r>
              <a:rPr lang="en-GB" sz="823" b="0" i="0" noProof="0">
                <a:latin typeface="+mn-lt"/>
                <a:ea typeface="+mn-ea"/>
              </a:rPr>
              <a:t>To change the background, right click on the background and select </a:t>
            </a:r>
            <a:r>
              <a:rPr lang="en-GB" sz="823" b="0" i="0" u="sng" noProof="0">
                <a:latin typeface="+mn-lt"/>
                <a:ea typeface="+mn-ea"/>
              </a:rPr>
              <a:t>Format background</a:t>
            </a:r>
            <a:r>
              <a:rPr lang="en-GB" sz="823" b="0" i="0" noProof="0">
                <a:latin typeface="+mn-lt"/>
                <a:ea typeface="+mn-ea"/>
              </a:rPr>
              <a:t>.</a:t>
            </a:r>
          </a:p>
          <a:p>
            <a:pPr>
              <a:spcBef>
                <a:spcPts val="823"/>
              </a:spcBef>
            </a:pPr>
            <a:r>
              <a:rPr lang="en-GB" sz="823" b="0" i="0" noProof="0">
                <a:latin typeface="+mn-lt"/>
                <a:ea typeface="+mn-ea"/>
              </a:rPr>
              <a:t>To change the heading level, put the marker inside the paragraph and use the </a:t>
            </a:r>
            <a:r>
              <a:rPr lang="en-GB" sz="823" b="0" i="0" u="sng" noProof="0">
                <a:latin typeface="+mn-lt"/>
                <a:ea typeface="+mn-ea"/>
              </a:rPr>
              <a:t>buttons for indents</a:t>
            </a:r>
            <a:r>
              <a:rPr lang="en-GB" sz="823" b="0" i="0" noProof="0">
                <a:latin typeface="+mn-lt"/>
                <a:ea typeface="+mn-ea"/>
              </a:rPr>
              <a:t>.</a:t>
            </a:r>
          </a:p>
          <a:p>
            <a:pPr>
              <a:spcBef>
                <a:spcPts val="823"/>
              </a:spcBef>
            </a:pPr>
            <a:r>
              <a:rPr lang="en-GB" sz="823" b="0" i="0" noProof="0">
                <a:latin typeface="+mn-lt"/>
                <a:ea typeface="+mn-ea"/>
              </a:rPr>
              <a:t>Level 1: Title</a:t>
            </a:r>
            <a:br>
              <a:rPr lang="en-GB" sz="823" b="0" i="0" noProof="0">
                <a:latin typeface="+mn-lt"/>
                <a:ea typeface="+mn-ea"/>
              </a:rPr>
            </a:br>
            <a:r>
              <a:rPr lang="en-GB" sz="823" b="0" i="0" noProof="0">
                <a:latin typeface="+mn-lt"/>
                <a:ea typeface="+mn-ea"/>
              </a:rPr>
              <a:t>Level 2: </a:t>
            </a:r>
            <a:r>
              <a:rPr lang="en-GB" sz="823" b="0" i="0" noProof="0" err="1">
                <a:latin typeface="+mn-lt"/>
                <a:ea typeface="+mn-ea"/>
              </a:rPr>
              <a:t>Pretitle</a:t>
            </a:r>
            <a:br>
              <a:rPr lang="en-GB" sz="823" b="0" i="0" noProof="0">
                <a:latin typeface="+mn-lt"/>
                <a:ea typeface="+mn-ea"/>
              </a:rPr>
            </a:br>
            <a:r>
              <a:rPr lang="en-GB" sz="823" b="0" i="0" noProof="0">
                <a:latin typeface="+mn-lt"/>
                <a:ea typeface="+mn-ea"/>
              </a:rPr>
              <a:t>Level 3–4: Subheading</a:t>
            </a:r>
          </a:p>
        </p:txBody>
      </p:sp>
      <p:pic>
        <p:nvPicPr>
          <p:cNvPr id="16" name="Picture 15">
            <a:extLst>
              <a:ext uri="{FF2B5EF4-FFF2-40B4-BE49-F238E27FC236}">
                <a16:creationId xmlns:a16="http://schemas.microsoft.com/office/drawing/2014/main" id="{DF23D366-DDBF-6649-BEED-426145C7F9F2}"/>
              </a:ext>
            </a:extLst>
          </p:cNvPr>
          <p:cNvPicPr>
            <a:picLocks/>
          </p:cNvPicPr>
          <p:nvPr userDrawn="1"/>
        </p:nvPicPr>
        <p:blipFill>
          <a:blip r:embed="rId2"/>
          <a:stretch>
            <a:fillRect/>
          </a:stretch>
        </p:blipFill>
        <p:spPr>
          <a:xfrm>
            <a:off x="0" y="-423299"/>
            <a:ext cx="12192044" cy="423299"/>
          </a:xfrm>
          <a:prstGeom prst="rect">
            <a:avLst/>
          </a:prstGeom>
        </p:spPr>
      </p:pic>
      <p:pic>
        <p:nvPicPr>
          <p:cNvPr id="17" name="Picture 16">
            <a:extLst>
              <a:ext uri="{FF2B5EF4-FFF2-40B4-BE49-F238E27FC236}">
                <a16:creationId xmlns:a16="http://schemas.microsoft.com/office/drawing/2014/main" id="{A4C3EB36-4C4E-CF49-8E7E-F1769FAAADDD}"/>
              </a:ext>
            </a:extLst>
          </p:cNvPr>
          <p:cNvPicPr>
            <a:picLocks/>
          </p:cNvPicPr>
          <p:nvPr userDrawn="1"/>
        </p:nvPicPr>
        <p:blipFill>
          <a:blip r:embed="rId3"/>
          <a:stretch>
            <a:fillRect/>
          </a:stretch>
        </p:blipFill>
        <p:spPr>
          <a:xfrm>
            <a:off x="-420844" y="1873"/>
            <a:ext cx="423335" cy="6857441"/>
          </a:xfrm>
          <a:prstGeom prst="rect">
            <a:avLst/>
          </a:prstGeom>
        </p:spPr>
      </p:pic>
      <p:pic>
        <p:nvPicPr>
          <p:cNvPr id="18" name="Picture 17">
            <a:extLst>
              <a:ext uri="{FF2B5EF4-FFF2-40B4-BE49-F238E27FC236}">
                <a16:creationId xmlns:a16="http://schemas.microsoft.com/office/drawing/2014/main" id="{D4C720D1-74F7-994D-AA87-238821F03C0F}"/>
              </a:ext>
            </a:extLst>
          </p:cNvPr>
          <p:cNvPicPr>
            <a:picLocks/>
          </p:cNvPicPr>
          <p:nvPr userDrawn="1"/>
        </p:nvPicPr>
        <p:blipFill>
          <a:blip r:embed="rId3"/>
          <a:stretch>
            <a:fillRect/>
          </a:stretch>
        </p:blipFill>
        <p:spPr>
          <a:xfrm flipH="1">
            <a:off x="12194534" y="1873"/>
            <a:ext cx="423335" cy="6857441"/>
          </a:xfrm>
          <a:prstGeom prst="rect">
            <a:avLst/>
          </a:prstGeom>
        </p:spPr>
      </p:pic>
      <p:pic>
        <p:nvPicPr>
          <p:cNvPr id="19" name="Picture 18">
            <a:extLst>
              <a:ext uri="{FF2B5EF4-FFF2-40B4-BE49-F238E27FC236}">
                <a16:creationId xmlns:a16="http://schemas.microsoft.com/office/drawing/2014/main" id="{4D0E9744-8AB0-F745-B56A-B6C0F746CD1D}"/>
              </a:ext>
            </a:extLst>
          </p:cNvPr>
          <p:cNvPicPr>
            <a:picLocks/>
          </p:cNvPicPr>
          <p:nvPr userDrawn="1"/>
        </p:nvPicPr>
        <p:blipFill>
          <a:blip r:embed="rId2"/>
          <a:stretch>
            <a:fillRect/>
          </a:stretch>
        </p:blipFill>
        <p:spPr>
          <a:xfrm flipV="1">
            <a:off x="0" y="6859315"/>
            <a:ext cx="12192044" cy="423299"/>
          </a:xfrm>
          <a:prstGeom prst="rect">
            <a:avLst/>
          </a:prstGeom>
        </p:spPr>
      </p:pic>
      <p:sp>
        <p:nvSpPr>
          <p:cNvPr id="15" name="Text Placeholder 2">
            <a:extLst>
              <a:ext uri="{FF2B5EF4-FFF2-40B4-BE49-F238E27FC236}">
                <a16:creationId xmlns:a16="http://schemas.microsoft.com/office/drawing/2014/main" id="{A469C717-E331-4775-9470-8FD060DA626F}"/>
              </a:ext>
            </a:extLst>
          </p:cNvPr>
          <p:cNvSpPr>
            <a:spLocks noGrp="1"/>
          </p:cNvSpPr>
          <p:nvPr>
            <p:ph type="body" sz="quarter" idx="1" hasCustomPrompt="1"/>
          </p:nvPr>
        </p:nvSpPr>
        <p:spPr>
          <a:xfrm>
            <a:off x="6096933" y="1142378"/>
            <a:ext cx="4407845" cy="4573246"/>
          </a:xfrm>
        </p:spPr>
        <p:txBody>
          <a:bodyPr anchor="b" anchorCtr="0"/>
          <a:lstStyle>
            <a:lvl1pPr marL="0" indent="0">
              <a:lnSpc>
                <a:spcPct val="80000"/>
              </a:lnSpc>
              <a:spcBef>
                <a:spcPts val="0"/>
              </a:spcBef>
              <a:buNone/>
              <a:defRPr sz="4703" b="0">
                <a:solidFill>
                  <a:schemeClr val="accent6"/>
                </a:solidFill>
                <a:latin typeface="+mj-lt"/>
              </a:defRPr>
            </a:lvl1pPr>
            <a:lvl2pPr marL="0" indent="0">
              <a:lnSpc>
                <a:spcPct val="80000"/>
              </a:lnSpc>
              <a:spcBef>
                <a:spcPts val="1646"/>
              </a:spcBef>
              <a:spcAft>
                <a:spcPts val="1646"/>
              </a:spcAft>
              <a:buNone/>
              <a:defRPr lang="en-US" sz="1646" b="1" i="0" kern="1200" cap="all" spc="118" baseline="0" dirty="0">
                <a:solidFill>
                  <a:schemeClr val="accent6"/>
                </a:solidFill>
                <a:latin typeface="+mn-lt"/>
                <a:ea typeface="Source Serif Pro SemiBold" panose="02040703050405020204" pitchFamily="18" charset="0"/>
                <a:cs typeface="+mn-cs"/>
              </a:defRPr>
            </a:lvl2pPr>
            <a:lvl3pPr marL="0" indent="0">
              <a:lnSpc>
                <a:spcPct val="110000"/>
              </a:lnSpc>
              <a:spcBef>
                <a:spcPts val="1646"/>
              </a:spcBef>
              <a:buNone/>
              <a:defRPr lang="en-US" sz="1646" b="1" i="0" kern="1200" dirty="0">
                <a:solidFill>
                  <a:schemeClr val="accent6"/>
                </a:solidFill>
                <a:latin typeface="Source Serif Pro SemiBold" panose="02040703050405020204" pitchFamily="18" charset="0"/>
                <a:ea typeface="Source Serif Pro SemiBold" panose="02040703050405020204" pitchFamily="18" charset="0"/>
                <a:cs typeface="+mn-cs"/>
              </a:defRPr>
            </a:lvl3pPr>
            <a:lvl4pPr marL="0" indent="0">
              <a:lnSpc>
                <a:spcPct val="100000"/>
              </a:lnSpc>
              <a:spcBef>
                <a:spcPts val="1646"/>
              </a:spcBef>
              <a:spcAft>
                <a:spcPts val="0"/>
              </a:spcAft>
              <a:buNone/>
              <a:defRPr lang="en-US" sz="1293" b="0" i="0" kern="1200" dirty="0">
                <a:solidFill>
                  <a:schemeClr val="accent6"/>
                </a:solidFill>
                <a:latin typeface="+mn-lt"/>
                <a:ea typeface="+mn-ea"/>
                <a:cs typeface="+mn-cs"/>
              </a:defRPr>
            </a:lvl4pPr>
            <a:lvl5pPr marL="0" indent="0">
              <a:lnSpc>
                <a:spcPct val="100000"/>
              </a:lnSpc>
              <a:spcBef>
                <a:spcPts val="1646"/>
              </a:spcBef>
              <a:spcAft>
                <a:spcPts val="0"/>
              </a:spcAft>
              <a:buNone/>
              <a:defRPr lang="en-US" sz="1293" b="0" i="0" kern="1200" dirty="0">
                <a:solidFill>
                  <a:schemeClr val="accent6"/>
                </a:solidFill>
                <a:latin typeface="+mn-lt"/>
                <a:ea typeface="+mn-ea"/>
                <a:cs typeface="+mn-cs"/>
              </a:defRPr>
            </a:lvl5pPr>
            <a:lvl6pPr marL="0" indent="0">
              <a:spcBef>
                <a:spcPts val="1646"/>
              </a:spcBef>
              <a:buNone/>
              <a:defRPr sz="1293" b="0" i="0">
                <a:solidFill>
                  <a:schemeClr val="accent6"/>
                </a:solidFill>
                <a:latin typeface="+mn-lt"/>
                <a:ea typeface="+mn-ea"/>
              </a:defRPr>
            </a:lvl6pPr>
          </a:lstStyle>
          <a:p>
            <a:pPr lvl="0"/>
            <a:r>
              <a:rPr lang="en-US"/>
              <a:t>Title 1</a:t>
            </a:r>
          </a:p>
          <a:p>
            <a:pPr lvl="1"/>
            <a:r>
              <a:rPr lang="en-US" err="1"/>
              <a:t>Pretitle</a:t>
            </a:r>
            <a:endParaRPr lang="en-US"/>
          </a:p>
          <a:p>
            <a:pPr lvl="2"/>
            <a:r>
              <a:rPr lang="en-US"/>
              <a:t>Subtitle 1</a:t>
            </a:r>
          </a:p>
          <a:p>
            <a:pPr lvl="3"/>
            <a:r>
              <a:rPr lang="en-US"/>
              <a:t>Subtitle 2</a:t>
            </a:r>
          </a:p>
          <a:p>
            <a:pPr lvl="4"/>
            <a:r>
              <a:rPr lang="en-US"/>
              <a:t>Level 5</a:t>
            </a:r>
          </a:p>
          <a:p>
            <a:pPr lvl="5"/>
            <a:r>
              <a:rPr lang="en-US"/>
              <a:t>Level 6</a:t>
            </a:r>
            <a:endParaRPr lang="sv-SE"/>
          </a:p>
        </p:txBody>
      </p:sp>
      <p:sp>
        <p:nvSpPr>
          <p:cNvPr id="4" name="Freeform 3">
            <a:extLst>
              <a:ext uri="{FF2B5EF4-FFF2-40B4-BE49-F238E27FC236}">
                <a16:creationId xmlns:a16="http://schemas.microsoft.com/office/drawing/2014/main" id="{6994B069-30E2-62CE-8AFD-EB076EE4D1FD}"/>
              </a:ext>
            </a:extLst>
          </p:cNvPr>
          <p:cNvSpPr>
            <a:spLocks noChangeAspect="1" noChangeArrowheads="1"/>
          </p:cNvSpPr>
          <p:nvPr userDrawn="1"/>
        </p:nvSpPr>
        <p:spPr bwMode="auto">
          <a:xfrm>
            <a:off x="6096000" y="761585"/>
            <a:ext cx="3158842" cy="423299"/>
          </a:xfrm>
          <a:custGeom>
            <a:avLst/>
            <a:gdLst>
              <a:gd name="T0" fmla="*/ 3752 w 28000"/>
              <a:gd name="T1" fmla="*/ 1876 h 3752"/>
              <a:gd name="T2" fmla="*/ 243 w 28000"/>
              <a:gd name="T3" fmla="*/ 1430 h 3752"/>
              <a:gd name="T4" fmla="*/ 898 w 28000"/>
              <a:gd name="T5" fmla="*/ 1612 h 3752"/>
              <a:gd name="T6" fmla="*/ 807 w 28000"/>
              <a:gd name="T7" fmla="*/ 3189 h 3752"/>
              <a:gd name="T8" fmla="*/ 1288 w 28000"/>
              <a:gd name="T9" fmla="*/ 3007 h 3752"/>
              <a:gd name="T10" fmla="*/ 294 w 28000"/>
              <a:gd name="T11" fmla="*/ 2482 h 3752"/>
              <a:gd name="T12" fmla="*/ 1388 w 28000"/>
              <a:gd name="T13" fmla="*/ 2482 h 3752"/>
              <a:gd name="T14" fmla="*/ 1496 w 28000"/>
              <a:gd name="T15" fmla="*/ 3527 h 3752"/>
              <a:gd name="T16" fmla="*/ 3129 w 28000"/>
              <a:gd name="T17" fmla="*/ 1876 h 3752"/>
              <a:gd name="T18" fmla="*/ 1972 w 28000"/>
              <a:gd name="T19" fmla="*/ 810 h 3752"/>
              <a:gd name="T20" fmla="*/ 1876 w 28000"/>
              <a:gd name="T21" fmla="*/ 623 h 3752"/>
              <a:gd name="T22" fmla="*/ 471 w 28000"/>
              <a:gd name="T23" fmla="*/ 929 h 3752"/>
              <a:gd name="T24" fmla="*/ 2639 w 28000"/>
              <a:gd name="T25" fmla="*/ 2227 h 3752"/>
              <a:gd name="T26" fmla="*/ 2373 w 28000"/>
              <a:gd name="T27" fmla="*/ 3151 h 3752"/>
              <a:gd name="T28" fmla="*/ 2644 w 28000"/>
              <a:gd name="T29" fmla="*/ 2820 h 3752"/>
              <a:gd name="T30" fmla="*/ 2105 w 28000"/>
              <a:gd name="T31" fmla="*/ 2482 h 3752"/>
              <a:gd name="T32" fmla="*/ 2644 w 28000"/>
              <a:gd name="T33" fmla="*/ 2820 h 3752"/>
              <a:gd name="T34" fmla="*/ 4730 w 28000"/>
              <a:gd name="T35" fmla="*/ 2185 h 3752"/>
              <a:gd name="T36" fmla="*/ 5623 w 28000"/>
              <a:gd name="T37" fmla="*/ 1526 h 3752"/>
              <a:gd name="T38" fmla="*/ 6573 w 28000"/>
              <a:gd name="T39" fmla="*/ 1736 h 3752"/>
              <a:gd name="T40" fmla="*/ 6209 w 28000"/>
              <a:gd name="T41" fmla="*/ 2167 h 3752"/>
              <a:gd name="T42" fmla="*/ 6209 w 28000"/>
              <a:gd name="T43" fmla="*/ 1813 h 3752"/>
              <a:gd name="T44" fmla="*/ 8003 w 28000"/>
              <a:gd name="T45" fmla="*/ 1045 h 3752"/>
              <a:gd name="T46" fmla="*/ 8003 w 28000"/>
              <a:gd name="T47" fmla="*/ 1045 h 3752"/>
              <a:gd name="T48" fmla="*/ 8584 w 28000"/>
              <a:gd name="T49" fmla="*/ 1876 h 3752"/>
              <a:gd name="T50" fmla="*/ 10059 w 28000"/>
              <a:gd name="T51" fmla="*/ 2678 h 3752"/>
              <a:gd name="T52" fmla="*/ 11727 w 28000"/>
              <a:gd name="T53" fmla="*/ 1073 h 3752"/>
              <a:gd name="T54" fmla="*/ 11776 w 28000"/>
              <a:gd name="T55" fmla="*/ 1580 h 3752"/>
              <a:gd name="T56" fmla="*/ 10603 w 28000"/>
              <a:gd name="T57" fmla="*/ 1568 h 3752"/>
              <a:gd name="T58" fmla="*/ 11207 w 28000"/>
              <a:gd name="T59" fmla="*/ 2365 h 3752"/>
              <a:gd name="T60" fmla="*/ 12257 w 28000"/>
              <a:gd name="T61" fmla="*/ 2678 h 3752"/>
              <a:gd name="T62" fmla="*/ 13739 w 28000"/>
              <a:gd name="T63" fmla="*/ 2678 h 3752"/>
              <a:gd name="T64" fmla="*/ 12987 w 28000"/>
              <a:gd name="T65" fmla="*/ 1351 h 3752"/>
              <a:gd name="T66" fmla="*/ 13727 w 28000"/>
              <a:gd name="T67" fmla="*/ 1073 h 3752"/>
              <a:gd name="T68" fmla="*/ 14200 w 28000"/>
              <a:gd name="T69" fmla="*/ 2678 h 3752"/>
              <a:gd name="T70" fmla="*/ 16241 w 28000"/>
              <a:gd name="T71" fmla="*/ 2230 h 3752"/>
              <a:gd name="T72" fmla="*/ 15987 w 28000"/>
              <a:gd name="T73" fmla="*/ 2248 h 3752"/>
              <a:gd name="T74" fmla="*/ 15656 w 28000"/>
              <a:gd name="T75" fmla="*/ 1267 h 3752"/>
              <a:gd name="T76" fmla="*/ 16384 w 28000"/>
              <a:gd name="T77" fmla="*/ 2678 h 3752"/>
              <a:gd name="T78" fmla="*/ 17865 w 28000"/>
              <a:gd name="T79" fmla="*/ 2678 h 3752"/>
              <a:gd name="T80" fmla="*/ 17112 w 28000"/>
              <a:gd name="T81" fmla="*/ 1351 h 3752"/>
              <a:gd name="T82" fmla="*/ 18719 w 28000"/>
              <a:gd name="T83" fmla="*/ 1736 h 3752"/>
              <a:gd name="T84" fmla="*/ 18353 w 28000"/>
              <a:gd name="T85" fmla="*/ 2678 h 3752"/>
              <a:gd name="T86" fmla="*/ 18367 w 28000"/>
              <a:gd name="T87" fmla="*/ 1813 h 3752"/>
              <a:gd name="T88" fmla="*/ 19982 w 28000"/>
              <a:gd name="T89" fmla="*/ 1073 h 3752"/>
              <a:gd name="T90" fmla="*/ 20614 w 28000"/>
              <a:gd name="T91" fmla="*/ 2678 h 3752"/>
              <a:gd name="T92" fmla="*/ 19849 w 28000"/>
              <a:gd name="T93" fmla="*/ 2106 h 3752"/>
              <a:gd name="T94" fmla="*/ 21622 w 28000"/>
              <a:gd name="T95" fmla="*/ 1073 h 3752"/>
              <a:gd name="T96" fmla="*/ 22429 w 28000"/>
              <a:gd name="T97" fmla="*/ 1874 h 3752"/>
              <a:gd name="T98" fmla="*/ 21363 w 28000"/>
              <a:gd name="T99" fmla="*/ 1293 h 3752"/>
              <a:gd name="T100" fmla="*/ 22987 w 28000"/>
              <a:gd name="T101" fmla="*/ 2461 h 3752"/>
              <a:gd name="T102" fmla="*/ 23687 w 28000"/>
              <a:gd name="T103" fmla="*/ 1073 h 3752"/>
              <a:gd name="T104" fmla="*/ 23587 w 28000"/>
              <a:gd name="T105" fmla="*/ 1971 h 3752"/>
              <a:gd name="T106" fmla="*/ 25668 w 28000"/>
              <a:gd name="T107" fmla="*/ 1073 h 3752"/>
              <a:gd name="T108" fmla="*/ 24982 w 28000"/>
              <a:gd name="T109" fmla="*/ 2678 h 3752"/>
              <a:gd name="T110" fmla="*/ 24021 w 28000"/>
              <a:gd name="T111" fmla="*/ 2678 h 3752"/>
              <a:gd name="T112" fmla="*/ 25383 w 28000"/>
              <a:gd name="T113" fmla="*/ 1073 h 3752"/>
              <a:gd name="T114" fmla="*/ 26074 w 28000"/>
              <a:gd name="T115" fmla="*/ 2678 h 3752"/>
              <a:gd name="T116" fmla="*/ 27735 w 28000"/>
              <a:gd name="T117" fmla="*/ 2678 h 3752"/>
              <a:gd name="T118" fmla="*/ 26725 w 28000"/>
              <a:gd name="T119" fmla="*/ 1073 h 3752"/>
              <a:gd name="T120" fmla="*/ 27999 w 28000"/>
              <a:gd name="T121" fmla="*/ 1073 h 3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8000" h="3752">
                <a:moveTo>
                  <a:pt x="1876" y="0"/>
                </a:moveTo>
                <a:lnTo>
                  <a:pt x="1876" y="0"/>
                </a:lnTo>
                <a:cubicBezTo>
                  <a:pt x="842" y="0"/>
                  <a:pt x="0" y="842"/>
                  <a:pt x="0" y="1876"/>
                </a:cubicBezTo>
                <a:cubicBezTo>
                  <a:pt x="0" y="2909"/>
                  <a:pt x="842" y="3751"/>
                  <a:pt x="1876" y="3751"/>
                </a:cubicBezTo>
                <a:cubicBezTo>
                  <a:pt x="2912" y="3751"/>
                  <a:pt x="3752" y="2909"/>
                  <a:pt x="3752" y="1876"/>
                </a:cubicBezTo>
                <a:cubicBezTo>
                  <a:pt x="3752" y="842"/>
                  <a:pt x="2912" y="0"/>
                  <a:pt x="1876" y="0"/>
                </a:cubicBezTo>
                <a:close/>
                <a:moveTo>
                  <a:pt x="376" y="1090"/>
                </a:moveTo>
                <a:lnTo>
                  <a:pt x="376" y="1090"/>
                </a:lnTo>
                <a:cubicBezTo>
                  <a:pt x="719" y="1430"/>
                  <a:pt x="719" y="1430"/>
                  <a:pt x="719" y="1430"/>
                </a:cubicBezTo>
                <a:cubicBezTo>
                  <a:pt x="243" y="1430"/>
                  <a:pt x="243" y="1430"/>
                  <a:pt x="243" y="1430"/>
                </a:cubicBezTo>
                <a:cubicBezTo>
                  <a:pt x="273" y="1311"/>
                  <a:pt x="320" y="1197"/>
                  <a:pt x="376" y="1090"/>
                </a:cubicBezTo>
                <a:close/>
                <a:moveTo>
                  <a:pt x="182" y="1876"/>
                </a:moveTo>
                <a:lnTo>
                  <a:pt x="182" y="1876"/>
                </a:lnTo>
                <a:cubicBezTo>
                  <a:pt x="182" y="1787"/>
                  <a:pt x="189" y="1699"/>
                  <a:pt x="203" y="1612"/>
                </a:cubicBezTo>
                <a:cubicBezTo>
                  <a:pt x="898" y="1612"/>
                  <a:pt x="898" y="1612"/>
                  <a:pt x="898" y="1612"/>
                </a:cubicBezTo>
                <a:cubicBezTo>
                  <a:pt x="1244" y="1957"/>
                  <a:pt x="1244" y="1957"/>
                  <a:pt x="1244" y="1957"/>
                </a:cubicBezTo>
                <a:cubicBezTo>
                  <a:pt x="184" y="1957"/>
                  <a:pt x="184" y="1957"/>
                  <a:pt x="184" y="1957"/>
                </a:cubicBezTo>
                <a:cubicBezTo>
                  <a:pt x="182" y="1929"/>
                  <a:pt x="182" y="1903"/>
                  <a:pt x="182" y="1876"/>
                </a:cubicBezTo>
                <a:close/>
                <a:moveTo>
                  <a:pt x="807" y="3189"/>
                </a:moveTo>
                <a:lnTo>
                  <a:pt x="807" y="3189"/>
                </a:lnTo>
                <a:cubicBezTo>
                  <a:pt x="1281" y="3189"/>
                  <a:pt x="1281" y="3189"/>
                  <a:pt x="1281" y="3189"/>
                </a:cubicBezTo>
                <a:cubicBezTo>
                  <a:pt x="1283" y="3282"/>
                  <a:pt x="1290" y="3378"/>
                  <a:pt x="1302" y="3469"/>
                </a:cubicBezTo>
                <a:cubicBezTo>
                  <a:pt x="1122" y="3403"/>
                  <a:pt x="954" y="3308"/>
                  <a:pt x="807" y="3189"/>
                </a:cubicBezTo>
                <a:close/>
                <a:moveTo>
                  <a:pt x="1288" y="3007"/>
                </a:moveTo>
                <a:lnTo>
                  <a:pt x="1288" y="3007"/>
                </a:lnTo>
                <a:cubicBezTo>
                  <a:pt x="616" y="3007"/>
                  <a:pt x="616" y="3007"/>
                  <a:pt x="616" y="3007"/>
                </a:cubicBezTo>
                <a:cubicBezTo>
                  <a:pt x="523" y="2904"/>
                  <a:pt x="443" y="2787"/>
                  <a:pt x="378" y="2664"/>
                </a:cubicBezTo>
                <a:cubicBezTo>
                  <a:pt x="1337" y="2664"/>
                  <a:pt x="1337" y="2664"/>
                  <a:pt x="1337" y="2664"/>
                </a:cubicBezTo>
                <a:cubicBezTo>
                  <a:pt x="1311" y="2776"/>
                  <a:pt x="1295" y="2890"/>
                  <a:pt x="1288" y="3007"/>
                </a:cubicBezTo>
                <a:close/>
                <a:moveTo>
                  <a:pt x="294" y="2482"/>
                </a:moveTo>
                <a:lnTo>
                  <a:pt x="294" y="2482"/>
                </a:lnTo>
                <a:cubicBezTo>
                  <a:pt x="252" y="2372"/>
                  <a:pt x="222" y="2258"/>
                  <a:pt x="203" y="2139"/>
                </a:cubicBezTo>
                <a:cubicBezTo>
                  <a:pt x="1426" y="2139"/>
                  <a:pt x="1426" y="2139"/>
                  <a:pt x="1426" y="2139"/>
                </a:cubicBezTo>
                <a:cubicBezTo>
                  <a:pt x="1498" y="2209"/>
                  <a:pt x="1498" y="2209"/>
                  <a:pt x="1498" y="2209"/>
                </a:cubicBezTo>
                <a:cubicBezTo>
                  <a:pt x="1456" y="2297"/>
                  <a:pt x="1419" y="2388"/>
                  <a:pt x="1388" y="2482"/>
                </a:cubicBezTo>
                <a:lnTo>
                  <a:pt x="294" y="2482"/>
                </a:lnTo>
                <a:close/>
                <a:moveTo>
                  <a:pt x="3570" y="1876"/>
                </a:moveTo>
                <a:lnTo>
                  <a:pt x="3570" y="1876"/>
                </a:lnTo>
                <a:cubicBezTo>
                  <a:pt x="3570" y="2808"/>
                  <a:pt x="2812" y="3569"/>
                  <a:pt x="1876" y="3569"/>
                </a:cubicBezTo>
                <a:cubicBezTo>
                  <a:pt x="1745" y="3569"/>
                  <a:pt x="1619" y="3555"/>
                  <a:pt x="1496" y="3527"/>
                </a:cubicBezTo>
                <a:cubicBezTo>
                  <a:pt x="1475" y="3408"/>
                  <a:pt x="1463" y="3284"/>
                  <a:pt x="1463" y="3163"/>
                </a:cubicBezTo>
                <a:cubicBezTo>
                  <a:pt x="1463" y="2563"/>
                  <a:pt x="1722" y="2008"/>
                  <a:pt x="2179" y="1624"/>
                </a:cubicBezTo>
                <a:cubicBezTo>
                  <a:pt x="2403" y="1836"/>
                  <a:pt x="2707" y="1966"/>
                  <a:pt x="3038" y="1966"/>
                </a:cubicBezTo>
                <a:cubicBezTo>
                  <a:pt x="3129" y="1966"/>
                  <a:pt x="3129" y="1966"/>
                  <a:pt x="3129" y="1966"/>
                </a:cubicBezTo>
                <a:cubicBezTo>
                  <a:pt x="3129" y="1876"/>
                  <a:pt x="3129" y="1876"/>
                  <a:pt x="3129" y="1876"/>
                </a:cubicBezTo>
                <a:cubicBezTo>
                  <a:pt x="3129" y="1636"/>
                  <a:pt x="3061" y="1412"/>
                  <a:pt x="2945" y="1220"/>
                </a:cubicBezTo>
                <a:cubicBezTo>
                  <a:pt x="3094" y="1178"/>
                  <a:pt x="3250" y="1155"/>
                  <a:pt x="3407" y="1148"/>
                </a:cubicBezTo>
                <a:cubicBezTo>
                  <a:pt x="3512" y="1370"/>
                  <a:pt x="3570" y="1617"/>
                  <a:pt x="3570" y="1876"/>
                </a:cubicBezTo>
                <a:close/>
                <a:moveTo>
                  <a:pt x="1972" y="810"/>
                </a:moveTo>
                <a:lnTo>
                  <a:pt x="1972" y="810"/>
                </a:lnTo>
                <a:cubicBezTo>
                  <a:pt x="2487" y="854"/>
                  <a:pt x="2898" y="1267"/>
                  <a:pt x="2945" y="1780"/>
                </a:cubicBezTo>
                <a:cubicBezTo>
                  <a:pt x="2429" y="1736"/>
                  <a:pt x="2016" y="1323"/>
                  <a:pt x="1972" y="810"/>
                </a:cubicBezTo>
                <a:close/>
                <a:moveTo>
                  <a:pt x="2830" y="1064"/>
                </a:moveTo>
                <a:lnTo>
                  <a:pt x="2830" y="1064"/>
                </a:lnTo>
                <a:cubicBezTo>
                  <a:pt x="2599" y="793"/>
                  <a:pt x="2259" y="623"/>
                  <a:pt x="1876" y="623"/>
                </a:cubicBezTo>
                <a:cubicBezTo>
                  <a:pt x="1785" y="623"/>
                  <a:pt x="1785" y="623"/>
                  <a:pt x="1785" y="623"/>
                </a:cubicBezTo>
                <a:cubicBezTo>
                  <a:pt x="1785" y="714"/>
                  <a:pt x="1785" y="714"/>
                  <a:pt x="1785" y="714"/>
                </a:cubicBezTo>
                <a:cubicBezTo>
                  <a:pt x="1785" y="1006"/>
                  <a:pt x="1888" y="1276"/>
                  <a:pt x="2056" y="1489"/>
                </a:cubicBezTo>
                <a:cubicBezTo>
                  <a:pt x="1867" y="1650"/>
                  <a:pt x="1710" y="1836"/>
                  <a:pt x="1587" y="2043"/>
                </a:cubicBezTo>
                <a:cubicBezTo>
                  <a:pt x="471" y="929"/>
                  <a:pt x="471" y="929"/>
                  <a:pt x="471" y="929"/>
                </a:cubicBezTo>
                <a:cubicBezTo>
                  <a:pt x="777" y="478"/>
                  <a:pt x="1293" y="182"/>
                  <a:pt x="1876" y="182"/>
                </a:cubicBezTo>
                <a:cubicBezTo>
                  <a:pt x="2478" y="182"/>
                  <a:pt x="3008" y="497"/>
                  <a:pt x="3309" y="973"/>
                </a:cubicBezTo>
                <a:cubicBezTo>
                  <a:pt x="3145" y="985"/>
                  <a:pt x="2984" y="1015"/>
                  <a:pt x="2830" y="1064"/>
                </a:cubicBezTo>
                <a:close/>
                <a:moveTo>
                  <a:pt x="2639" y="2227"/>
                </a:moveTo>
                <a:lnTo>
                  <a:pt x="2639" y="2227"/>
                </a:lnTo>
                <a:cubicBezTo>
                  <a:pt x="2525" y="2157"/>
                  <a:pt x="2392" y="2134"/>
                  <a:pt x="2261" y="2164"/>
                </a:cubicBezTo>
                <a:cubicBezTo>
                  <a:pt x="2133" y="2195"/>
                  <a:pt x="2021" y="2272"/>
                  <a:pt x="1951" y="2386"/>
                </a:cubicBezTo>
                <a:cubicBezTo>
                  <a:pt x="1878" y="2498"/>
                  <a:pt x="1857" y="2633"/>
                  <a:pt x="1888" y="2762"/>
                </a:cubicBezTo>
                <a:cubicBezTo>
                  <a:pt x="1916" y="2892"/>
                  <a:pt x="1995" y="3004"/>
                  <a:pt x="2109" y="3074"/>
                </a:cubicBezTo>
                <a:cubicBezTo>
                  <a:pt x="2189" y="3126"/>
                  <a:pt x="2280" y="3151"/>
                  <a:pt x="2373" y="3151"/>
                </a:cubicBezTo>
                <a:cubicBezTo>
                  <a:pt x="2410" y="3151"/>
                  <a:pt x="2448" y="3147"/>
                  <a:pt x="2485" y="3137"/>
                </a:cubicBezTo>
                <a:cubicBezTo>
                  <a:pt x="2616" y="3107"/>
                  <a:pt x="2725" y="3030"/>
                  <a:pt x="2798" y="2916"/>
                </a:cubicBezTo>
                <a:cubicBezTo>
                  <a:pt x="2868" y="2804"/>
                  <a:pt x="2891" y="2668"/>
                  <a:pt x="2861" y="2540"/>
                </a:cubicBezTo>
                <a:cubicBezTo>
                  <a:pt x="2830" y="2409"/>
                  <a:pt x="2751" y="2297"/>
                  <a:pt x="2639" y="2227"/>
                </a:cubicBezTo>
                <a:close/>
                <a:moveTo>
                  <a:pt x="2644" y="2820"/>
                </a:moveTo>
                <a:lnTo>
                  <a:pt x="2644" y="2820"/>
                </a:lnTo>
                <a:cubicBezTo>
                  <a:pt x="2597" y="2892"/>
                  <a:pt x="2527" y="2941"/>
                  <a:pt x="2445" y="2960"/>
                </a:cubicBezTo>
                <a:cubicBezTo>
                  <a:pt x="2361" y="2979"/>
                  <a:pt x="2277" y="2965"/>
                  <a:pt x="2205" y="2920"/>
                </a:cubicBezTo>
                <a:cubicBezTo>
                  <a:pt x="2133" y="2876"/>
                  <a:pt x="2084" y="2804"/>
                  <a:pt x="2065" y="2722"/>
                </a:cubicBezTo>
                <a:cubicBezTo>
                  <a:pt x="2044" y="2640"/>
                  <a:pt x="2060" y="2554"/>
                  <a:pt x="2105" y="2482"/>
                </a:cubicBezTo>
                <a:cubicBezTo>
                  <a:pt x="2149" y="2409"/>
                  <a:pt x="2219" y="2360"/>
                  <a:pt x="2303" y="2342"/>
                </a:cubicBezTo>
                <a:cubicBezTo>
                  <a:pt x="2326" y="2335"/>
                  <a:pt x="2350" y="2332"/>
                  <a:pt x="2375" y="2332"/>
                </a:cubicBezTo>
                <a:cubicBezTo>
                  <a:pt x="2434" y="2332"/>
                  <a:pt x="2492" y="2349"/>
                  <a:pt x="2543" y="2381"/>
                </a:cubicBezTo>
                <a:cubicBezTo>
                  <a:pt x="2613" y="2426"/>
                  <a:pt x="2665" y="2498"/>
                  <a:pt x="2683" y="2580"/>
                </a:cubicBezTo>
                <a:cubicBezTo>
                  <a:pt x="2702" y="2661"/>
                  <a:pt x="2688" y="2748"/>
                  <a:pt x="2644" y="2820"/>
                </a:cubicBezTo>
                <a:close/>
                <a:moveTo>
                  <a:pt x="5658" y="2230"/>
                </a:moveTo>
                <a:lnTo>
                  <a:pt x="5658" y="2230"/>
                </a:lnTo>
                <a:cubicBezTo>
                  <a:pt x="5658" y="2498"/>
                  <a:pt x="5446" y="2706"/>
                  <a:pt x="5080" y="2706"/>
                </a:cubicBezTo>
                <a:cubicBezTo>
                  <a:pt x="4737" y="2706"/>
                  <a:pt x="4492" y="2493"/>
                  <a:pt x="4492" y="2185"/>
                </a:cubicBezTo>
                <a:cubicBezTo>
                  <a:pt x="4730" y="2185"/>
                  <a:pt x="4730" y="2185"/>
                  <a:pt x="4730" y="2185"/>
                </a:cubicBezTo>
                <a:cubicBezTo>
                  <a:pt x="4732" y="2349"/>
                  <a:pt x="4867" y="2479"/>
                  <a:pt x="5089" y="2479"/>
                </a:cubicBezTo>
                <a:cubicBezTo>
                  <a:pt x="5278" y="2479"/>
                  <a:pt x="5406" y="2393"/>
                  <a:pt x="5406" y="2248"/>
                </a:cubicBezTo>
                <a:cubicBezTo>
                  <a:pt x="5406" y="1815"/>
                  <a:pt x="4541" y="2136"/>
                  <a:pt x="4541" y="1491"/>
                </a:cubicBezTo>
                <a:cubicBezTo>
                  <a:pt x="4541" y="1248"/>
                  <a:pt x="4737" y="1045"/>
                  <a:pt x="5075" y="1045"/>
                </a:cubicBezTo>
                <a:cubicBezTo>
                  <a:pt x="5346" y="1045"/>
                  <a:pt x="5619" y="1190"/>
                  <a:pt x="5623" y="1526"/>
                </a:cubicBezTo>
                <a:cubicBezTo>
                  <a:pt x="5374" y="1526"/>
                  <a:pt x="5374" y="1526"/>
                  <a:pt x="5374" y="1526"/>
                </a:cubicBezTo>
                <a:cubicBezTo>
                  <a:pt x="5374" y="1367"/>
                  <a:pt x="5266" y="1267"/>
                  <a:pt x="5073" y="1267"/>
                </a:cubicBezTo>
                <a:cubicBezTo>
                  <a:pt x="4877" y="1267"/>
                  <a:pt x="4786" y="1372"/>
                  <a:pt x="4786" y="1486"/>
                </a:cubicBezTo>
                <a:cubicBezTo>
                  <a:pt x="4786" y="1874"/>
                  <a:pt x="5658" y="1582"/>
                  <a:pt x="5658" y="2230"/>
                </a:cubicBezTo>
                <a:close/>
                <a:moveTo>
                  <a:pt x="6573" y="1736"/>
                </a:moveTo>
                <a:lnTo>
                  <a:pt x="6573" y="1736"/>
                </a:lnTo>
                <a:cubicBezTo>
                  <a:pt x="7161" y="2678"/>
                  <a:pt x="7161" y="2678"/>
                  <a:pt x="7161" y="2678"/>
                </a:cubicBezTo>
                <a:cubicBezTo>
                  <a:pt x="6867" y="2678"/>
                  <a:pt x="6867" y="2678"/>
                  <a:pt x="6867" y="2678"/>
                </a:cubicBezTo>
                <a:cubicBezTo>
                  <a:pt x="6410" y="1931"/>
                  <a:pt x="6410" y="1931"/>
                  <a:pt x="6410" y="1931"/>
                </a:cubicBezTo>
                <a:cubicBezTo>
                  <a:pt x="6209" y="2167"/>
                  <a:pt x="6209" y="2167"/>
                  <a:pt x="6209" y="2167"/>
                </a:cubicBezTo>
                <a:cubicBezTo>
                  <a:pt x="6209" y="2678"/>
                  <a:pt x="6209" y="2678"/>
                  <a:pt x="6209" y="2678"/>
                </a:cubicBezTo>
                <a:cubicBezTo>
                  <a:pt x="5962" y="2678"/>
                  <a:pt x="5962" y="2678"/>
                  <a:pt x="5962" y="2678"/>
                </a:cubicBezTo>
                <a:cubicBezTo>
                  <a:pt x="5962" y="1073"/>
                  <a:pt x="5962" y="1073"/>
                  <a:pt x="5962" y="1073"/>
                </a:cubicBezTo>
                <a:cubicBezTo>
                  <a:pt x="6209" y="1073"/>
                  <a:pt x="6209" y="1073"/>
                  <a:pt x="6209" y="1073"/>
                </a:cubicBezTo>
                <a:cubicBezTo>
                  <a:pt x="6209" y="1813"/>
                  <a:pt x="6209" y="1813"/>
                  <a:pt x="6209" y="1813"/>
                </a:cubicBezTo>
                <a:cubicBezTo>
                  <a:pt x="6223" y="1813"/>
                  <a:pt x="6223" y="1813"/>
                  <a:pt x="6223" y="1813"/>
                </a:cubicBezTo>
                <a:cubicBezTo>
                  <a:pt x="6834" y="1073"/>
                  <a:pt x="6834" y="1073"/>
                  <a:pt x="6834" y="1073"/>
                </a:cubicBezTo>
                <a:cubicBezTo>
                  <a:pt x="7138" y="1073"/>
                  <a:pt x="7138" y="1073"/>
                  <a:pt x="7138" y="1073"/>
                </a:cubicBezTo>
                <a:lnTo>
                  <a:pt x="6573" y="1736"/>
                </a:lnTo>
                <a:close/>
                <a:moveTo>
                  <a:pt x="8003" y="1045"/>
                </a:moveTo>
                <a:lnTo>
                  <a:pt x="8003" y="1045"/>
                </a:lnTo>
                <a:cubicBezTo>
                  <a:pt x="7525" y="1045"/>
                  <a:pt x="7170" y="1405"/>
                  <a:pt x="7170" y="1876"/>
                </a:cubicBezTo>
                <a:cubicBezTo>
                  <a:pt x="7170" y="2351"/>
                  <a:pt x="7523" y="2706"/>
                  <a:pt x="8001" y="2706"/>
                </a:cubicBezTo>
                <a:cubicBezTo>
                  <a:pt x="8484" y="2706"/>
                  <a:pt x="8836" y="2346"/>
                  <a:pt x="8836" y="1876"/>
                </a:cubicBezTo>
                <a:cubicBezTo>
                  <a:pt x="8836" y="1409"/>
                  <a:pt x="8486" y="1045"/>
                  <a:pt x="8003" y="1045"/>
                </a:cubicBezTo>
                <a:close/>
                <a:moveTo>
                  <a:pt x="8003" y="2472"/>
                </a:moveTo>
                <a:lnTo>
                  <a:pt x="8003" y="2472"/>
                </a:lnTo>
                <a:cubicBezTo>
                  <a:pt x="7670" y="2472"/>
                  <a:pt x="7425" y="2218"/>
                  <a:pt x="7425" y="1876"/>
                </a:cubicBezTo>
                <a:cubicBezTo>
                  <a:pt x="7425" y="1538"/>
                  <a:pt x="7670" y="1279"/>
                  <a:pt x="8003" y="1279"/>
                </a:cubicBezTo>
                <a:cubicBezTo>
                  <a:pt x="8339" y="1279"/>
                  <a:pt x="8584" y="1538"/>
                  <a:pt x="8584" y="1876"/>
                </a:cubicBezTo>
                <a:cubicBezTo>
                  <a:pt x="8584" y="2218"/>
                  <a:pt x="8339" y="2472"/>
                  <a:pt x="8003" y="2472"/>
                </a:cubicBezTo>
                <a:close/>
                <a:moveTo>
                  <a:pt x="9394" y="2456"/>
                </a:moveTo>
                <a:lnTo>
                  <a:pt x="9394" y="2456"/>
                </a:lnTo>
                <a:cubicBezTo>
                  <a:pt x="10059" y="2456"/>
                  <a:pt x="10059" y="2456"/>
                  <a:pt x="10059" y="2456"/>
                </a:cubicBezTo>
                <a:cubicBezTo>
                  <a:pt x="10059" y="2678"/>
                  <a:pt x="10059" y="2678"/>
                  <a:pt x="10059" y="2678"/>
                </a:cubicBezTo>
                <a:cubicBezTo>
                  <a:pt x="9147" y="2678"/>
                  <a:pt x="9147" y="2678"/>
                  <a:pt x="9147" y="2678"/>
                </a:cubicBezTo>
                <a:cubicBezTo>
                  <a:pt x="9147" y="1073"/>
                  <a:pt x="9147" y="1073"/>
                  <a:pt x="9147" y="1073"/>
                </a:cubicBezTo>
                <a:cubicBezTo>
                  <a:pt x="9394" y="1073"/>
                  <a:pt x="9394" y="1073"/>
                  <a:pt x="9394" y="1073"/>
                </a:cubicBezTo>
                <a:lnTo>
                  <a:pt x="9394" y="2456"/>
                </a:lnTo>
                <a:close/>
                <a:moveTo>
                  <a:pt x="11727" y="1073"/>
                </a:moveTo>
                <a:lnTo>
                  <a:pt x="11727" y="1073"/>
                </a:lnTo>
                <a:cubicBezTo>
                  <a:pt x="12012" y="1073"/>
                  <a:pt x="12012" y="1073"/>
                  <a:pt x="12012" y="1073"/>
                </a:cubicBezTo>
                <a:cubicBezTo>
                  <a:pt x="12012" y="2678"/>
                  <a:pt x="12012" y="2678"/>
                  <a:pt x="12012" y="2678"/>
                </a:cubicBezTo>
                <a:cubicBezTo>
                  <a:pt x="11776" y="2678"/>
                  <a:pt x="11776" y="2678"/>
                  <a:pt x="11776" y="2678"/>
                </a:cubicBezTo>
                <a:cubicBezTo>
                  <a:pt x="11776" y="1580"/>
                  <a:pt x="11776" y="1580"/>
                  <a:pt x="11776" y="1580"/>
                </a:cubicBezTo>
                <a:cubicBezTo>
                  <a:pt x="11762" y="1580"/>
                  <a:pt x="11762" y="1580"/>
                  <a:pt x="11762" y="1580"/>
                </a:cubicBezTo>
                <a:cubicBezTo>
                  <a:pt x="11328" y="2678"/>
                  <a:pt x="11328" y="2678"/>
                  <a:pt x="11328" y="2678"/>
                </a:cubicBezTo>
                <a:cubicBezTo>
                  <a:pt x="11090" y="2678"/>
                  <a:pt x="11090" y="2678"/>
                  <a:pt x="11090" y="2678"/>
                </a:cubicBezTo>
                <a:cubicBezTo>
                  <a:pt x="10617" y="1568"/>
                  <a:pt x="10617" y="1568"/>
                  <a:pt x="10617" y="1568"/>
                </a:cubicBezTo>
                <a:cubicBezTo>
                  <a:pt x="10603" y="1568"/>
                  <a:pt x="10603" y="1568"/>
                  <a:pt x="10603" y="1568"/>
                </a:cubicBezTo>
                <a:cubicBezTo>
                  <a:pt x="10603" y="2678"/>
                  <a:pt x="10603" y="2678"/>
                  <a:pt x="10603" y="2678"/>
                </a:cubicBezTo>
                <a:cubicBezTo>
                  <a:pt x="10365" y="2678"/>
                  <a:pt x="10365" y="2678"/>
                  <a:pt x="10365" y="2678"/>
                </a:cubicBezTo>
                <a:cubicBezTo>
                  <a:pt x="10365" y="1073"/>
                  <a:pt x="10365" y="1073"/>
                  <a:pt x="10365" y="1073"/>
                </a:cubicBezTo>
                <a:cubicBezTo>
                  <a:pt x="10654" y="1073"/>
                  <a:pt x="10654" y="1073"/>
                  <a:pt x="10654" y="1073"/>
                </a:cubicBezTo>
                <a:cubicBezTo>
                  <a:pt x="11207" y="2365"/>
                  <a:pt x="11207" y="2365"/>
                  <a:pt x="11207" y="2365"/>
                </a:cubicBezTo>
                <a:cubicBezTo>
                  <a:pt x="11221" y="2365"/>
                  <a:pt x="11221" y="2365"/>
                  <a:pt x="11221" y="2365"/>
                </a:cubicBezTo>
                <a:lnTo>
                  <a:pt x="11727" y="1073"/>
                </a:lnTo>
                <a:close/>
                <a:moveTo>
                  <a:pt x="12847" y="1073"/>
                </a:moveTo>
                <a:lnTo>
                  <a:pt x="12847" y="1073"/>
                </a:lnTo>
                <a:cubicBezTo>
                  <a:pt x="12257" y="2678"/>
                  <a:pt x="12257" y="2678"/>
                  <a:pt x="12257" y="2678"/>
                </a:cubicBezTo>
                <a:cubicBezTo>
                  <a:pt x="12509" y="2678"/>
                  <a:pt x="12509" y="2678"/>
                  <a:pt x="12509" y="2678"/>
                </a:cubicBezTo>
                <a:cubicBezTo>
                  <a:pt x="12635" y="2328"/>
                  <a:pt x="12635" y="2328"/>
                  <a:pt x="12635" y="2328"/>
                </a:cubicBezTo>
                <a:cubicBezTo>
                  <a:pt x="13354" y="2328"/>
                  <a:pt x="13354" y="2328"/>
                  <a:pt x="13354" y="2328"/>
                </a:cubicBezTo>
                <a:cubicBezTo>
                  <a:pt x="13480" y="2678"/>
                  <a:pt x="13480" y="2678"/>
                  <a:pt x="13480" y="2678"/>
                </a:cubicBezTo>
                <a:cubicBezTo>
                  <a:pt x="13739" y="2678"/>
                  <a:pt x="13739" y="2678"/>
                  <a:pt x="13739" y="2678"/>
                </a:cubicBezTo>
                <a:cubicBezTo>
                  <a:pt x="13146" y="1073"/>
                  <a:pt x="13146" y="1073"/>
                  <a:pt x="13146" y="1073"/>
                </a:cubicBezTo>
                <a:lnTo>
                  <a:pt x="12847" y="1073"/>
                </a:lnTo>
                <a:close/>
                <a:moveTo>
                  <a:pt x="12712" y="2106"/>
                </a:moveTo>
                <a:lnTo>
                  <a:pt x="12712" y="2106"/>
                </a:lnTo>
                <a:cubicBezTo>
                  <a:pt x="12987" y="1351"/>
                  <a:pt x="12987" y="1351"/>
                  <a:pt x="12987" y="1351"/>
                </a:cubicBezTo>
                <a:cubicBezTo>
                  <a:pt x="13004" y="1351"/>
                  <a:pt x="13004" y="1351"/>
                  <a:pt x="13004" y="1351"/>
                </a:cubicBezTo>
                <a:cubicBezTo>
                  <a:pt x="13277" y="2106"/>
                  <a:pt x="13277" y="2106"/>
                  <a:pt x="13277" y="2106"/>
                </a:cubicBezTo>
                <a:lnTo>
                  <a:pt x="12712" y="2106"/>
                </a:lnTo>
                <a:close/>
                <a:moveTo>
                  <a:pt x="13727" y="1073"/>
                </a:moveTo>
                <a:lnTo>
                  <a:pt x="13727" y="1073"/>
                </a:lnTo>
                <a:cubicBezTo>
                  <a:pt x="14918" y="1073"/>
                  <a:pt x="14918" y="1073"/>
                  <a:pt x="14918" y="1073"/>
                </a:cubicBezTo>
                <a:cubicBezTo>
                  <a:pt x="14918" y="1295"/>
                  <a:pt x="14918" y="1295"/>
                  <a:pt x="14918" y="1295"/>
                </a:cubicBezTo>
                <a:cubicBezTo>
                  <a:pt x="14445" y="1295"/>
                  <a:pt x="14445" y="1295"/>
                  <a:pt x="14445" y="1295"/>
                </a:cubicBezTo>
                <a:cubicBezTo>
                  <a:pt x="14445" y="2678"/>
                  <a:pt x="14445" y="2678"/>
                  <a:pt x="14445" y="2678"/>
                </a:cubicBezTo>
                <a:cubicBezTo>
                  <a:pt x="14200" y="2678"/>
                  <a:pt x="14200" y="2678"/>
                  <a:pt x="14200" y="2678"/>
                </a:cubicBezTo>
                <a:cubicBezTo>
                  <a:pt x="14200" y="1295"/>
                  <a:pt x="14200" y="1295"/>
                  <a:pt x="14200" y="1295"/>
                </a:cubicBezTo>
                <a:cubicBezTo>
                  <a:pt x="13727" y="1295"/>
                  <a:pt x="13727" y="1295"/>
                  <a:pt x="13727" y="1295"/>
                </a:cubicBezTo>
                <a:lnTo>
                  <a:pt x="13727" y="1073"/>
                </a:lnTo>
                <a:close/>
                <a:moveTo>
                  <a:pt x="16241" y="2230"/>
                </a:moveTo>
                <a:lnTo>
                  <a:pt x="16241" y="2230"/>
                </a:lnTo>
                <a:cubicBezTo>
                  <a:pt x="16241" y="2498"/>
                  <a:pt x="16029" y="2706"/>
                  <a:pt x="15663" y="2706"/>
                </a:cubicBezTo>
                <a:cubicBezTo>
                  <a:pt x="15320" y="2706"/>
                  <a:pt x="15072" y="2493"/>
                  <a:pt x="15072" y="2185"/>
                </a:cubicBezTo>
                <a:cubicBezTo>
                  <a:pt x="15313" y="2185"/>
                  <a:pt x="15313" y="2185"/>
                  <a:pt x="15313" y="2185"/>
                </a:cubicBezTo>
                <a:cubicBezTo>
                  <a:pt x="15315" y="2349"/>
                  <a:pt x="15450" y="2479"/>
                  <a:pt x="15672" y="2479"/>
                </a:cubicBezTo>
                <a:cubicBezTo>
                  <a:pt x="15861" y="2479"/>
                  <a:pt x="15987" y="2393"/>
                  <a:pt x="15987" y="2248"/>
                </a:cubicBezTo>
                <a:cubicBezTo>
                  <a:pt x="15987" y="1815"/>
                  <a:pt x="15124" y="2136"/>
                  <a:pt x="15124" y="1491"/>
                </a:cubicBezTo>
                <a:cubicBezTo>
                  <a:pt x="15124" y="1248"/>
                  <a:pt x="15320" y="1045"/>
                  <a:pt x="15658" y="1045"/>
                </a:cubicBezTo>
                <a:cubicBezTo>
                  <a:pt x="15929" y="1045"/>
                  <a:pt x="16199" y="1190"/>
                  <a:pt x="16204" y="1526"/>
                </a:cubicBezTo>
                <a:cubicBezTo>
                  <a:pt x="15957" y="1526"/>
                  <a:pt x="15957" y="1526"/>
                  <a:pt x="15957" y="1526"/>
                </a:cubicBezTo>
                <a:cubicBezTo>
                  <a:pt x="15957" y="1367"/>
                  <a:pt x="15849" y="1267"/>
                  <a:pt x="15656" y="1267"/>
                </a:cubicBezTo>
                <a:cubicBezTo>
                  <a:pt x="15460" y="1267"/>
                  <a:pt x="15369" y="1372"/>
                  <a:pt x="15369" y="1486"/>
                </a:cubicBezTo>
                <a:cubicBezTo>
                  <a:pt x="15369" y="1874"/>
                  <a:pt x="16241" y="1582"/>
                  <a:pt x="16241" y="2230"/>
                </a:cubicBezTo>
                <a:close/>
                <a:moveTo>
                  <a:pt x="16974" y="1073"/>
                </a:moveTo>
                <a:lnTo>
                  <a:pt x="16974" y="1073"/>
                </a:lnTo>
                <a:cubicBezTo>
                  <a:pt x="16384" y="2678"/>
                  <a:pt x="16384" y="2678"/>
                  <a:pt x="16384" y="2678"/>
                </a:cubicBezTo>
                <a:cubicBezTo>
                  <a:pt x="16636" y="2678"/>
                  <a:pt x="16636" y="2678"/>
                  <a:pt x="16636" y="2678"/>
                </a:cubicBezTo>
                <a:cubicBezTo>
                  <a:pt x="16762" y="2328"/>
                  <a:pt x="16762" y="2328"/>
                  <a:pt x="16762" y="2328"/>
                </a:cubicBezTo>
                <a:cubicBezTo>
                  <a:pt x="17480" y="2328"/>
                  <a:pt x="17480" y="2328"/>
                  <a:pt x="17480" y="2328"/>
                </a:cubicBezTo>
                <a:cubicBezTo>
                  <a:pt x="17606" y="2678"/>
                  <a:pt x="17606" y="2678"/>
                  <a:pt x="17606" y="2678"/>
                </a:cubicBezTo>
                <a:cubicBezTo>
                  <a:pt x="17865" y="2678"/>
                  <a:pt x="17865" y="2678"/>
                  <a:pt x="17865" y="2678"/>
                </a:cubicBezTo>
                <a:cubicBezTo>
                  <a:pt x="17273" y="1073"/>
                  <a:pt x="17273" y="1073"/>
                  <a:pt x="17273" y="1073"/>
                </a:cubicBezTo>
                <a:lnTo>
                  <a:pt x="16974" y="1073"/>
                </a:lnTo>
                <a:close/>
                <a:moveTo>
                  <a:pt x="16839" y="2106"/>
                </a:moveTo>
                <a:lnTo>
                  <a:pt x="16839" y="2106"/>
                </a:lnTo>
                <a:cubicBezTo>
                  <a:pt x="17112" y="1351"/>
                  <a:pt x="17112" y="1351"/>
                  <a:pt x="17112" y="1351"/>
                </a:cubicBezTo>
                <a:cubicBezTo>
                  <a:pt x="17128" y="1351"/>
                  <a:pt x="17128" y="1351"/>
                  <a:pt x="17128" y="1351"/>
                </a:cubicBezTo>
                <a:cubicBezTo>
                  <a:pt x="17403" y="2106"/>
                  <a:pt x="17403" y="2106"/>
                  <a:pt x="17403" y="2106"/>
                </a:cubicBezTo>
                <a:lnTo>
                  <a:pt x="16839" y="2106"/>
                </a:lnTo>
                <a:close/>
                <a:moveTo>
                  <a:pt x="18719" y="1736"/>
                </a:moveTo>
                <a:lnTo>
                  <a:pt x="18719" y="1736"/>
                </a:lnTo>
                <a:cubicBezTo>
                  <a:pt x="19305" y="2678"/>
                  <a:pt x="19305" y="2678"/>
                  <a:pt x="19305" y="2678"/>
                </a:cubicBezTo>
                <a:cubicBezTo>
                  <a:pt x="19011" y="2678"/>
                  <a:pt x="19011" y="2678"/>
                  <a:pt x="19011" y="2678"/>
                </a:cubicBezTo>
                <a:cubicBezTo>
                  <a:pt x="18554" y="1931"/>
                  <a:pt x="18554" y="1931"/>
                  <a:pt x="18554" y="1931"/>
                </a:cubicBezTo>
                <a:cubicBezTo>
                  <a:pt x="18353" y="2167"/>
                  <a:pt x="18353" y="2167"/>
                  <a:pt x="18353" y="2167"/>
                </a:cubicBezTo>
                <a:cubicBezTo>
                  <a:pt x="18353" y="2678"/>
                  <a:pt x="18353" y="2678"/>
                  <a:pt x="18353" y="2678"/>
                </a:cubicBezTo>
                <a:cubicBezTo>
                  <a:pt x="18108" y="2678"/>
                  <a:pt x="18108" y="2678"/>
                  <a:pt x="18108" y="2678"/>
                </a:cubicBezTo>
                <a:cubicBezTo>
                  <a:pt x="18108" y="1073"/>
                  <a:pt x="18108" y="1073"/>
                  <a:pt x="18108" y="1073"/>
                </a:cubicBezTo>
                <a:cubicBezTo>
                  <a:pt x="18353" y="1073"/>
                  <a:pt x="18353" y="1073"/>
                  <a:pt x="18353" y="1073"/>
                </a:cubicBezTo>
                <a:cubicBezTo>
                  <a:pt x="18353" y="1813"/>
                  <a:pt x="18353" y="1813"/>
                  <a:pt x="18353" y="1813"/>
                </a:cubicBezTo>
                <a:cubicBezTo>
                  <a:pt x="18367" y="1813"/>
                  <a:pt x="18367" y="1813"/>
                  <a:pt x="18367" y="1813"/>
                </a:cubicBezTo>
                <a:cubicBezTo>
                  <a:pt x="18978" y="1073"/>
                  <a:pt x="18978" y="1073"/>
                  <a:pt x="18978" y="1073"/>
                </a:cubicBezTo>
                <a:cubicBezTo>
                  <a:pt x="19282" y="1073"/>
                  <a:pt x="19282" y="1073"/>
                  <a:pt x="19282" y="1073"/>
                </a:cubicBezTo>
                <a:lnTo>
                  <a:pt x="18719" y="1736"/>
                </a:lnTo>
                <a:close/>
                <a:moveTo>
                  <a:pt x="19982" y="1073"/>
                </a:moveTo>
                <a:lnTo>
                  <a:pt x="19982" y="1073"/>
                </a:lnTo>
                <a:cubicBezTo>
                  <a:pt x="19391" y="2678"/>
                  <a:pt x="19391" y="2678"/>
                  <a:pt x="19391" y="2678"/>
                </a:cubicBezTo>
                <a:cubicBezTo>
                  <a:pt x="19646" y="2678"/>
                  <a:pt x="19646" y="2678"/>
                  <a:pt x="19646" y="2678"/>
                </a:cubicBezTo>
                <a:cubicBezTo>
                  <a:pt x="19769" y="2328"/>
                  <a:pt x="19769" y="2328"/>
                  <a:pt x="19769" y="2328"/>
                </a:cubicBezTo>
                <a:cubicBezTo>
                  <a:pt x="20488" y="2328"/>
                  <a:pt x="20488" y="2328"/>
                  <a:pt x="20488" y="2328"/>
                </a:cubicBezTo>
                <a:cubicBezTo>
                  <a:pt x="20614" y="2678"/>
                  <a:pt x="20614" y="2678"/>
                  <a:pt x="20614" y="2678"/>
                </a:cubicBezTo>
                <a:cubicBezTo>
                  <a:pt x="20875" y="2678"/>
                  <a:pt x="20875" y="2678"/>
                  <a:pt x="20875" y="2678"/>
                </a:cubicBezTo>
                <a:cubicBezTo>
                  <a:pt x="20280" y="1073"/>
                  <a:pt x="20280" y="1073"/>
                  <a:pt x="20280" y="1073"/>
                </a:cubicBezTo>
                <a:lnTo>
                  <a:pt x="19982" y="1073"/>
                </a:lnTo>
                <a:close/>
                <a:moveTo>
                  <a:pt x="19849" y="2106"/>
                </a:moveTo>
                <a:lnTo>
                  <a:pt x="19849" y="2106"/>
                </a:lnTo>
                <a:cubicBezTo>
                  <a:pt x="20122" y="1351"/>
                  <a:pt x="20122" y="1351"/>
                  <a:pt x="20122" y="1351"/>
                </a:cubicBezTo>
                <a:cubicBezTo>
                  <a:pt x="20138" y="1351"/>
                  <a:pt x="20138" y="1351"/>
                  <a:pt x="20138" y="1351"/>
                </a:cubicBezTo>
                <a:cubicBezTo>
                  <a:pt x="20411" y="2106"/>
                  <a:pt x="20411" y="2106"/>
                  <a:pt x="20411" y="2106"/>
                </a:cubicBezTo>
                <a:lnTo>
                  <a:pt x="19849" y="2106"/>
                </a:lnTo>
                <a:close/>
                <a:moveTo>
                  <a:pt x="21622" y="1073"/>
                </a:moveTo>
                <a:lnTo>
                  <a:pt x="21622" y="1073"/>
                </a:lnTo>
                <a:cubicBezTo>
                  <a:pt x="21116" y="1073"/>
                  <a:pt x="21116" y="1073"/>
                  <a:pt x="21116" y="1073"/>
                </a:cubicBezTo>
                <a:cubicBezTo>
                  <a:pt x="21116" y="2678"/>
                  <a:pt x="21116" y="2678"/>
                  <a:pt x="21116" y="2678"/>
                </a:cubicBezTo>
                <a:cubicBezTo>
                  <a:pt x="21622" y="2678"/>
                  <a:pt x="21622" y="2678"/>
                  <a:pt x="21622" y="2678"/>
                </a:cubicBezTo>
                <a:cubicBezTo>
                  <a:pt x="22131" y="2678"/>
                  <a:pt x="22429" y="2370"/>
                  <a:pt x="22429" y="1874"/>
                </a:cubicBezTo>
                <a:cubicBezTo>
                  <a:pt x="22429" y="1407"/>
                  <a:pt x="22131" y="1073"/>
                  <a:pt x="21622" y="1073"/>
                </a:cubicBezTo>
                <a:close/>
                <a:moveTo>
                  <a:pt x="21617" y="2461"/>
                </a:moveTo>
                <a:lnTo>
                  <a:pt x="21617" y="2461"/>
                </a:lnTo>
                <a:cubicBezTo>
                  <a:pt x="21363" y="2461"/>
                  <a:pt x="21363" y="2461"/>
                  <a:pt x="21363" y="2461"/>
                </a:cubicBezTo>
                <a:cubicBezTo>
                  <a:pt x="21363" y="1293"/>
                  <a:pt x="21363" y="1293"/>
                  <a:pt x="21363" y="1293"/>
                </a:cubicBezTo>
                <a:cubicBezTo>
                  <a:pt x="21617" y="1293"/>
                  <a:pt x="21617" y="1293"/>
                  <a:pt x="21617" y="1293"/>
                </a:cubicBezTo>
                <a:cubicBezTo>
                  <a:pt x="21951" y="1293"/>
                  <a:pt x="22180" y="1500"/>
                  <a:pt x="22180" y="1874"/>
                </a:cubicBezTo>
                <a:cubicBezTo>
                  <a:pt x="22180" y="2262"/>
                  <a:pt x="21946" y="2461"/>
                  <a:pt x="21617" y="2461"/>
                </a:cubicBezTo>
                <a:close/>
                <a:moveTo>
                  <a:pt x="22987" y="2461"/>
                </a:moveTo>
                <a:lnTo>
                  <a:pt x="22987" y="2461"/>
                </a:lnTo>
                <a:cubicBezTo>
                  <a:pt x="23710" y="2461"/>
                  <a:pt x="23710" y="2461"/>
                  <a:pt x="23710" y="2461"/>
                </a:cubicBezTo>
                <a:cubicBezTo>
                  <a:pt x="23710" y="2678"/>
                  <a:pt x="23710" y="2678"/>
                  <a:pt x="23710" y="2678"/>
                </a:cubicBezTo>
                <a:cubicBezTo>
                  <a:pt x="22740" y="2678"/>
                  <a:pt x="22740" y="2678"/>
                  <a:pt x="22740" y="2678"/>
                </a:cubicBezTo>
                <a:cubicBezTo>
                  <a:pt x="22740" y="1073"/>
                  <a:pt x="22740" y="1073"/>
                  <a:pt x="22740" y="1073"/>
                </a:cubicBezTo>
                <a:cubicBezTo>
                  <a:pt x="23687" y="1073"/>
                  <a:pt x="23687" y="1073"/>
                  <a:pt x="23687" y="1073"/>
                </a:cubicBezTo>
                <a:cubicBezTo>
                  <a:pt x="23687" y="1293"/>
                  <a:pt x="23687" y="1293"/>
                  <a:pt x="23687" y="1293"/>
                </a:cubicBezTo>
                <a:cubicBezTo>
                  <a:pt x="22987" y="1293"/>
                  <a:pt x="22987" y="1293"/>
                  <a:pt x="22987" y="1293"/>
                </a:cubicBezTo>
                <a:cubicBezTo>
                  <a:pt x="22987" y="1757"/>
                  <a:pt x="22987" y="1757"/>
                  <a:pt x="22987" y="1757"/>
                </a:cubicBezTo>
                <a:cubicBezTo>
                  <a:pt x="23587" y="1757"/>
                  <a:pt x="23587" y="1757"/>
                  <a:pt x="23587" y="1757"/>
                </a:cubicBezTo>
                <a:cubicBezTo>
                  <a:pt x="23587" y="1971"/>
                  <a:pt x="23587" y="1971"/>
                  <a:pt x="23587" y="1971"/>
                </a:cubicBezTo>
                <a:cubicBezTo>
                  <a:pt x="22987" y="1971"/>
                  <a:pt x="22987" y="1971"/>
                  <a:pt x="22987" y="1971"/>
                </a:cubicBezTo>
                <a:lnTo>
                  <a:pt x="22987" y="2461"/>
                </a:lnTo>
                <a:close/>
                <a:moveTo>
                  <a:pt x="25383" y="1073"/>
                </a:moveTo>
                <a:lnTo>
                  <a:pt x="25383" y="1073"/>
                </a:lnTo>
                <a:cubicBezTo>
                  <a:pt x="25668" y="1073"/>
                  <a:pt x="25668" y="1073"/>
                  <a:pt x="25668" y="1073"/>
                </a:cubicBezTo>
                <a:cubicBezTo>
                  <a:pt x="25668" y="2678"/>
                  <a:pt x="25668" y="2678"/>
                  <a:pt x="25668" y="2678"/>
                </a:cubicBezTo>
                <a:cubicBezTo>
                  <a:pt x="25430" y="2678"/>
                  <a:pt x="25430" y="2678"/>
                  <a:pt x="25430" y="2678"/>
                </a:cubicBezTo>
                <a:cubicBezTo>
                  <a:pt x="25430" y="1580"/>
                  <a:pt x="25430" y="1580"/>
                  <a:pt x="25430" y="1580"/>
                </a:cubicBezTo>
                <a:cubicBezTo>
                  <a:pt x="25416" y="1580"/>
                  <a:pt x="25416" y="1580"/>
                  <a:pt x="25416" y="1580"/>
                </a:cubicBezTo>
                <a:cubicBezTo>
                  <a:pt x="24982" y="2678"/>
                  <a:pt x="24982" y="2678"/>
                  <a:pt x="24982" y="2678"/>
                </a:cubicBezTo>
                <a:cubicBezTo>
                  <a:pt x="24746" y="2678"/>
                  <a:pt x="24746" y="2678"/>
                  <a:pt x="24746" y="2678"/>
                </a:cubicBezTo>
                <a:cubicBezTo>
                  <a:pt x="24270" y="1568"/>
                  <a:pt x="24270" y="1568"/>
                  <a:pt x="24270" y="1568"/>
                </a:cubicBezTo>
                <a:cubicBezTo>
                  <a:pt x="24259" y="1568"/>
                  <a:pt x="24259" y="1568"/>
                  <a:pt x="24259" y="1568"/>
                </a:cubicBezTo>
                <a:cubicBezTo>
                  <a:pt x="24259" y="2678"/>
                  <a:pt x="24259" y="2678"/>
                  <a:pt x="24259" y="2678"/>
                </a:cubicBezTo>
                <a:cubicBezTo>
                  <a:pt x="24021" y="2678"/>
                  <a:pt x="24021" y="2678"/>
                  <a:pt x="24021" y="2678"/>
                </a:cubicBezTo>
                <a:cubicBezTo>
                  <a:pt x="24021" y="1073"/>
                  <a:pt x="24021" y="1073"/>
                  <a:pt x="24021" y="1073"/>
                </a:cubicBezTo>
                <a:cubicBezTo>
                  <a:pt x="24308" y="1073"/>
                  <a:pt x="24308" y="1073"/>
                  <a:pt x="24308" y="1073"/>
                </a:cubicBezTo>
                <a:cubicBezTo>
                  <a:pt x="24863" y="2365"/>
                  <a:pt x="24863" y="2365"/>
                  <a:pt x="24863" y="2365"/>
                </a:cubicBezTo>
                <a:cubicBezTo>
                  <a:pt x="24877" y="2365"/>
                  <a:pt x="24877" y="2365"/>
                  <a:pt x="24877" y="2365"/>
                </a:cubicBezTo>
                <a:lnTo>
                  <a:pt x="25383" y="1073"/>
                </a:lnTo>
                <a:close/>
                <a:moveTo>
                  <a:pt x="26074" y="1073"/>
                </a:moveTo>
                <a:lnTo>
                  <a:pt x="26074" y="1073"/>
                </a:lnTo>
                <a:cubicBezTo>
                  <a:pt x="26319" y="1073"/>
                  <a:pt x="26319" y="1073"/>
                  <a:pt x="26319" y="1073"/>
                </a:cubicBezTo>
                <a:cubicBezTo>
                  <a:pt x="26319" y="2678"/>
                  <a:pt x="26319" y="2678"/>
                  <a:pt x="26319" y="2678"/>
                </a:cubicBezTo>
                <a:cubicBezTo>
                  <a:pt x="26074" y="2678"/>
                  <a:pt x="26074" y="2678"/>
                  <a:pt x="26074" y="2678"/>
                </a:cubicBezTo>
                <a:lnTo>
                  <a:pt x="26074" y="1073"/>
                </a:lnTo>
                <a:close/>
                <a:moveTo>
                  <a:pt x="27999" y="1073"/>
                </a:moveTo>
                <a:lnTo>
                  <a:pt x="27999" y="1073"/>
                </a:lnTo>
                <a:cubicBezTo>
                  <a:pt x="27999" y="2678"/>
                  <a:pt x="27999" y="2678"/>
                  <a:pt x="27999" y="2678"/>
                </a:cubicBezTo>
                <a:cubicBezTo>
                  <a:pt x="27735" y="2678"/>
                  <a:pt x="27735" y="2678"/>
                  <a:pt x="27735" y="2678"/>
                </a:cubicBezTo>
                <a:cubicBezTo>
                  <a:pt x="26982" y="1491"/>
                  <a:pt x="26982" y="1491"/>
                  <a:pt x="26982" y="1491"/>
                </a:cubicBezTo>
                <a:cubicBezTo>
                  <a:pt x="26968" y="1491"/>
                  <a:pt x="26968" y="1491"/>
                  <a:pt x="26968" y="1491"/>
                </a:cubicBezTo>
                <a:cubicBezTo>
                  <a:pt x="26968" y="2678"/>
                  <a:pt x="26968" y="2678"/>
                  <a:pt x="26968" y="2678"/>
                </a:cubicBezTo>
                <a:cubicBezTo>
                  <a:pt x="26725" y="2678"/>
                  <a:pt x="26725" y="2678"/>
                  <a:pt x="26725" y="2678"/>
                </a:cubicBezTo>
                <a:cubicBezTo>
                  <a:pt x="26725" y="1073"/>
                  <a:pt x="26725" y="1073"/>
                  <a:pt x="26725" y="1073"/>
                </a:cubicBezTo>
                <a:cubicBezTo>
                  <a:pt x="26989" y="1073"/>
                  <a:pt x="26989" y="1073"/>
                  <a:pt x="26989" y="1073"/>
                </a:cubicBezTo>
                <a:cubicBezTo>
                  <a:pt x="27745" y="2260"/>
                  <a:pt x="27745" y="2260"/>
                  <a:pt x="27745" y="2260"/>
                </a:cubicBezTo>
                <a:cubicBezTo>
                  <a:pt x="27759" y="2260"/>
                  <a:pt x="27759" y="2260"/>
                  <a:pt x="27759" y="2260"/>
                </a:cubicBezTo>
                <a:cubicBezTo>
                  <a:pt x="27759" y="1073"/>
                  <a:pt x="27759" y="1073"/>
                  <a:pt x="27759" y="1073"/>
                </a:cubicBezTo>
                <a:lnTo>
                  <a:pt x="27999" y="1073"/>
                </a:lnTo>
                <a:close/>
              </a:path>
            </a:pathLst>
          </a:custGeom>
          <a:solidFill>
            <a:schemeClr val="accent6"/>
          </a:solidFill>
          <a:ln>
            <a:noFill/>
          </a:ln>
          <a:effectLst/>
        </p:spPr>
        <p:txBody>
          <a:bodyPr wrap="none" anchor="ctr"/>
          <a:lstStyle/>
          <a:p>
            <a:endParaRPr lang="sv-SE" sz="2116">
              <a:solidFill>
                <a:schemeClr val="accent6"/>
              </a:solidFill>
            </a:endParaRPr>
          </a:p>
        </p:txBody>
      </p:sp>
    </p:spTree>
    <p:extLst>
      <p:ext uri="{BB962C8B-B14F-4D97-AF65-F5344CB8AC3E}">
        <p14:creationId xmlns:p14="http://schemas.microsoft.com/office/powerpoint/2010/main" val="1553725713"/>
      </p:ext>
    </p:extLst>
  </p:cSld>
  <p:clrMapOvr>
    <a:masterClrMapping/>
  </p:clrMapOvr>
  <p:extLst>
    <p:ext uri="{DCECCB84-F9BA-43D5-87BE-67443E8EF086}">
      <p15:sldGuideLst xmlns:p15="http://schemas.microsoft.com/office/powerpoint/2012/main">
        <p15:guide id="1" pos="544">
          <p15:clr>
            <a:srgbClr val="FBAE40"/>
          </p15:clr>
        </p15:guide>
        <p15:guide id="2" pos="2721">
          <p15:clr>
            <a:srgbClr val="FBAE40"/>
          </p15:clr>
        </p15:guide>
        <p15:guide id="3" orient="horz" pos="408">
          <p15:clr>
            <a:srgbClr val="FBAE40"/>
          </p15:clr>
        </p15:guide>
        <p15:guide id="4" pos="6123">
          <p15:clr>
            <a:srgbClr val="FBAE40"/>
          </p15:clr>
        </p15:guide>
        <p15:guide id="5" pos="5647">
          <p15:clr>
            <a:srgbClr val="FBAE40"/>
          </p15:clr>
        </p15:guide>
        <p15:guide id="6" pos="3810">
          <p15:clr>
            <a:srgbClr val="FBAE40"/>
          </p15:clr>
        </p15:guide>
      </p15:sldGuideLst>
    </p:ext>
  </p:extLst>
</p:sldLayout>
</file>

<file path=ppt/slideLayouts/slideLayout6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31D443A-F166-DA4D-8C8F-894AF52FDA4E}"/>
              </a:ext>
            </a:extLst>
          </p:cNvPr>
          <p:cNvSpPr>
            <a:spLocks noGrp="1"/>
          </p:cNvSpPr>
          <p:nvPr>
            <p:ph type="title" orient="vert"/>
          </p:nvPr>
        </p:nvSpPr>
        <p:spPr>
          <a:xfrm>
            <a:off x="9567295" y="1142378"/>
            <a:ext cx="974464" cy="4571378"/>
          </a:xfrm>
        </p:spPr>
        <p:txBody>
          <a:bodyPr vert="eaVert"/>
          <a:lstStyle/>
          <a:p>
            <a:r>
              <a:rPr lang="en-US"/>
              <a:t>Click to edit Master title style</a:t>
            </a:r>
            <a:endParaRPr lang="sv-SE"/>
          </a:p>
        </p:txBody>
      </p:sp>
      <p:sp>
        <p:nvSpPr>
          <p:cNvPr id="3" name="Vertical Text Placeholder 2">
            <a:extLst>
              <a:ext uri="{FF2B5EF4-FFF2-40B4-BE49-F238E27FC236}">
                <a16:creationId xmlns:a16="http://schemas.microsoft.com/office/drawing/2014/main" id="{5CEEC522-6034-0D44-9269-39F76F25DE07}"/>
              </a:ext>
            </a:extLst>
          </p:cNvPr>
          <p:cNvSpPr>
            <a:spLocks noGrp="1"/>
          </p:cNvSpPr>
          <p:nvPr>
            <p:ph type="body" orient="vert" idx="1"/>
          </p:nvPr>
        </p:nvSpPr>
        <p:spPr>
          <a:xfrm>
            <a:off x="1650241" y="1142378"/>
            <a:ext cx="7366350" cy="457137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5D3C8E64-EC2D-3542-ACD6-CF58C6F9FFF1}"/>
              </a:ext>
            </a:extLst>
          </p:cNvPr>
          <p:cNvSpPr>
            <a:spLocks noGrp="1"/>
          </p:cNvSpPr>
          <p:nvPr>
            <p:ph type="dt" sz="half" idx="10"/>
          </p:nvPr>
        </p:nvSpPr>
        <p:spPr/>
        <p:txBody>
          <a:bodyPr/>
          <a:lstStyle/>
          <a:p>
            <a:r>
              <a:rPr lang="sv-SE"/>
              <a:t>2023-01-01</a:t>
            </a:r>
          </a:p>
        </p:txBody>
      </p:sp>
      <p:sp>
        <p:nvSpPr>
          <p:cNvPr id="5" name="Footer Placeholder 4">
            <a:extLst>
              <a:ext uri="{FF2B5EF4-FFF2-40B4-BE49-F238E27FC236}">
                <a16:creationId xmlns:a16="http://schemas.microsoft.com/office/drawing/2014/main" id="{16C9D569-8A8E-8B4B-B468-98D5AB95BD1D}"/>
              </a:ext>
            </a:extLst>
          </p:cNvPr>
          <p:cNvSpPr>
            <a:spLocks noGrp="1"/>
          </p:cNvSpPr>
          <p:nvPr>
            <p:ph type="ftr" sz="quarter" idx="11"/>
          </p:nvPr>
        </p:nvSpPr>
        <p:spPr/>
        <p:txBody>
          <a:bodyPr/>
          <a:lstStyle/>
          <a:p>
            <a:r>
              <a:rPr lang="en-US"/>
              <a:t>Skolmatsakademin · PPT-mall</a:t>
            </a:r>
            <a:endParaRPr lang="sv-SE"/>
          </a:p>
        </p:txBody>
      </p:sp>
      <p:sp>
        <p:nvSpPr>
          <p:cNvPr id="6" name="Slide Number Placeholder 5">
            <a:extLst>
              <a:ext uri="{FF2B5EF4-FFF2-40B4-BE49-F238E27FC236}">
                <a16:creationId xmlns:a16="http://schemas.microsoft.com/office/drawing/2014/main" id="{406256BD-8CAB-5248-866F-350AF87F3026}"/>
              </a:ext>
            </a:extLst>
          </p:cNvPr>
          <p:cNvSpPr>
            <a:spLocks noGrp="1"/>
          </p:cNvSpPr>
          <p:nvPr>
            <p:ph type="sldNum" sz="quarter" idx="12"/>
          </p:nvPr>
        </p:nvSpPr>
        <p:spPr/>
        <p:txBody>
          <a:bodyPr/>
          <a:lstStyle/>
          <a:p>
            <a:fld id="{2066355A-084C-D24E-9AD2-7E4FC41EA627}" type="slidenum">
              <a:rPr lang="sv-SE" smtClean="0"/>
              <a:pPr/>
              <a:t>‹#›</a:t>
            </a:fld>
            <a:endParaRPr lang="sv-SE"/>
          </a:p>
        </p:txBody>
      </p:sp>
    </p:spTree>
    <p:extLst>
      <p:ext uri="{BB962C8B-B14F-4D97-AF65-F5344CB8AC3E}">
        <p14:creationId xmlns:p14="http://schemas.microsoft.com/office/powerpoint/2010/main" val="2294518522"/>
      </p:ext>
    </p:extLst>
  </p:cSld>
  <p:clrMapOvr>
    <a:masterClrMapping/>
  </p:clrMapOvr>
  <p:extLst>
    <p:ext uri="{DCECCB84-F9BA-43D5-87BE-67443E8EF086}">
      <p15:sldGuideLst xmlns:p15="http://schemas.microsoft.com/office/powerpoint/2012/main">
        <p15:guide id="1" pos="884">
          <p15:clr>
            <a:srgbClr val="FBAE40"/>
          </p15:clr>
        </p15:guide>
        <p15:guide id="2" pos="5647">
          <p15:clr>
            <a:srgbClr val="FBAE40"/>
          </p15:clr>
        </p15:guide>
        <p15:guide id="4" pos="5125">
          <p15:clr>
            <a:srgbClr val="FBAE40"/>
          </p15:clr>
        </p15:guide>
        <p15:guide id="5" pos="483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47F820-14E3-8449-9ED8-76C7D2F1D771}"/>
              </a:ext>
            </a:extLst>
          </p:cNvPr>
          <p:cNvSpPr>
            <a:spLocks noGrp="1"/>
          </p:cNvSpPr>
          <p:nvPr>
            <p:ph type="title"/>
          </p:nvPr>
        </p:nvSpPr>
        <p:spPr>
          <a:xfrm>
            <a:off x="1650242" y="1142378"/>
            <a:ext cx="8891517" cy="507959"/>
          </a:xfrm>
        </p:spPr>
        <p:txBody>
          <a:bodyPr/>
          <a:lstStyle/>
          <a:p>
            <a:r>
              <a:rPr lang="en-US"/>
              <a:t>Click to edit Master title style</a:t>
            </a:r>
            <a:endParaRPr lang="sv-SE"/>
          </a:p>
        </p:txBody>
      </p:sp>
      <p:sp>
        <p:nvSpPr>
          <p:cNvPr id="3" name="Content Placeholder 2">
            <a:extLst>
              <a:ext uri="{FF2B5EF4-FFF2-40B4-BE49-F238E27FC236}">
                <a16:creationId xmlns:a16="http://schemas.microsoft.com/office/drawing/2014/main" id="{3DE94E5A-4315-E345-9BC8-C4F372DA96F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0ACF6238-682C-254E-B470-66609CB5F084}"/>
              </a:ext>
            </a:extLst>
          </p:cNvPr>
          <p:cNvSpPr>
            <a:spLocks noGrp="1"/>
          </p:cNvSpPr>
          <p:nvPr>
            <p:ph type="dt" sz="half" idx="10"/>
          </p:nvPr>
        </p:nvSpPr>
        <p:spPr/>
        <p:txBody>
          <a:bodyPr/>
          <a:lstStyle/>
          <a:p>
            <a:r>
              <a:rPr lang="sv-SE"/>
              <a:t>2023-01-01</a:t>
            </a:r>
          </a:p>
        </p:txBody>
      </p:sp>
      <p:sp>
        <p:nvSpPr>
          <p:cNvPr id="5" name="Footer Placeholder 4">
            <a:extLst>
              <a:ext uri="{FF2B5EF4-FFF2-40B4-BE49-F238E27FC236}">
                <a16:creationId xmlns:a16="http://schemas.microsoft.com/office/drawing/2014/main" id="{B73D6EB7-FB66-1D4B-B5A2-B07A5CE80798}"/>
              </a:ext>
            </a:extLst>
          </p:cNvPr>
          <p:cNvSpPr>
            <a:spLocks noGrp="1"/>
          </p:cNvSpPr>
          <p:nvPr>
            <p:ph type="ftr" sz="quarter" idx="11"/>
          </p:nvPr>
        </p:nvSpPr>
        <p:spPr/>
        <p:txBody>
          <a:bodyPr/>
          <a:lstStyle/>
          <a:p>
            <a:r>
              <a:rPr lang="en-US"/>
              <a:t>Skolmatsakademin · PPT-mall</a:t>
            </a:r>
            <a:endParaRPr lang="sv-SE"/>
          </a:p>
        </p:txBody>
      </p:sp>
      <p:sp>
        <p:nvSpPr>
          <p:cNvPr id="6" name="Slide Number Placeholder 5">
            <a:extLst>
              <a:ext uri="{FF2B5EF4-FFF2-40B4-BE49-F238E27FC236}">
                <a16:creationId xmlns:a16="http://schemas.microsoft.com/office/drawing/2014/main" id="{17AD5BFA-FF62-5C4E-8337-98B9D9DAF3C6}"/>
              </a:ext>
            </a:extLst>
          </p:cNvPr>
          <p:cNvSpPr>
            <a:spLocks noGrp="1"/>
          </p:cNvSpPr>
          <p:nvPr>
            <p:ph type="sldNum" sz="quarter" idx="12"/>
          </p:nvPr>
        </p:nvSpPr>
        <p:spPr/>
        <p:txBody>
          <a:bodyPr/>
          <a:lstStyle/>
          <a:p>
            <a:fld id="{2066355A-084C-D24E-9AD2-7E4FC41EA627}" type="slidenum">
              <a:rPr lang="sv-SE" smtClean="0"/>
              <a:pPr/>
              <a:t>‹#›</a:t>
            </a:fld>
            <a:endParaRPr lang="sv-SE"/>
          </a:p>
        </p:txBody>
      </p:sp>
      <p:sp>
        <p:nvSpPr>
          <p:cNvPr id="7" name="Text Placeholder 9">
            <a:extLst>
              <a:ext uri="{FF2B5EF4-FFF2-40B4-BE49-F238E27FC236}">
                <a16:creationId xmlns:a16="http://schemas.microsoft.com/office/drawing/2014/main" id="{6FCD65E7-358D-DA41-A5CB-F3CAD1E8202A}"/>
              </a:ext>
            </a:extLst>
          </p:cNvPr>
          <p:cNvSpPr txBox="1">
            <a:spLocks/>
          </p:cNvSpPr>
          <p:nvPr userDrawn="1"/>
        </p:nvSpPr>
        <p:spPr>
          <a:xfrm>
            <a:off x="-3471346" y="19515"/>
            <a:ext cx="3048467" cy="2019549"/>
          </a:xfrm>
          <a:prstGeom prst="rect">
            <a:avLst/>
          </a:prstGeom>
          <a:solidFill>
            <a:srgbClr val="FEFEFE"/>
          </a:solidFill>
        </p:spPr>
        <p:txBody>
          <a:bodyPr lIns="253979" tIns="253979" rIns="253979" bIns="253979">
            <a:spAutoFit/>
          </a:bodyPr>
          <a:lstStyle>
            <a:lvl1pPr marL="0" indent="0" algn="l" defTabSz="518419" rtl="0" eaLnBrk="1" latinLnBrk="0" hangingPunct="1">
              <a:lnSpc>
                <a:spcPct val="120000"/>
              </a:lnSpc>
              <a:spcBef>
                <a:spcPts val="1000"/>
              </a:spcBef>
              <a:buFont typeface="Arial"/>
              <a:buNone/>
              <a:defRPr sz="900" kern="1200">
                <a:solidFill>
                  <a:schemeClr val="tx1"/>
                </a:solidFill>
                <a:latin typeface="+mn-lt"/>
                <a:ea typeface="+mn-ea"/>
                <a:cs typeface="+mn-cs"/>
              </a:defRPr>
            </a:lvl1pPr>
            <a:lvl2pPr marL="0" indent="0" algn="l" defTabSz="518419" rtl="0" eaLnBrk="1" latinLnBrk="0" hangingPunct="1">
              <a:lnSpc>
                <a:spcPct val="120000"/>
              </a:lnSpc>
              <a:spcBef>
                <a:spcPts val="1000"/>
              </a:spcBef>
              <a:buFont typeface="Arial"/>
              <a:buNone/>
              <a:defRPr sz="900" b="1" kern="1200" cap="all" baseline="0">
                <a:solidFill>
                  <a:schemeClr val="tx1"/>
                </a:solidFill>
                <a:latin typeface="+mn-lt"/>
                <a:ea typeface="+mn-ea"/>
                <a:cs typeface="+mn-cs"/>
              </a:defRPr>
            </a:lvl2pPr>
            <a:lvl3pPr marL="108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3pPr>
            <a:lvl4pPr marL="252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4pPr>
            <a:lvl5pPr marL="396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5pPr>
            <a:lvl6pPr marL="2851305" indent="-259210" algn="l" defTabSz="518419" rtl="0" eaLnBrk="1" latinLnBrk="0" hangingPunct="1">
              <a:spcBef>
                <a:spcPct val="20000"/>
              </a:spcBef>
              <a:buFont typeface="Arial"/>
              <a:buChar char="•"/>
              <a:defRPr sz="2268" kern="1200">
                <a:solidFill>
                  <a:schemeClr val="tx1"/>
                </a:solidFill>
                <a:latin typeface="+mn-lt"/>
                <a:ea typeface="+mn-ea"/>
                <a:cs typeface="+mn-cs"/>
              </a:defRPr>
            </a:lvl6pPr>
            <a:lvl7pPr marL="3369724" indent="-259210" algn="l" defTabSz="518419" rtl="0" eaLnBrk="1" latinLnBrk="0" hangingPunct="1">
              <a:spcBef>
                <a:spcPct val="20000"/>
              </a:spcBef>
              <a:buFont typeface="Arial"/>
              <a:buChar char="•"/>
              <a:defRPr sz="2268" kern="1200">
                <a:solidFill>
                  <a:schemeClr val="tx1"/>
                </a:solidFill>
                <a:latin typeface="+mn-lt"/>
                <a:ea typeface="+mn-ea"/>
                <a:cs typeface="+mn-cs"/>
              </a:defRPr>
            </a:lvl7pPr>
            <a:lvl8pPr marL="3888143" indent="-259210" algn="l" defTabSz="518419" rtl="0" eaLnBrk="1" latinLnBrk="0" hangingPunct="1">
              <a:spcBef>
                <a:spcPct val="20000"/>
              </a:spcBef>
              <a:buFont typeface="Arial"/>
              <a:buChar char="•"/>
              <a:defRPr sz="2268" kern="1200">
                <a:solidFill>
                  <a:schemeClr val="tx1"/>
                </a:solidFill>
                <a:latin typeface="+mn-lt"/>
                <a:ea typeface="+mn-ea"/>
                <a:cs typeface="+mn-cs"/>
              </a:defRPr>
            </a:lvl8pPr>
            <a:lvl9pPr marL="4406562" indent="-259210" algn="l" defTabSz="518419" rtl="0" eaLnBrk="1" latinLnBrk="0" hangingPunct="1">
              <a:spcBef>
                <a:spcPct val="20000"/>
              </a:spcBef>
              <a:buFont typeface="Arial"/>
              <a:buChar char="•"/>
              <a:defRPr sz="2268" kern="1200">
                <a:solidFill>
                  <a:schemeClr val="tx1"/>
                </a:solidFill>
                <a:latin typeface="+mn-lt"/>
                <a:ea typeface="+mn-ea"/>
                <a:cs typeface="+mn-cs"/>
              </a:defRPr>
            </a:lvl9pPr>
          </a:lstStyle>
          <a:p>
            <a:pPr lvl="1">
              <a:spcBef>
                <a:spcPts val="823"/>
              </a:spcBef>
            </a:pPr>
            <a:r>
              <a:rPr lang="sv-SE" sz="823" b="1" i="0" noProof="0">
                <a:latin typeface="+mn-lt"/>
                <a:ea typeface="+mn-ea"/>
              </a:rPr>
              <a:t>Textsida</a:t>
            </a:r>
          </a:p>
          <a:p>
            <a:pPr>
              <a:spcBef>
                <a:spcPts val="823"/>
              </a:spcBef>
            </a:pPr>
            <a:r>
              <a:rPr lang="sv-SE" sz="823" b="0" i="0" noProof="0">
                <a:latin typeface="+mn-lt"/>
                <a:ea typeface="+mn-ea"/>
              </a:rPr>
              <a:t>Anpassa huvudtextrutans höjd baserat på rubrikens höjd. Använd stödlinjerna för korrekt placering.</a:t>
            </a:r>
            <a:br>
              <a:rPr lang="sv-SE" sz="823" b="0" i="0" noProof="0">
                <a:latin typeface="+mn-lt"/>
                <a:ea typeface="+mn-ea"/>
              </a:rPr>
            </a:br>
            <a:endParaRPr lang="sv-SE" sz="823" b="0" i="0" noProof="0">
              <a:latin typeface="+mn-lt"/>
              <a:ea typeface="+mn-ea"/>
            </a:endParaRPr>
          </a:p>
          <a:p>
            <a:pPr lvl="1">
              <a:spcBef>
                <a:spcPts val="823"/>
              </a:spcBef>
            </a:pPr>
            <a:r>
              <a:rPr lang="en-GB" sz="823" b="1" i="0" noProof="0">
                <a:latin typeface="+mn-lt"/>
                <a:ea typeface="+mn-ea"/>
              </a:rPr>
              <a:t>Text slide</a:t>
            </a:r>
          </a:p>
          <a:p>
            <a:pPr>
              <a:spcBef>
                <a:spcPts val="823"/>
              </a:spcBef>
            </a:pPr>
            <a:r>
              <a:rPr lang="en-GB" sz="823" b="0" i="0" noProof="0">
                <a:latin typeface="+mn-lt"/>
                <a:ea typeface="+mn-ea"/>
              </a:rPr>
              <a:t>Adjust the height of the main text frame based on the height of the heading. Use the guides to find the correct placement.</a:t>
            </a:r>
          </a:p>
        </p:txBody>
      </p:sp>
    </p:spTree>
    <p:extLst>
      <p:ext uri="{BB962C8B-B14F-4D97-AF65-F5344CB8AC3E}">
        <p14:creationId xmlns:p14="http://schemas.microsoft.com/office/powerpoint/2010/main" val="2799435419"/>
      </p:ext>
    </p:extLst>
  </p:cSld>
  <p:clrMapOvr>
    <a:masterClrMapping/>
  </p:clrMapOvr>
  <p:extLst>
    <p:ext uri="{DCECCB84-F9BA-43D5-87BE-67443E8EF086}">
      <p15:sldGuideLst xmlns:p15="http://schemas.microsoft.com/office/powerpoint/2012/main">
        <p15:guide id="1" pos="884">
          <p15:clr>
            <a:srgbClr val="FBAE40"/>
          </p15:clr>
        </p15:guide>
        <p15:guide id="2" pos="5647">
          <p15:clr>
            <a:srgbClr val="FBAE40"/>
          </p15:clr>
        </p15:guide>
        <p15:guide id="3" orient="horz" pos="1134">
          <p15:clr>
            <a:srgbClr val="FBAE40"/>
          </p15:clr>
        </p15:guide>
        <p15:guide id="4" orient="horz" pos="1429">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Heading-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43E18-D929-CD43-BB12-47BD8DBAD8A6}"/>
              </a:ext>
            </a:extLst>
          </p:cNvPr>
          <p:cNvSpPr>
            <a:spLocks noGrp="1"/>
          </p:cNvSpPr>
          <p:nvPr>
            <p:ph type="title"/>
          </p:nvPr>
        </p:nvSpPr>
        <p:spPr>
          <a:xfrm>
            <a:off x="1015535" y="1142374"/>
            <a:ext cx="4064000" cy="4573250"/>
          </a:xfrm>
        </p:spPr>
        <p:txBody>
          <a:bodyPr/>
          <a:lstStyle>
            <a:lvl1pPr>
              <a:defRPr sz="3998"/>
            </a:lvl1pPr>
          </a:lstStyle>
          <a:p>
            <a:r>
              <a:rPr lang="en-US"/>
              <a:t>Click to edit Master title style</a:t>
            </a:r>
            <a:endParaRPr lang="sv-SE"/>
          </a:p>
        </p:txBody>
      </p:sp>
      <p:sp>
        <p:nvSpPr>
          <p:cNvPr id="3" name="Date Placeholder 2">
            <a:extLst>
              <a:ext uri="{FF2B5EF4-FFF2-40B4-BE49-F238E27FC236}">
                <a16:creationId xmlns:a16="http://schemas.microsoft.com/office/drawing/2014/main" id="{EFE3E3EB-E653-C04E-BF48-2731DFAB47A1}"/>
              </a:ext>
            </a:extLst>
          </p:cNvPr>
          <p:cNvSpPr>
            <a:spLocks noGrp="1"/>
          </p:cNvSpPr>
          <p:nvPr>
            <p:ph type="dt" sz="half" idx="10"/>
          </p:nvPr>
        </p:nvSpPr>
        <p:spPr/>
        <p:txBody>
          <a:bodyPr/>
          <a:lstStyle/>
          <a:p>
            <a:r>
              <a:rPr lang="sv-SE"/>
              <a:t>2023-01-01</a:t>
            </a:r>
          </a:p>
        </p:txBody>
      </p:sp>
      <p:sp>
        <p:nvSpPr>
          <p:cNvPr id="4" name="Footer Placeholder 3">
            <a:extLst>
              <a:ext uri="{FF2B5EF4-FFF2-40B4-BE49-F238E27FC236}">
                <a16:creationId xmlns:a16="http://schemas.microsoft.com/office/drawing/2014/main" id="{B82B3C4A-2BF9-B742-BB03-F9788C58836E}"/>
              </a:ext>
            </a:extLst>
          </p:cNvPr>
          <p:cNvSpPr>
            <a:spLocks noGrp="1"/>
          </p:cNvSpPr>
          <p:nvPr>
            <p:ph type="ftr" sz="quarter" idx="11"/>
          </p:nvPr>
        </p:nvSpPr>
        <p:spPr/>
        <p:txBody>
          <a:bodyPr/>
          <a:lstStyle/>
          <a:p>
            <a:r>
              <a:rPr lang="en-US"/>
              <a:t>Skolmatsakademin · PPT-mall</a:t>
            </a:r>
            <a:endParaRPr lang="sv-SE"/>
          </a:p>
        </p:txBody>
      </p:sp>
      <p:sp>
        <p:nvSpPr>
          <p:cNvPr id="5" name="Slide Number Placeholder 4">
            <a:extLst>
              <a:ext uri="{FF2B5EF4-FFF2-40B4-BE49-F238E27FC236}">
                <a16:creationId xmlns:a16="http://schemas.microsoft.com/office/drawing/2014/main" id="{D5F4501F-0A6C-EC45-973E-F01984BA2FF1}"/>
              </a:ext>
            </a:extLst>
          </p:cNvPr>
          <p:cNvSpPr>
            <a:spLocks noGrp="1"/>
          </p:cNvSpPr>
          <p:nvPr>
            <p:ph type="sldNum" sz="quarter" idx="12"/>
          </p:nvPr>
        </p:nvSpPr>
        <p:spPr/>
        <p:txBody>
          <a:bodyPr/>
          <a:lstStyle/>
          <a:p>
            <a:fld id="{2066355A-084C-D24E-9AD2-7E4FC41EA627}" type="slidenum">
              <a:rPr lang="sv-SE" smtClean="0"/>
              <a:pPr/>
              <a:t>‹#›</a:t>
            </a:fld>
            <a:endParaRPr lang="sv-SE"/>
          </a:p>
        </p:txBody>
      </p:sp>
      <p:sp>
        <p:nvSpPr>
          <p:cNvPr id="8" name="Text Placeholder 7">
            <a:extLst>
              <a:ext uri="{FF2B5EF4-FFF2-40B4-BE49-F238E27FC236}">
                <a16:creationId xmlns:a16="http://schemas.microsoft.com/office/drawing/2014/main" id="{AEA54434-2F98-6D43-A103-5DDFE27B4022}"/>
              </a:ext>
            </a:extLst>
          </p:cNvPr>
          <p:cNvSpPr>
            <a:spLocks noGrp="1"/>
          </p:cNvSpPr>
          <p:nvPr>
            <p:ph type="body" sz="quarter" idx="1"/>
          </p:nvPr>
        </p:nvSpPr>
        <p:spPr>
          <a:xfrm>
            <a:off x="6096933" y="1142378"/>
            <a:ext cx="5079534" cy="45732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Tree>
    <p:extLst>
      <p:ext uri="{BB962C8B-B14F-4D97-AF65-F5344CB8AC3E}">
        <p14:creationId xmlns:p14="http://schemas.microsoft.com/office/powerpoint/2010/main" val="3723187645"/>
      </p:ext>
    </p:extLst>
  </p:cSld>
  <p:clrMapOvr>
    <a:masterClrMapping/>
  </p:clrMapOvr>
  <p:extLst>
    <p:ext uri="{DCECCB84-F9BA-43D5-87BE-67443E8EF086}">
      <p15:sldGuideLst xmlns:p15="http://schemas.microsoft.com/office/powerpoint/2012/main">
        <p15:guide id="1" pos="544">
          <p15:clr>
            <a:srgbClr val="FBAE40"/>
          </p15:clr>
        </p15:guide>
        <p15:guide id="2" pos="2721">
          <p15:clr>
            <a:srgbClr val="FBAE40"/>
          </p15:clr>
        </p15:guide>
        <p15:guide id="4" pos="5987">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723FA5-AD0B-CB4B-BA41-442E9FB9D749}"/>
              </a:ext>
            </a:extLst>
          </p:cNvPr>
          <p:cNvSpPr>
            <a:spLocks noGrp="1"/>
          </p:cNvSpPr>
          <p:nvPr>
            <p:ph type="title"/>
          </p:nvPr>
        </p:nvSpPr>
        <p:spPr/>
        <p:txBody>
          <a:bodyPr/>
          <a:lstStyle/>
          <a:p>
            <a:r>
              <a:rPr lang="en-US"/>
              <a:t>Click to edit Master title style</a:t>
            </a:r>
            <a:endParaRPr lang="sv-SE"/>
          </a:p>
        </p:txBody>
      </p:sp>
      <p:sp>
        <p:nvSpPr>
          <p:cNvPr id="3" name="Content Placeholder 2">
            <a:extLst>
              <a:ext uri="{FF2B5EF4-FFF2-40B4-BE49-F238E27FC236}">
                <a16:creationId xmlns:a16="http://schemas.microsoft.com/office/drawing/2014/main" id="{2A01ECC4-8FF8-8A48-8AA9-03E2B72B385C}"/>
              </a:ext>
            </a:extLst>
          </p:cNvPr>
          <p:cNvSpPr>
            <a:spLocks noGrp="1"/>
          </p:cNvSpPr>
          <p:nvPr>
            <p:ph sz="half" idx="1"/>
          </p:nvPr>
        </p:nvSpPr>
        <p:spPr>
          <a:xfrm>
            <a:off x="1650242" y="2116760"/>
            <a:ext cx="4190942" cy="359699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Content Placeholder 3">
            <a:extLst>
              <a:ext uri="{FF2B5EF4-FFF2-40B4-BE49-F238E27FC236}">
                <a16:creationId xmlns:a16="http://schemas.microsoft.com/office/drawing/2014/main" id="{B8F4E5A7-084F-8E49-B6CD-A698FB2FDF78}"/>
              </a:ext>
            </a:extLst>
          </p:cNvPr>
          <p:cNvSpPr>
            <a:spLocks noGrp="1"/>
          </p:cNvSpPr>
          <p:nvPr>
            <p:ph sz="half" idx="2"/>
          </p:nvPr>
        </p:nvSpPr>
        <p:spPr>
          <a:xfrm>
            <a:off x="6350816" y="2116760"/>
            <a:ext cx="4190942" cy="359699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Date Placeholder 4">
            <a:extLst>
              <a:ext uri="{FF2B5EF4-FFF2-40B4-BE49-F238E27FC236}">
                <a16:creationId xmlns:a16="http://schemas.microsoft.com/office/drawing/2014/main" id="{BF3C3F6A-A67B-4749-A0AF-0BD907551117}"/>
              </a:ext>
            </a:extLst>
          </p:cNvPr>
          <p:cNvSpPr>
            <a:spLocks noGrp="1"/>
          </p:cNvSpPr>
          <p:nvPr>
            <p:ph type="dt" sz="half" idx="10"/>
          </p:nvPr>
        </p:nvSpPr>
        <p:spPr/>
        <p:txBody>
          <a:bodyPr/>
          <a:lstStyle/>
          <a:p>
            <a:r>
              <a:rPr lang="sv-SE"/>
              <a:t>2023-01-01</a:t>
            </a:r>
          </a:p>
        </p:txBody>
      </p:sp>
      <p:sp>
        <p:nvSpPr>
          <p:cNvPr id="6" name="Footer Placeholder 5">
            <a:extLst>
              <a:ext uri="{FF2B5EF4-FFF2-40B4-BE49-F238E27FC236}">
                <a16:creationId xmlns:a16="http://schemas.microsoft.com/office/drawing/2014/main" id="{98923223-C3AB-C346-9D2E-3EAE0F74ACBE}"/>
              </a:ext>
            </a:extLst>
          </p:cNvPr>
          <p:cNvSpPr>
            <a:spLocks noGrp="1"/>
          </p:cNvSpPr>
          <p:nvPr>
            <p:ph type="ftr" sz="quarter" idx="11"/>
          </p:nvPr>
        </p:nvSpPr>
        <p:spPr/>
        <p:txBody>
          <a:bodyPr/>
          <a:lstStyle/>
          <a:p>
            <a:r>
              <a:rPr lang="en-US"/>
              <a:t>Skolmatsakademin · PPT-mall</a:t>
            </a:r>
            <a:endParaRPr lang="sv-SE"/>
          </a:p>
        </p:txBody>
      </p:sp>
      <p:sp>
        <p:nvSpPr>
          <p:cNvPr id="7" name="Slide Number Placeholder 6">
            <a:extLst>
              <a:ext uri="{FF2B5EF4-FFF2-40B4-BE49-F238E27FC236}">
                <a16:creationId xmlns:a16="http://schemas.microsoft.com/office/drawing/2014/main" id="{ADCD00DC-0146-9046-9AF4-01524831329C}"/>
              </a:ext>
            </a:extLst>
          </p:cNvPr>
          <p:cNvSpPr>
            <a:spLocks noGrp="1"/>
          </p:cNvSpPr>
          <p:nvPr>
            <p:ph type="sldNum" sz="quarter" idx="12"/>
          </p:nvPr>
        </p:nvSpPr>
        <p:spPr/>
        <p:txBody>
          <a:bodyPr/>
          <a:lstStyle/>
          <a:p>
            <a:fld id="{2066355A-084C-D24E-9AD2-7E4FC41EA627}" type="slidenum">
              <a:rPr lang="sv-SE" smtClean="0"/>
              <a:pPr/>
              <a:t>‹#›</a:t>
            </a:fld>
            <a:endParaRPr lang="sv-SE"/>
          </a:p>
        </p:txBody>
      </p:sp>
      <p:sp>
        <p:nvSpPr>
          <p:cNvPr id="8" name="Text Placeholder 9">
            <a:extLst>
              <a:ext uri="{FF2B5EF4-FFF2-40B4-BE49-F238E27FC236}">
                <a16:creationId xmlns:a16="http://schemas.microsoft.com/office/drawing/2014/main" id="{5174EFEE-AEFA-0740-B762-424147DC0BA3}"/>
              </a:ext>
            </a:extLst>
          </p:cNvPr>
          <p:cNvSpPr txBox="1">
            <a:spLocks/>
          </p:cNvSpPr>
          <p:nvPr userDrawn="1"/>
        </p:nvSpPr>
        <p:spPr>
          <a:xfrm>
            <a:off x="-3471346" y="19515"/>
            <a:ext cx="3048467" cy="2019549"/>
          </a:xfrm>
          <a:prstGeom prst="rect">
            <a:avLst/>
          </a:prstGeom>
          <a:solidFill>
            <a:srgbClr val="FEFEFE"/>
          </a:solidFill>
        </p:spPr>
        <p:txBody>
          <a:bodyPr lIns="253979" tIns="253979" rIns="253979" bIns="253979">
            <a:spAutoFit/>
          </a:bodyPr>
          <a:lstStyle>
            <a:lvl1pPr marL="0" indent="0" algn="l" defTabSz="518419" rtl="0" eaLnBrk="1" latinLnBrk="0" hangingPunct="1">
              <a:lnSpc>
                <a:spcPct val="120000"/>
              </a:lnSpc>
              <a:spcBef>
                <a:spcPts val="1000"/>
              </a:spcBef>
              <a:buFont typeface="Arial"/>
              <a:buNone/>
              <a:defRPr sz="900" kern="1200">
                <a:solidFill>
                  <a:schemeClr val="tx1"/>
                </a:solidFill>
                <a:latin typeface="+mn-lt"/>
                <a:ea typeface="+mn-ea"/>
                <a:cs typeface="+mn-cs"/>
              </a:defRPr>
            </a:lvl1pPr>
            <a:lvl2pPr marL="0" indent="0" algn="l" defTabSz="518419" rtl="0" eaLnBrk="1" latinLnBrk="0" hangingPunct="1">
              <a:lnSpc>
                <a:spcPct val="120000"/>
              </a:lnSpc>
              <a:spcBef>
                <a:spcPts val="1000"/>
              </a:spcBef>
              <a:buFont typeface="Arial"/>
              <a:buNone/>
              <a:defRPr sz="900" b="1" kern="1200" cap="all" baseline="0">
                <a:solidFill>
                  <a:schemeClr val="tx1"/>
                </a:solidFill>
                <a:latin typeface="+mn-lt"/>
                <a:ea typeface="+mn-ea"/>
                <a:cs typeface="+mn-cs"/>
              </a:defRPr>
            </a:lvl2pPr>
            <a:lvl3pPr marL="108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3pPr>
            <a:lvl4pPr marL="252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4pPr>
            <a:lvl5pPr marL="396000" indent="-108000" algn="l" defTabSz="518419" rtl="0" eaLnBrk="1" latinLnBrk="0" hangingPunct="1">
              <a:lnSpc>
                <a:spcPct val="120000"/>
              </a:lnSpc>
              <a:spcBef>
                <a:spcPts val="1000"/>
              </a:spcBef>
              <a:buFont typeface="Arial"/>
              <a:buChar char="»"/>
              <a:defRPr sz="900" kern="1200">
                <a:solidFill>
                  <a:schemeClr val="tx1"/>
                </a:solidFill>
                <a:latin typeface="+mn-lt"/>
                <a:ea typeface="+mn-ea"/>
                <a:cs typeface="+mn-cs"/>
              </a:defRPr>
            </a:lvl5pPr>
            <a:lvl6pPr marL="2851305" indent="-259210" algn="l" defTabSz="518419" rtl="0" eaLnBrk="1" latinLnBrk="0" hangingPunct="1">
              <a:spcBef>
                <a:spcPct val="20000"/>
              </a:spcBef>
              <a:buFont typeface="Arial"/>
              <a:buChar char="•"/>
              <a:defRPr sz="2268" kern="1200">
                <a:solidFill>
                  <a:schemeClr val="tx1"/>
                </a:solidFill>
                <a:latin typeface="+mn-lt"/>
                <a:ea typeface="+mn-ea"/>
                <a:cs typeface="+mn-cs"/>
              </a:defRPr>
            </a:lvl6pPr>
            <a:lvl7pPr marL="3369724" indent="-259210" algn="l" defTabSz="518419" rtl="0" eaLnBrk="1" latinLnBrk="0" hangingPunct="1">
              <a:spcBef>
                <a:spcPct val="20000"/>
              </a:spcBef>
              <a:buFont typeface="Arial"/>
              <a:buChar char="•"/>
              <a:defRPr sz="2268" kern="1200">
                <a:solidFill>
                  <a:schemeClr val="tx1"/>
                </a:solidFill>
                <a:latin typeface="+mn-lt"/>
                <a:ea typeface="+mn-ea"/>
                <a:cs typeface="+mn-cs"/>
              </a:defRPr>
            </a:lvl7pPr>
            <a:lvl8pPr marL="3888143" indent="-259210" algn="l" defTabSz="518419" rtl="0" eaLnBrk="1" latinLnBrk="0" hangingPunct="1">
              <a:spcBef>
                <a:spcPct val="20000"/>
              </a:spcBef>
              <a:buFont typeface="Arial"/>
              <a:buChar char="•"/>
              <a:defRPr sz="2268" kern="1200">
                <a:solidFill>
                  <a:schemeClr val="tx1"/>
                </a:solidFill>
                <a:latin typeface="+mn-lt"/>
                <a:ea typeface="+mn-ea"/>
                <a:cs typeface="+mn-cs"/>
              </a:defRPr>
            </a:lvl8pPr>
            <a:lvl9pPr marL="4406562" indent="-259210" algn="l" defTabSz="518419" rtl="0" eaLnBrk="1" latinLnBrk="0" hangingPunct="1">
              <a:spcBef>
                <a:spcPct val="20000"/>
              </a:spcBef>
              <a:buFont typeface="Arial"/>
              <a:buChar char="•"/>
              <a:defRPr sz="2268" kern="1200">
                <a:solidFill>
                  <a:schemeClr val="tx1"/>
                </a:solidFill>
                <a:latin typeface="+mn-lt"/>
                <a:ea typeface="+mn-ea"/>
                <a:cs typeface="+mn-cs"/>
              </a:defRPr>
            </a:lvl9pPr>
          </a:lstStyle>
          <a:p>
            <a:pPr lvl="1">
              <a:spcBef>
                <a:spcPts val="823"/>
              </a:spcBef>
            </a:pPr>
            <a:r>
              <a:rPr lang="sv-SE" sz="823" b="1" i="0" noProof="0">
                <a:latin typeface="+mn-lt"/>
                <a:ea typeface="+mn-ea"/>
              </a:rPr>
              <a:t>Textsida</a:t>
            </a:r>
          </a:p>
          <a:p>
            <a:pPr>
              <a:spcBef>
                <a:spcPts val="823"/>
              </a:spcBef>
            </a:pPr>
            <a:r>
              <a:rPr lang="sv-SE" sz="823" b="0" i="0" noProof="0">
                <a:latin typeface="+mn-lt"/>
                <a:ea typeface="+mn-ea"/>
              </a:rPr>
              <a:t>Anpassa huvudtextrutans höjd baserat på rubrikens höjd. Använd stödlinjerna för korrekt placering.</a:t>
            </a:r>
            <a:br>
              <a:rPr lang="sv-SE" sz="823" b="0" i="0" noProof="0">
                <a:latin typeface="+mn-lt"/>
                <a:ea typeface="+mn-ea"/>
              </a:rPr>
            </a:br>
            <a:endParaRPr lang="sv-SE" sz="823" b="0" i="0" noProof="0">
              <a:latin typeface="+mn-lt"/>
              <a:ea typeface="+mn-ea"/>
            </a:endParaRPr>
          </a:p>
          <a:p>
            <a:pPr lvl="1">
              <a:spcBef>
                <a:spcPts val="823"/>
              </a:spcBef>
            </a:pPr>
            <a:r>
              <a:rPr lang="en-GB" sz="823" b="1" i="0" noProof="0">
                <a:latin typeface="+mn-lt"/>
                <a:ea typeface="+mn-ea"/>
              </a:rPr>
              <a:t>Text slide</a:t>
            </a:r>
          </a:p>
          <a:p>
            <a:pPr>
              <a:spcBef>
                <a:spcPts val="823"/>
              </a:spcBef>
            </a:pPr>
            <a:r>
              <a:rPr lang="en-GB" sz="823" b="0" i="0" noProof="0">
                <a:latin typeface="+mn-lt"/>
                <a:ea typeface="+mn-ea"/>
              </a:rPr>
              <a:t>Adjust the height of the main text frame based on the height of the heading. Use the guides to find the correct placement.</a:t>
            </a:r>
          </a:p>
        </p:txBody>
      </p:sp>
    </p:spTree>
    <p:extLst>
      <p:ext uri="{BB962C8B-B14F-4D97-AF65-F5344CB8AC3E}">
        <p14:creationId xmlns:p14="http://schemas.microsoft.com/office/powerpoint/2010/main" val="2965198112"/>
      </p:ext>
    </p:extLst>
  </p:cSld>
  <p:clrMapOvr>
    <a:masterClrMapping/>
  </p:clrMapOvr>
  <p:extLst>
    <p:ext uri="{DCECCB84-F9BA-43D5-87BE-67443E8EF086}">
      <p15:sldGuideLst xmlns:p15="http://schemas.microsoft.com/office/powerpoint/2012/main">
        <p15:guide id="1" pos="884">
          <p15:clr>
            <a:srgbClr val="FBAE40"/>
          </p15:clr>
        </p15:guide>
        <p15:guide id="2" pos="5647">
          <p15:clr>
            <a:srgbClr val="FBAE40"/>
          </p15:clr>
        </p15:guide>
        <p15:guide id="3" pos="3402">
          <p15:clr>
            <a:srgbClr val="FBAE40"/>
          </p15:clr>
        </p15:guide>
        <p15:guide id="4" pos="3129">
          <p15:clr>
            <a:srgbClr val="FBAE40"/>
          </p15:clr>
        </p15:guide>
        <p15:guide id="5" orient="horz" pos="1134">
          <p15:clr>
            <a:srgbClr val="FBAE40"/>
          </p15:clr>
        </p15:guide>
        <p15:guide id="6" orient="horz" pos="1429">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63" Type="http://schemas.openxmlformats.org/officeDocument/2006/relationships/image" Target="../media/image2.emf"/><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61"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50242" y="1142378"/>
            <a:ext cx="8891517" cy="423299"/>
          </a:xfrm>
          <a:prstGeom prst="rect">
            <a:avLst/>
          </a:prstGeom>
        </p:spPr>
        <p:txBody>
          <a:bodyPr vert="horz" lIns="0" tIns="0" rIns="0" bIns="0" rtlCol="0" anchor="t" anchorCtr="0">
            <a:noAutofit/>
          </a:bodyPr>
          <a:lstStyle/>
          <a:p>
            <a:r>
              <a:rPr lang="sv-SE" noProof="0" err="1"/>
              <a:t>Headline</a:t>
            </a:r>
            <a:endParaRPr lang="sv-SE" noProof="0"/>
          </a:p>
        </p:txBody>
      </p:sp>
      <p:sp>
        <p:nvSpPr>
          <p:cNvPr id="3" name="Text Placeholder 2"/>
          <p:cNvSpPr>
            <a:spLocks noGrp="1"/>
          </p:cNvSpPr>
          <p:nvPr>
            <p:ph type="body" idx="1"/>
          </p:nvPr>
        </p:nvSpPr>
        <p:spPr>
          <a:xfrm>
            <a:off x="1651175" y="2116494"/>
            <a:ext cx="8891517" cy="3598040"/>
          </a:xfrm>
          <a:prstGeom prst="rect">
            <a:avLst/>
          </a:prstGeom>
        </p:spPr>
        <p:txBody>
          <a:bodyPr vert="horz" lIns="0" tIns="0" rIns="0" bIns="0" rtlCol="0">
            <a:noAutofit/>
          </a:bodyPr>
          <a:lstStyle/>
          <a:p>
            <a:pPr lvl="0"/>
            <a:r>
              <a:rPr lang="sv-SE" noProof="0"/>
              <a:t>Nivå 1</a:t>
            </a:r>
          </a:p>
          <a:p>
            <a:pPr lvl="1"/>
            <a:r>
              <a:rPr lang="sv-SE" noProof="0"/>
              <a:t>Nivå 2</a:t>
            </a:r>
          </a:p>
          <a:p>
            <a:pPr lvl="2"/>
            <a:r>
              <a:rPr lang="sv-SE" noProof="0"/>
              <a:t>Nivå 3</a:t>
            </a:r>
          </a:p>
          <a:p>
            <a:pPr lvl="3"/>
            <a:r>
              <a:rPr lang="sv-SE" noProof="0"/>
              <a:t>Nivå 4</a:t>
            </a:r>
          </a:p>
          <a:p>
            <a:pPr lvl="4"/>
            <a:r>
              <a:rPr lang="sv-SE" noProof="0"/>
              <a:t>Nivå 5</a:t>
            </a:r>
          </a:p>
        </p:txBody>
      </p:sp>
      <p:sp>
        <p:nvSpPr>
          <p:cNvPr id="4" name="Date Placeholder 3"/>
          <p:cNvSpPr>
            <a:spLocks noGrp="1"/>
          </p:cNvSpPr>
          <p:nvPr>
            <p:ph type="dt" sz="half" idx="10"/>
          </p:nvPr>
        </p:nvSpPr>
        <p:spPr>
          <a:xfrm>
            <a:off x="5078087" y="6349483"/>
            <a:ext cx="1017399" cy="253979"/>
          </a:xfrm>
          <a:prstGeom prst="rect">
            <a:avLst/>
          </a:prstGeom>
        </p:spPr>
        <p:txBody>
          <a:bodyPr vert="horz" lIns="0" tIns="0" rIns="0" bIns="0" rtlCol="0" anchor="b" anchorCtr="0"/>
          <a:lstStyle>
            <a:lvl1pPr algn="l">
              <a:defRPr sz="941" b="0" i="0">
                <a:solidFill>
                  <a:srgbClr val="000000"/>
                </a:solidFill>
                <a:latin typeface="+mn-lt"/>
                <a:ea typeface="+mn-ea"/>
                <a:cs typeface="+mn-cs"/>
              </a:defRPr>
            </a:lvl1pPr>
          </a:lstStyle>
          <a:p>
            <a:r>
              <a:rPr lang="sv-SE"/>
              <a:t>2023-01-01</a:t>
            </a:r>
          </a:p>
        </p:txBody>
      </p:sp>
      <p:sp>
        <p:nvSpPr>
          <p:cNvPr id="5" name="Footer Placeholder 4"/>
          <p:cNvSpPr>
            <a:spLocks noGrp="1"/>
          </p:cNvSpPr>
          <p:nvPr>
            <p:ph type="ftr" sz="quarter" idx="11"/>
          </p:nvPr>
        </p:nvSpPr>
        <p:spPr>
          <a:xfrm>
            <a:off x="761650" y="6349483"/>
            <a:ext cx="4317370" cy="253979"/>
          </a:xfrm>
          <a:prstGeom prst="rect">
            <a:avLst/>
          </a:prstGeom>
        </p:spPr>
        <p:txBody>
          <a:bodyPr vert="horz" lIns="0" tIns="0" rIns="0" bIns="0" rtlCol="0" anchor="b" anchorCtr="0"/>
          <a:lstStyle>
            <a:lvl1pPr algn="l">
              <a:defRPr sz="941" b="0" i="0">
                <a:solidFill>
                  <a:srgbClr val="000000"/>
                </a:solidFill>
                <a:latin typeface="+mn-lt"/>
                <a:ea typeface="+mn-ea"/>
                <a:cs typeface="+mn-cs"/>
              </a:defRPr>
            </a:lvl1pPr>
          </a:lstStyle>
          <a:p>
            <a:r>
              <a:rPr lang="en-US"/>
              <a:t>Skolmatsakademin · PPT-mall</a:t>
            </a:r>
            <a:endParaRPr lang="sv-SE"/>
          </a:p>
        </p:txBody>
      </p:sp>
      <p:sp>
        <p:nvSpPr>
          <p:cNvPr id="6" name="Slide Number Placeholder 5"/>
          <p:cNvSpPr>
            <a:spLocks noGrp="1"/>
          </p:cNvSpPr>
          <p:nvPr>
            <p:ph type="sldNum" sz="quarter" idx="12"/>
          </p:nvPr>
        </p:nvSpPr>
        <p:spPr>
          <a:xfrm>
            <a:off x="253883" y="6349483"/>
            <a:ext cx="507767" cy="253979"/>
          </a:xfrm>
          <a:prstGeom prst="rect">
            <a:avLst/>
          </a:prstGeom>
        </p:spPr>
        <p:txBody>
          <a:bodyPr vert="horz" lIns="0" tIns="0" rIns="0" bIns="0" rtlCol="0" anchor="b" anchorCtr="0"/>
          <a:lstStyle>
            <a:lvl1pPr algn="l">
              <a:defRPr sz="941" b="0" i="0">
                <a:solidFill>
                  <a:srgbClr val="000000"/>
                </a:solidFill>
                <a:latin typeface="+mn-lt"/>
                <a:ea typeface="+mn-ea"/>
                <a:cs typeface="+mn-cs"/>
              </a:defRPr>
            </a:lvl1pPr>
          </a:lstStyle>
          <a:p>
            <a:fld id="{2066355A-084C-D24E-9AD2-7E4FC41EA627}" type="slidenum">
              <a:rPr lang="sv-SE" smtClean="0"/>
              <a:pPr/>
              <a:t>‹#›</a:t>
            </a:fld>
            <a:endParaRPr lang="sv-SE"/>
          </a:p>
        </p:txBody>
      </p:sp>
      <p:pic>
        <p:nvPicPr>
          <p:cNvPr id="8" name="Picture 7">
            <a:extLst>
              <a:ext uri="{FF2B5EF4-FFF2-40B4-BE49-F238E27FC236}">
                <a16:creationId xmlns:a16="http://schemas.microsoft.com/office/drawing/2014/main" id="{202D5BB4-6243-AB43-8377-62AE9A5C7858}"/>
              </a:ext>
            </a:extLst>
          </p:cNvPr>
          <p:cNvPicPr>
            <a:picLocks/>
          </p:cNvPicPr>
          <p:nvPr userDrawn="1"/>
        </p:nvPicPr>
        <p:blipFill>
          <a:blip r:embed="rId62"/>
          <a:stretch>
            <a:fillRect/>
          </a:stretch>
        </p:blipFill>
        <p:spPr>
          <a:xfrm>
            <a:off x="0" y="-423299"/>
            <a:ext cx="12192044" cy="423299"/>
          </a:xfrm>
          <a:prstGeom prst="rect">
            <a:avLst/>
          </a:prstGeom>
        </p:spPr>
      </p:pic>
      <p:pic>
        <p:nvPicPr>
          <p:cNvPr id="17" name="Picture 16">
            <a:extLst>
              <a:ext uri="{FF2B5EF4-FFF2-40B4-BE49-F238E27FC236}">
                <a16:creationId xmlns:a16="http://schemas.microsoft.com/office/drawing/2014/main" id="{BA398CB1-A590-2242-93E4-A5A30307C455}"/>
              </a:ext>
            </a:extLst>
          </p:cNvPr>
          <p:cNvPicPr>
            <a:picLocks/>
          </p:cNvPicPr>
          <p:nvPr userDrawn="1"/>
        </p:nvPicPr>
        <p:blipFill>
          <a:blip r:embed="rId63"/>
          <a:stretch>
            <a:fillRect/>
          </a:stretch>
        </p:blipFill>
        <p:spPr>
          <a:xfrm>
            <a:off x="-420844" y="1873"/>
            <a:ext cx="423335" cy="6857441"/>
          </a:xfrm>
          <a:prstGeom prst="rect">
            <a:avLst/>
          </a:prstGeom>
        </p:spPr>
      </p:pic>
      <p:pic>
        <p:nvPicPr>
          <p:cNvPr id="18" name="Picture 17">
            <a:extLst>
              <a:ext uri="{FF2B5EF4-FFF2-40B4-BE49-F238E27FC236}">
                <a16:creationId xmlns:a16="http://schemas.microsoft.com/office/drawing/2014/main" id="{3B1E7DAD-34CE-924B-B686-2C241696AF19}"/>
              </a:ext>
            </a:extLst>
          </p:cNvPr>
          <p:cNvPicPr>
            <a:picLocks/>
          </p:cNvPicPr>
          <p:nvPr userDrawn="1"/>
        </p:nvPicPr>
        <p:blipFill>
          <a:blip r:embed="rId63"/>
          <a:stretch>
            <a:fillRect/>
          </a:stretch>
        </p:blipFill>
        <p:spPr>
          <a:xfrm flipH="1">
            <a:off x="12194534" y="1873"/>
            <a:ext cx="423335" cy="6857441"/>
          </a:xfrm>
          <a:prstGeom prst="rect">
            <a:avLst/>
          </a:prstGeom>
        </p:spPr>
      </p:pic>
      <p:pic>
        <p:nvPicPr>
          <p:cNvPr id="12" name="Picture 11">
            <a:extLst>
              <a:ext uri="{FF2B5EF4-FFF2-40B4-BE49-F238E27FC236}">
                <a16:creationId xmlns:a16="http://schemas.microsoft.com/office/drawing/2014/main" id="{3C8C0F28-4DE8-EF48-AE1E-CE79AD66C96D}"/>
              </a:ext>
            </a:extLst>
          </p:cNvPr>
          <p:cNvPicPr>
            <a:picLocks/>
          </p:cNvPicPr>
          <p:nvPr userDrawn="1"/>
        </p:nvPicPr>
        <p:blipFill>
          <a:blip r:embed="rId62"/>
          <a:stretch>
            <a:fillRect/>
          </a:stretch>
        </p:blipFill>
        <p:spPr>
          <a:xfrm flipV="1">
            <a:off x="0" y="6859315"/>
            <a:ext cx="12192044" cy="423299"/>
          </a:xfrm>
          <a:prstGeom prst="rect">
            <a:avLst/>
          </a:prstGeom>
        </p:spPr>
      </p:pic>
      <p:sp>
        <p:nvSpPr>
          <p:cNvPr id="7" name="Freeform 1">
            <a:extLst>
              <a:ext uri="{FF2B5EF4-FFF2-40B4-BE49-F238E27FC236}">
                <a16:creationId xmlns:a16="http://schemas.microsoft.com/office/drawing/2014/main" id="{A06317E4-F0AF-F0D5-6F14-2515E4505703}"/>
              </a:ext>
            </a:extLst>
          </p:cNvPr>
          <p:cNvSpPr>
            <a:spLocks noChangeAspect="1" noChangeArrowheads="1"/>
          </p:cNvSpPr>
          <p:nvPr userDrawn="1"/>
        </p:nvSpPr>
        <p:spPr bwMode="auto">
          <a:xfrm>
            <a:off x="10042811" y="6350159"/>
            <a:ext cx="1895305" cy="253979"/>
          </a:xfrm>
          <a:custGeom>
            <a:avLst/>
            <a:gdLst>
              <a:gd name="T0" fmla="*/ 3752 w 28000"/>
              <a:gd name="T1" fmla="*/ 1876 h 3752"/>
              <a:gd name="T2" fmla="*/ 243 w 28000"/>
              <a:gd name="T3" fmla="*/ 1430 h 3752"/>
              <a:gd name="T4" fmla="*/ 898 w 28000"/>
              <a:gd name="T5" fmla="*/ 1612 h 3752"/>
              <a:gd name="T6" fmla="*/ 807 w 28000"/>
              <a:gd name="T7" fmla="*/ 3189 h 3752"/>
              <a:gd name="T8" fmla="*/ 1288 w 28000"/>
              <a:gd name="T9" fmla="*/ 3007 h 3752"/>
              <a:gd name="T10" fmla="*/ 294 w 28000"/>
              <a:gd name="T11" fmla="*/ 2482 h 3752"/>
              <a:gd name="T12" fmla="*/ 1388 w 28000"/>
              <a:gd name="T13" fmla="*/ 2482 h 3752"/>
              <a:gd name="T14" fmla="*/ 1496 w 28000"/>
              <a:gd name="T15" fmla="*/ 3527 h 3752"/>
              <a:gd name="T16" fmla="*/ 3129 w 28000"/>
              <a:gd name="T17" fmla="*/ 1876 h 3752"/>
              <a:gd name="T18" fmla="*/ 1972 w 28000"/>
              <a:gd name="T19" fmla="*/ 810 h 3752"/>
              <a:gd name="T20" fmla="*/ 1876 w 28000"/>
              <a:gd name="T21" fmla="*/ 623 h 3752"/>
              <a:gd name="T22" fmla="*/ 471 w 28000"/>
              <a:gd name="T23" fmla="*/ 929 h 3752"/>
              <a:gd name="T24" fmla="*/ 2639 w 28000"/>
              <a:gd name="T25" fmla="*/ 2227 h 3752"/>
              <a:gd name="T26" fmla="*/ 2373 w 28000"/>
              <a:gd name="T27" fmla="*/ 3151 h 3752"/>
              <a:gd name="T28" fmla="*/ 2644 w 28000"/>
              <a:gd name="T29" fmla="*/ 2820 h 3752"/>
              <a:gd name="T30" fmla="*/ 2105 w 28000"/>
              <a:gd name="T31" fmla="*/ 2482 h 3752"/>
              <a:gd name="T32" fmla="*/ 2644 w 28000"/>
              <a:gd name="T33" fmla="*/ 2820 h 3752"/>
              <a:gd name="T34" fmla="*/ 4730 w 28000"/>
              <a:gd name="T35" fmla="*/ 2185 h 3752"/>
              <a:gd name="T36" fmla="*/ 5623 w 28000"/>
              <a:gd name="T37" fmla="*/ 1526 h 3752"/>
              <a:gd name="T38" fmla="*/ 6573 w 28000"/>
              <a:gd name="T39" fmla="*/ 1736 h 3752"/>
              <a:gd name="T40" fmla="*/ 6209 w 28000"/>
              <a:gd name="T41" fmla="*/ 2167 h 3752"/>
              <a:gd name="T42" fmla="*/ 6209 w 28000"/>
              <a:gd name="T43" fmla="*/ 1813 h 3752"/>
              <a:gd name="T44" fmla="*/ 8003 w 28000"/>
              <a:gd name="T45" fmla="*/ 1045 h 3752"/>
              <a:gd name="T46" fmla="*/ 8003 w 28000"/>
              <a:gd name="T47" fmla="*/ 1045 h 3752"/>
              <a:gd name="T48" fmla="*/ 8584 w 28000"/>
              <a:gd name="T49" fmla="*/ 1876 h 3752"/>
              <a:gd name="T50" fmla="*/ 10059 w 28000"/>
              <a:gd name="T51" fmla="*/ 2678 h 3752"/>
              <a:gd name="T52" fmla="*/ 11727 w 28000"/>
              <a:gd name="T53" fmla="*/ 1073 h 3752"/>
              <a:gd name="T54" fmla="*/ 11776 w 28000"/>
              <a:gd name="T55" fmla="*/ 1580 h 3752"/>
              <a:gd name="T56" fmla="*/ 10603 w 28000"/>
              <a:gd name="T57" fmla="*/ 1568 h 3752"/>
              <a:gd name="T58" fmla="*/ 11207 w 28000"/>
              <a:gd name="T59" fmla="*/ 2365 h 3752"/>
              <a:gd name="T60" fmla="*/ 12257 w 28000"/>
              <a:gd name="T61" fmla="*/ 2678 h 3752"/>
              <a:gd name="T62" fmla="*/ 13739 w 28000"/>
              <a:gd name="T63" fmla="*/ 2678 h 3752"/>
              <a:gd name="T64" fmla="*/ 12987 w 28000"/>
              <a:gd name="T65" fmla="*/ 1351 h 3752"/>
              <a:gd name="T66" fmla="*/ 13727 w 28000"/>
              <a:gd name="T67" fmla="*/ 1073 h 3752"/>
              <a:gd name="T68" fmla="*/ 14200 w 28000"/>
              <a:gd name="T69" fmla="*/ 2678 h 3752"/>
              <a:gd name="T70" fmla="*/ 16241 w 28000"/>
              <a:gd name="T71" fmla="*/ 2230 h 3752"/>
              <a:gd name="T72" fmla="*/ 15987 w 28000"/>
              <a:gd name="T73" fmla="*/ 2248 h 3752"/>
              <a:gd name="T74" fmla="*/ 15656 w 28000"/>
              <a:gd name="T75" fmla="*/ 1267 h 3752"/>
              <a:gd name="T76" fmla="*/ 16384 w 28000"/>
              <a:gd name="T77" fmla="*/ 2678 h 3752"/>
              <a:gd name="T78" fmla="*/ 17865 w 28000"/>
              <a:gd name="T79" fmla="*/ 2678 h 3752"/>
              <a:gd name="T80" fmla="*/ 17112 w 28000"/>
              <a:gd name="T81" fmla="*/ 1351 h 3752"/>
              <a:gd name="T82" fmla="*/ 18719 w 28000"/>
              <a:gd name="T83" fmla="*/ 1736 h 3752"/>
              <a:gd name="T84" fmla="*/ 18353 w 28000"/>
              <a:gd name="T85" fmla="*/ 2678 h 3752"/>
              <a:gd name="T86" fmla="*/ 18367 w 28000"/>
              <a:gd name="T87" fmla="*/ 1813 h 3752"/>
              <a:gd name="T88" fmla="*/ 19982 w 28000"/>
              <a:gd name="T89" fmla="*/ 1073 h 3752"/>
              <a:gd name="T90" fmla="*/ 20614 w 28000"/>
              <a:gd name="T91" fmla="*/ 2678 h 3752"/>
              <a:gd name="T92" fmla="*/ 19849 w 28000"/>
              <a:gd name="T93" fmla="*/ 2106 h 3752"/>
              <a:gd name="T94" fmla="*/ 21622 w 28000"/>
              <a:gd name="T95" fmla="*/ 1073 h 3752"/>
              <a:gd name="T96" fmla="*/ 22429 w 28000"/>
              <a:gd name="T97" fmla="*/ 1874 h 3752"/>
              <a:gd name="T98" fmla="*/ 21363 w 28000"/>
              <a:gd name="T99" fmla="*/ 1293 h 3752"/>
              <a:gd name="T100" fmla="*/ 22987 w 28000"/>
              <a:gd name="T101" fmla="*/ 2461 h 3752"/>
              <a:gd name="T102" fmla="*/ 23687 w 28000"/>
              <a:gd name="T103" fmla="*/ 1073 h 3752"/>
              <a:gd name="T104" fmla="*/ 23587 w 28000"/>
              <a:gd name="T105" fmla="*/ 1971 h 3752"/>
              <a:gd name="T106" fmla="*/ 25668 w 28000"/>
              <a:gd name="T107" fmla="*/ 1073 h 3752"/>
              <a:gd name="T108" fmla="*/ 24982 w 28000"/>
              <a:gd name="T109" fmla="*/ 2678 h 3752"/>
              <a:gd name="T110" fmla="*/ 24021 w 28000"/>
              <a:gd name="T111" fmla="*/ 2678 h 3752"/>
              <a:gd name="T112" fmla="*/ 25383 w 28000"/>
              <a:gd name="T113" fmla="*/ 1073 h 3752"/>
              <a:gd name="T114" fmla="*/ 26074 w 28000"/>
              <a:gd name="T115" fmla="*/ 2678 h 3752"/>
              <a:gd name="T116" fmla="*/ 27735 w 28000"/>
              <a:gd name="T117" fmla="*/ 2678 h 3752"/>
              <a:gd name="T118" fmla="*/ 26725 w 28000"/>
              <a:gd name="T119" fmla="*/ 1073 h 3752"/>
              <a:gd name="T120" fmla="*/ 27999 w 28000"/>
              <a:gd name="T121" fmla="*/ 1073 h 3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8000" h="3752">
                <a:moveTo>
                  <a:pt x="1876" y="0"/>
                </a:moveTo>
                <a:lnTo>
                  <a:pt x="1876" y="0"/>
                </a:lnTo>
                <a:cubicBezTo>
                  <a:pt x="842" y="0"/>
                  <a:pt x="0" y="842"/>
                  <a:pt x="0" y="1876"/>
                </a:cubicBezTo>
                <a:cubicBezTo>
                  <a:pt x="0" y="2909"/>
                  <a:pt x="842" y="3751"/>
                  <a:pt x="1876" y="3751"/>
                </a:cubicBezTo>
                <a:cubicBezTo>
                  <a:pt x="2912" y="3751"/>
                  <a:pt x="3752" y="2909"/>
                  <a:pt x="3752" y="1876"/>
                </a:cubicBezTo>
                <a:cubicBezTo>
                  <a:pt x="3752" y="842"/>
                  <a:pt x="2912" y="0"/>
                  <a:pt x="1876" y="0"/>
                </a:cubicBezTo>
                <a:close/>
                <a:moveTo>
                  <a:pt x="376" y="1090"/>
                </a:moveTo>
                <a:lnTo>
                  <a:pt x="376" y="1090"/>
                </a:lnTo>
                <a:cubicBezTo>
                  <a:pt x="719" y="1430"/>
                  <a:pt x="719" y="1430"/>
                  <a:pt x="719" y="1430"/>
                </a:cubicBezTo>
                <a:cubicBezTo>
                  <a:pt x="243" y="1430"/>
                  <a:pt x="243" y="1430"/>
                  <a:pt x="243" y="1430"/>
                </a:cubicBezTo>
                <a:cubicBezTo>
                  <a:pt x="273" y="1311"/>
                  <a:pt x="320" y="1197"/>
                  <a:pt x="376" y="1090"/>
                </a:cubicBezTo>
                <a:close/>
                <a:moveTo>
                  <a:pt x="182" y="1876"/>
                </a:moveTo>
                <a:lnTo>
                  <a:pt x="182" y="1876"/>
                </a:lnTo>
                <a:cubicBezTo>
                  <a:pt x="182" y="1787"/>
                  <a:pt x="189" y="1699"/>
                  <a:pt x="203" y="1612"/>
                </a:cubicBezTo>
                <a:cubicBezTo>
                  <a:pt x="898" y="1612"/>
                  <a:pt x="898" y="1612"/>
                  <a:pt x="898" y="1612"/>
                </a:cubicBezTo>
                <a:cubicBezTo>
                  <a:pt x="1244" y="1957"/>
                  <a:pt x="1244" y="1957"/>
                  <a:pt x="1244" y="1957"/>
                </a:cubicBezTo>
                <a:cubicBezTo>
                  <a:pt x="184" y="1957"/>
                  <a:pt x="184" y="1957"/>
                  <a:pt x="184" y="1957"/>
                </a:cubicBezTo>
                <a:cubicBezTo>
                  <a:pt x="182" y="1929"/>
                  <a:pt x="182" y="1903"/>
                  <a:pt x="182" y="1876"/>
                </a:cubicBezTo>
                <a:close/>
                <a:moveTo>
                  <a:pt x="807" y="3189"/>
                </a:moveTo>
                <a:lnTo>
                  <a:pt x="807" y="3189"/>
                </a:lnTo>
                <a:cubicBezTo>
                  <a:pt x="1281" y="3189"/>
                  <a:pt x="1281" y="3189"/>
                  <a:pt x="1281" y="3189"/>
                </a:cubicBezTo>
                <a:cubicBezTo>
                  <a:pt x="1283" y="3282"/>
                  <a:pt x="1290" y="3378"/>
                  <a:pt x="1302" y="3469"/>
                </a:cubicBezTo>
                <a:cubicBezTo>
                  <a:pt x="1122" y="3403"/>
                  <a:pt x="954" y="3308"/>
                  <a:pt x="807" y="3189"/>
                </a:cubicBezTo>
                <a:close/>
                <a:moveTo>
                  <a:pt x="1288" y="3007"/>
                </a:moveTo>
                <a:lnTo>
                  <a:pt x="1288" y="3007"/>
                </a:lnTo>
                <a:cubicBezTo>
                  <a:pt x="616" y="3007"/>
                  <a:pt x="616" y="3007"/>
                  <a:pt x="616" y="3007"/>
                </a:cubicBezTo>
                <a:cubicBezTo>
                  <a:pt x="523" y="2904"/>
                  <a:pt x="443" y="2787"/>
                  <a:pt x="378" y="2664"/>
                </a:cubicBezTo>
                <a:cubicBezTo>
                  <a:pt x="1337" y="2664"/>
                  <a:pt x="1337" y="2664"/>
                  <a:pt x="1337" y="2664"/>
                </a:cubicBezTo>
                <a:cubicBezTo>
                  <a:pt x="1311" y="2776"/>
                  <a:pt x="1295" y="2890"/>
                  <a:pt x="1288" y="3007"/>
                </a:cubicBezTo>
                <a:close/>
                <a:moveTo>
                  <a:pt x="294" y="2482"/>
                </a:moveTo>
                <a:lnTo>
                  <a:pt x="294" y="2482"/>
                </a:lnTo>
                <a:cubicBezTo>
                  <a:pt x="252" y="2372"/>
                  <a:pt x="222" y="2258"/>
                  <a:pt x="203" y="2139"/>
                </a:cubicBezTo>
                <a:cubicBezTo>
                  <a:pt x="1426" y="2139"/>
                  <a:pt x="1426" y="2139"/>
                  <a:pt x="1426" y="2139"/>
                </a:cubicBezTo>
                <a:cubicBezTo>
                  <a:pt x="1498" y="2209"/>
                  <a:pt x="1498" y="2209"/>
                  <a:pt x="1498" y="2209"/>
                </a:cubicBezTo>
                <a:cubicBezTo>
                  <a:pt x="1456" y="2297"/>
                  <a:pt x="1419" y="2388"/>
                  <a:pt x="1388" y="2482"/>
                </a:cubicBezTo>
                <a:lnTo>
                  <a:pt x="294" y="2482"/>
                </a:lnTo>
                <a:close/>
                <a:moveTo>
                  <a:pt x="3570" y="1876"/>
                </a:moveTo>
                <a:lnTo>
                  <a:pt x="3570" y="1876"/>
                </a:lnTo>
                <a:cubicBezTo>
                  <a:pt x="3570" y="2808"/>
                  <a:pt x="2812" y="3569"/>
                  <a:pt x="1876" y="3569"/>
                </a:cubicBezTo>
                <a:cubicBezTo>
                  <a:pt x="1745" y="3569"/>
                  <a:pt x="1619" y="3555"/>
                  <a:pt x="1496" y="3527"/>
                </a:cubicBezTo>
                <a:cubicBezTo>
                  <a:pt x="1475" y="3408"/>
                  <a:pt x="1463" y="3284"/>
                  <a:pt x="1463" y="3163"/>
                </a:cubicBezTo>
                <a:cubicBezTo>
                  <a:pt x="1463" y="2563"/>
                  <a:pt x="1722" y="2008"/>
                  <a:pt x="2179" y="1624"/>
                </a:cubicBezTo>
                <a:cubicBezTo>
                  <a:pt x="2403" y="1836"/>
                  <a:pt x="2707" y="1966"/>
                  <a:pt x="3038" y="1966"/>
                </a:cubicBezTo>
                <a:cubicBezTo>
                  <a:pt x="3129" y="1966"/>
                  <a:pt x="3129" y="1966"/>
                  <a:pt x="3129" y="1966"/>
                </a:cubicBezTo>
                <a:cubicBezTo>
                  <a:pt x="3129" y="1876"/>
                  <a:pt x="3129" y="1876"/>
                  <a:pt x="3129" y="1876"/>
                </a:cubicBezTo>
                <a:cubicBezTo>
                  <a:pt x="3129" y="1636"/>
                  <a:pt x="3061" y="1412"/>
                  <a:pt x="2945" y="1220"/>
                </a:cubicBezTo>
                <a:cubicBezTo>
                  <a:pt x="3094" y="1178"/>
                  <a:pt x="3250" y="1155"/>
                  <a:pt x="3407" y="1148"/>
                </a:cubicBezTo>
                <a:cubicBezTo>
                  <a:pt x="3512" y="1370"/>
                  <a:pt x="3570" y="1617"/>
                  <a:pt x="3570" y="1876"/>
                </a:cubicBezTo>
                <a:close/>
                <a:moveTo>
                  <a:pt x="1972" y="810"/>
                </a:moveTo>
                <a:lnTo>
                  <a:pt x="1972" y="810"/>
                </a:lnTo>
                <a:cubicBezTo>
                  <a:pt x="2487" y="854"/>
                  <a:pt x="2898" y="1267"/>
                  <a:pt x="2945" y="1780"/>
                </a:cubicBezTo>
                <a:cubicBezTo>
                  <a:pt x="2429" y="1736"/>
                  <a:pt x="2016" y="1323"/>
                  <a:pt x="1972" y="810"/>
                </a:cubicBezTo>
                <a:close/>
                <a:moveTo>
                  <a:pt x="2830" y="1064"/>
                </a:moveTo>
                <a:lnTo>
                  <a:pt x="2830" y="1064"/>
                </a:lnTo>
                <a:cubicBezTo>
                  <a:pt x="2599" y="793"/>
                  <a:pt x="2259" y="623"/>
                  <a:pt x="1876" y="623"/>
                </a:cubicBezTo>
                <a:cubicBezTo>
                  <a:pt x="1785" y="623"/>
                  <a:pt x="1785" y="623"/>
                  <a:pt x="1785" y="623"/>
                </a:cubicBezTo>
                <a:cubicBezTo>
                  <a:pt x="1785" y="714"/>
                  <a:pt x="1785" y="714"/>
                  <a:pt x="1785" y="714"/>
                </a:cubicBezTo>
                <a:cubicBezTo>
                  <a:pt x="1785" y="1006"/>
                  <a:pt x="1888" y="1276"/>
                  <a:pt x="2056" y="1489"/>
                </a:cubicBezTo>
                <a:cubicBezTo>
                  <a:pt x="1867" y="1650"/>
                  <a:pt x="1710" y="1836"/>
                  <a:pt x="1587" y="2043"/>
                </a:cubicBezTo>
                <a:cubicBezTo>
                  <a:pt x="471" y="929"/>
                  <a:pt x="471" y="929"/>
                  <a:pt x="471" y="929"/>
                </a:cubicBezTo>
                <a:cubicBezTo>
                  <a:pt x="777" y="478"/>
                  <a:pt x="1293" y="182"/>
                  <a:pt x="1876" y="182"/>
                </a:cubicBezTo>
                <a:cubicBezTo>
                  <a:pt x="2478" y="182"/>
                  <a:pt x="3008" y="497"/>
                  <a:pt x="3309" y="973"/>
                </a:cubicBezTo>
                <a:cubicBezTo>
                  <a:pt x="3145" y="985"/>
                  <a:pt x="2984" y="1015"/>
                  <a:pt x="2830" y="1064"/>
                </a:cubicBezTo>
                <a:close/>
                <a:moveTo>
                  <a:pt x="2639" y="2227"/>
                </a:moveTo>
                <a:lnTo>
                  <a:pt x="2639" y="2227"/>
                </a:lnTo>
                <a:cubicBezTo>
                  <a:pt x="2525" y="2157"/>
                  <a:pt x="2392" y="2134"/>
                  <a:pt x="2261" y="2164"/>
                </a:cubicBezTo>
                <a:cubicBezTo>
                  <a:pt x="2133" y="2195"/>
                  <a:pt x="2021" y="2272"/>
                  <a:pt x="1951" y="2386"/>
                </a:cubicBezTo>
                <a:cubicBezTo>
                  <a:pt x="1878" y="2498"/>
                  <a:pt x="1857" y="2633"/>
                  <a:pt x="1888" y="2762"/>
                </a:cubicBezTo>
                <a:cubicBezTo>
                  <a:pt x="1916" y="2892"/>
                  <a:pt x="1995" y="3004"/>
                  <a:pt x="2109" y="3074"/>
                </a:cubicBezTo>
                <a:cubicBezTo>
                  <a:pt x="2189" y="3126"/>
                  <a:pt x="2280" y="3151"/>
                  <a:pt x="2373" y="3151"/>
                </a:cubicBezTo>
                <a:cubicBezTo>
                  <a:pt x="2410" y="3151"/>
                  <a:pt x="2448" y="3147"/>
                  <a:pt x="2485" y="3137"/>
                </a:cubicBezTo>
                <a:cubicBezTo>
                  <a:pt x="2616" y="3107"/>
                  <a:pt x="2725" y="3030"/>
                  <a:pt x="2798" y="2916"/>
                </a:cubicBezTo>
                <a:cubicBezTo>
                  <a:pt x="2868" y="2804"/>
                  <a:pt x="2891" y="2668"/>
                  <a:pt x="2861" y="2540"/>
                </a:cubicBezTo>
                <a:cubicBezTo>
                  <a:pt x="2830" y="2409"/>
                  <a:pt x="2751" y="2297"/>
                  <a:pt x="2639" y="2227"/>
                </a:cubicBezTo>
                <a:close/>
                <a:moveTo>
                  <a:pt x="2644" y="2820"/>
                </a:moveTo>
                <a:lnTo>
                  <a:pt x="2644" y="2820"/>
                </a:lnTo>
                <a:cubicBezTo>
                  <a:pt x="2597" y="2892"/>
                  <a:pt x="2527" y="2941"/>
                  <a:pt x="2445" y="2960"/>
                </a:cubicBezTo>
                <a:cubicBezTo>
                  <a:pt x="2361" y="2979"/>
                  <a:pt x="2277" y="2965"/>
                  <a:pt x="2205" y="2920"/>
                </a:cubicBezTo>
                <a:cubicBezTo>
                  <a:pt x="2133" y="2876"/>
                  <a:pt x="2084" y="2804"/>
                  <a:pt x="2065" y="2722"/>
                </a:cubicBezTo>
                <a:cubicBezTo>
                  <a:pt x="2044" y="2640"/>
                  <a:pt x="2060" y="2554"/>
                  <a:pt x="2105" y="2482"/>
                </a:cubicBezTo>
                <a:cubicBezTo>
                  <a:pt x="2149" y="2409"/>
                  <a:pt x="2219" y="2360"/>
                  <a:pt x="2303" y="2342"/>
                </a:cubicBezTo>
                <a:cubicBezTo>
                  <a:pt x="2326" y="2335"/>
                  <a:pt x="2350" y="2332"/>
                  <a:pt x="2375" y="2332"/>
                </a:cubicBezTo>
                <a:cubicBezTo>
                  <a:pt x="2434" y="2332"/>
                  <a:pt x="2492" y="2349"/>
                  <a:pt x="2543" y="2381"/>
                </a:cubicBezTo>
                <a:cubicBezTo>
                  <a:pt x="2613" y="2426"/>
                  <a:pt x="2665" y="2498"/>
                  <a:pt x="2683" y="2580"/>
                </a:cubicBezTo>
                <a:cubicBezTo>
                  <a:pt x="2702" y="2661"/>
                  <a:pt x="2688" y="2748"/>
                  <a:pt x="2644" y="2820"/>
                </a:cubicBezTo>
                <a:close/>
                <a:moveTo>
                  <a:pt x="5658" y="2230"/>
                </a:moveTo>
                <a:lnTo>
                  <a:pt x="5658" y="2230"/>
                </a:lnTo>
                <a:cubicBezTo>
                  <a:pt x="5658" y="2498"/>
                  <a:pt x="5446" y="2706"/>
                  <a:pt x="5080" y="2706"/>
                </a:cubicBezTo>
                <a:cubicBezTo>
                  <a:pt x="4737" y="2706"/>
                  <a:pt x="4492" y="2493"/>
                  <a:pt x="4492" y="2185"/>
                </a:cubicBezTo>
                <a:cubicBezTo>
                  <a:pt x="4730" y="2185"/>
                  <a:pt x="4730" y="2185"/>
                  <a:pt x="4730" y="2185"/>
                </a:cubicBezTo>
                <a:cubicBezTo>
                  <a:pt x="4732" y="2349"/>
                  <a:pt x="4867" y="2479"/>
                  <a:pt x="5089" y="2479"/>
                </a:cubicBezTo>
                <a:cubicBezTo>
                  <a:pt x="5278" y="2479"/>
                  <a:pt x="5406" y="2393"/>
                  <a:pt x="5406" y="2248"/>
                </a:cubicBezTo>
                <a:cubicBezTo>
                  <a:pt x="5406" y="1815"/>
                  <a:pt x="4541" y="2136"/>
                  <a:pt x="4541" y="1491"/>
                </a:cubicBezTo>
                <a:cubicBezTo>
                  <a:pt x="4541" y="1248"/>
                  <a:pt x="4737" y="1045"/>
                  <a:pt x="5075" y="1045"/>
                </a:cubicBezTo>
                <a:cubicBezTo>
                  <a:pt x="5346" y="1045"/>
                  <a:pt x="5619" y="1190"/>
                  <a:pt x="5623" y="1526"/>
                </a:cubicBezTo>
                <a:cubicBezTo>
                  <a:pt x="5374" y="1526"/>
                  <a:pt x="5374" y="1526"/>
                  <a:pt x="5374" y="1526"/>
                </a:cubicBezTo>
                <a:cubicBezTo>
                  <a:pt x="5374" y="1367"/>
                  <a:pt x="5266" y="1267"/>
                  <a:pt x="5073" y="1267"/>
                </a:cubicBezTo>
                <a:cubicBezTo>
                  <a:pt x="4877" y="1267"/>
                  <a:pt x="4786" y="1372"/>
                  <a:pt x="4786" y="1486"/>
                </a:cubicBezTo>
                <a:cubicBezTo>
                  <a:pt x="4786" y="1874"/>
                  <a:pt x="5658" y="1582"/>
                  <a:pt x="5658" y="2230"/>
                </a:cubicBezTo>
                <a:close/>
                <a:moveTo>
                  <a:pt x="6573" y="1736"/>
                </a:moveTo>
                <a:lnTo>
                  <a:pt x="6573" y="1736"/>
                </a:lnTo>
                <a:cubicBezTo>
                  <a:pt x="7161" y="2678"/>
                  <a:pt x="7161" y="2678"/>
                  <a:pt x="7161" y="2678"/>
                </a:cubicBezTo>
                <a:cubicBezTo>
                  <a:pt x="6867" y="2678"/>
                  <a:pt x="6867" y="2678"/>
                  <a:pt x="6867" y="2678"/>
                </a:cubicBezTo>
                <a:cubicBezTo>
                  <a:pt x="6410" y="1931"/>
                  <a:pt x="6410" y="1931"/>
                  <a:pt x="6410" y="1931"/>
                </a:cubicBezTo>
                <a:cubicBezTo>
                  <a:pt x="6209" y="2167"/>
                  <a:pt x="6209" y="2167"/>
                  <a:pt x="6209" y="2167"/>
                </a:cubicBezTo>
                <a:cubicBezTo>
                  <a:pt x="6209" y="2678"/>
                  <a:pt x="6209" y="2678"/>
                  <a:pt x="6209" y="2678"/>
                </a:cubicBezTo>
                <a:cubicBezTo>
                  <a:pt x="5962" y="2678"/>
                  <a:pt x="5962" y="2678"/>
                  <a:pt x="5962" y="2678"/>
                </a:cubicBezTo>
                <a:cubicBezTo>
                  <a:pt x="5962" y="1073"/>
                  <a:pt x="5962" y="1073"/>
                  <a:pt x="5962" y="1073"/>
                </a:cubicBezTo>
                <a:cubicBezTo>
                  <a:pt x="6209" y="1073"/>
                  <a:pt x="6209" y="1073"/>
                  <a:pt x="6209" y="1073"/>
                </a:cubicBezTo>
                <a:cubicBezTo>
                  <a:pt x="6209" y="1813"/>
                  <a:pt x="6209" y="1813"/>
                  <a:pt x="6209" y="1813"/>
                </a:cubicBezTo>
                <a:cubicBezTo>
                  <a:pt x="6223" y="1813"/>
                  <a:pt x="6223" y="1813"/>
                  <a:pt x="6223" y="1813"/>
                </a:cubicBezTo>
                <a:cubicBezTo>
                  <a:pt x="6834" y="1073"/>
                  <a:pt x="6834" y="1073"/>
                  <a:pt x="6834" y="1073"/>
                </a:cubicBezTo>
                <a:cubicBezTo>
                  <a:pt x="7138" y="1073"/>
                  <a:pt x="7138" y="1073"/>
                  <a:pt x="7138" y="1073"/>
                </a:cubicBezTo>
                <a:lnTo>
                  <a:pt x="6573" y="1736"/>
                </a:lnTo>
                <a:close/>
                <a:moveTo>
                  <a:pt x="8003" y="1045"/>
                </a:moveTo>
                <a:lnTo>
                  <a:pt x="8003" y="1045"/>
                </a:lnTo>
                <a:cubicBezTo>
                  <a:pt x="7525" y="1045"/>
                  <a:pt x="7170" y="1405"/>
                  <a:pt x="7170" y="1876"/>
                </a:cubicBezTo>
                <a:cubicBezTo>
                  <a:pt x="7170" y="2351"/>
                  <a:pt x="7523" y="2706"/>
                  <a:pt x="8001" y="2706"/>
                </a:cubicBezTo>
                <a:cubicBezTo>
                  <a:pt x="8484" y="2706"/>
                  <a:pt x="8836" y="2346"/>
                  <a:pt x="8836" y="1876"/>
                </a:cubicBezTo>
                <a:cubicBezTo>
                  <a:pt x="8836" y="1409"/>
                  <a:pt x="8486" y="1045"/>
                  <a:pt x="8003" y="1045"/>
                </a:cubicBezTo>
                <a:close/>
                <a:moveTo>
                  <a:pt x="8003" y="2472"/>
                </a:moveTo>
                <a:lnTo>
                  <a:pt x="8003" y="2472"/>
                </a:lnTo>
                <a:cubicBezTo>
                  <a:pt x="7670" y="2472"/>
                  <a:pt x="7425" y="2218"/>
                  <a:pt x="7425" y="1876"/>
                </a:cubicBezTo>
                <a:cubicBezTo>
                  <a:pt x="7425" y="1538"/>
                  <a:pt x="7670" y="1279"/>
                  <a:pt x="8003" y="1279"/>
                </a:cubicBezTo>
                <a:cubicBezTo>
                  <a:pt x="8339" y="1279"/>
                  <a:pt x="8584" y="1538"/>
                  <a:pt x="8584" y="1876"/>
                </a:cubicBezTo>
                <a:cubicBezTo>
                  <a:pt x="8584" y="2218"/>
                  <a:pt x="8339" y="2472"/>
                  <a:pt x="8003" y="2472"/>
                </a:cubicBezTo>
                <a:close/>
                <a:moveTo>
                  <a:pt x="9394" y="2456"/>
                </a:moveTo>
                <a:lnTo>
                  <a:pt x="9394" y="2456"/>
                </a:lnTo>
                <a:cubicBezTo>
                  <a:pt x="10059" y="2456"/>
                  <a:pt x="10059" y="2456"/>
                  <a:pt x="10059" y="2456"/>
                </a:cubicBezTo>
                <a:cubicBezTo>
                  <a:pt x="10059" y="2678"/>
                  <a:pt x="10059" y="2678"/>
                  <a:pt x="10059" y="2678"/>
                </a:cubicBezTo>
                <a:cubicBezTo>
                  <a:pt x="9147" y="2678"/>
                  <a:pt x="9147" y="2678"/>
                  <a:pt x="9147" y="2678"/>
                </a:cubicBezTo>
                <a:cubicBezTo>
                  <a:pt x="9147" y="1073"/>
                  <a:pt x="9147" y="1073"/>
                  <a:pt x="9147" y="1073"/>
                </a:cubicBezTo>
                <a:cubicBezTo>
                  <a:pt x="9394" y="1073"/>
                  <a:pt x="9394" y="1073"/>
                  <a:pt x="9394" y="1073"/>
                </a:cubicBezTo>
                <a:lnTo>
                  <a:pt x="9394" y="2456"/>
                </a:lnTo>
                <a:close/>
                <a:moveTo>
                  <a:pt x="11727" y="1073"/>
                </a:moveTo>
                <a:lnTo>
                  <a:pt x="11727" y="1073"/>
                </a:lnTo>
                <a:cubicBezTo>
                  <a:pt x="12012" y="1073"/>
                  <a:pt x="12012" y="1073"/>
                  <a:pt x="12012" y="1073"/>
                </a:cubicBezTo>
                <a:cubicBezTo>
                  <a:pt x="12012" y="2678"/>
                  <a:pt x="12012" y="2678"/>
                  <a:pt x="12012" y="2678"/>
                </a:cubicBezTo>
                <a:cubicBezTo>
                  <a:pt x="11776" y="2678"/>
                  <a:pt x="11776" y="2678"/>
                  <a:pt x="11776" y="2678"/>
                </a:cubicBezTo>
                <a:cubicBezTo>
                  <a:pt x="11776" y="1580"/>
                  <a:pt x="11776" y="1580"/>
                  <a:pt x="11776" y="1580"/>
                </a:cubicBezTo>
                <a:cubicBezTo>
                  <a:pt x="11762" y="1580"/>
                  <a:pt x="11762" y="1580"/>
                  <a:pt x="11762" y="1580"/>
                </a:cubicBezTo>
                <a:cubicBezTo>
                  <a:pt x="11328" y="2678"/>
                  <a:pt x="11328" y="2678"/>
                  <a:pt x="11328" y="2678"/>
                </a:cubicBezTo>
                <a:cubicBezTo>
                  <a:pt x="11090" y="2678"/>
                  <a:pt x="11090" y="2678"/>
                  <a:pt x="11090" y="2678"/>
                </a:cubicBezTo>
                <a:cubicBezTo>
                  <a:pt x="10617" y="1568"/>
                  <a:pt x="10617" y="1568"/>
                  <a:pt x="10617" y="1568"/>
                </a:cubicBezTo>
                <a:cubicBezTo>
                  <a:pt x="10603" y="1568"/>
                  <a:pt x="10603" y="1568"/>
                  <a:pt x="10603" y="1568"/>
                </a:cubicBezTo>
                <a:cubicBezTo>
                  <a:pt x="10603" y="2678"/>
                  <a:pt x="10603" y="2678"/>
                  <a:pt x="10603" y="2678"/>
                </a:cubicBezTo>
                <a:cubicBezTo>
                  <a:pt x="10365" y="2678"/>
                  <a:pt x="10365" y="2678"/>
                  <a:pt x="10365" y="2678"/>
                </a:cubicBezTo>
                <a:cubicBezTo>
                  <a:pt x="10365" y="1073"/>
                  <a:pt x="10365" y="1073"/>
                  <a:pt x="10365" y="1073"/>
                </a:cubicBezTo>
                <a:cubicBezTo>
                  <a:pt x="10654" y="1073"/>
                  <a:pt x="10654" y="1073"/>
                  <a:pt x="10654" y="1073"/>
                </a:cubicBezTo>
                <a:cubicBezTo>
                  <a:pt x="11207" y="2365"/>
                  <a:pt x="11207" y="2365"/>
                  <a:pt x="11207" y="2365"/>
                </a:cubicBezTo>
                <a:cubicBezTo>
                  <a:pt x="11221" y="2365"/>
                  <a:pt x="11221" y="2365"/>
                  <a:pt x="11221" y="2365"/>
                </a:cubicBezTo>
                <a:lnTo>
                  <a:pt x="11727" y="1073"/>
                </a:lnTo>
                <a:close/>
                <a:moveTo>
                  <a:pt x="12847" y="1073"/>
                </a:moveTo>
                <a:lnTo>
                  <a:pt x="12847" y="1073"/>
                </a:lnTo>
                <a:cubicBezTo>
                  <a:pt x="12257" y="2678"/>
                  <a:pt x="12257" y="2678"/>
                  <a:pt x="12257" y="2678"/>
                </a:cubicBezTo>
                <a:cubicBezTo>
                  <a:pt x="12509" y="2678"/>
                  <a:pt x="12509" y="2678"/>
                  <a:pt x="12509" y="2678"/>
                </a:cubicBezTo>
                <a:cubicBezTo>
                  <a:pt x="12635" y="2328"/>
                  <a:pt x="12635" y="2328"/>
                  <a:pt x="12635" y="2328"/>
                </a:cubicBezTo>
                <a:cubicBezTo>
                  <a:pt x="13354" y="2328"/>
                  <a:pt x="13354" y="2328"/>
                  <a:pt x="13354" y="2328"/>
                </a:cubicBezTo>
                <a:cubicBezTo>
                  <a:pt x="13480" y="2678"/>
                  <a:pt x="13480" y="2678"/>
                  <a:pt x="13480" y="2678"/>
                </a:cubicBezTo>
                <a:cubicBezTo>
                  <a:pt x="13739" y="2678"/>
                  <a:pt x="13739" y="2678"/>
                  <a:pt x="13739" y="2678"/>
                </a:cubicBezTo>
                <a:cubicBezTo>
                  <a:pt x="13146" y="1073"/>
                  <a:pt x="13146" y="1073"/>
                  <a:pt x="13146" y="1073"/>
                </a:cubicBezTo>
                <a:lnTo>
                  <a:pt x="12847" y="1073"/>
                </a:lnTo>
                <a:close/>
                <a:moveTo>
                  <a:pt x="12712" y="2106"/>
                </a:moveTo>
                <a:lnTo>
                  <a:pt x="12712" y="2106"/>
                </a:lnTo>
                <a:cubicBezTo>
                  <a:pt x="12987" y="1351"/>
                  <a:pt x="12987" y="1351"/>
                  <a:pt x="12987" y="1351"/>
                </a:cubicBezTo>
                <a:cubicBezTo>
                  <a:pt x="13004" y="1351"/>
                  <a:pt x="13004" y="1351"/>
                  <a:pt x="13004" y="1351"/>
                </a:cubicBezTo>
                <a:cubicBezTo>
                  <a:pt x="13277" y="2106"/>
                  <a:pt x="13277" y="2106"/>
                  <a:pt x="13277" y="2106"/>
                </a:cubicBezTo>
                <a:lnTo>
                  <a:pt x="12712" y="2106"/>
                </a:lnTo>
                <a:close/>
                <a:moveTo>
                  <a:pt x="13727" y="1073"/>
                </a:moveTo>
                <a:lnTo>
                  <a:pt x="13727" y="1073"/>
                </a:lnTo>
                <a:cubicBezTo>
                  <a:pt x="14918" y="1073"/>
                  <a:pt x="14918" y="1073"/>
                  <a:pt x="14918" y="1073"/>
                </a:cubicBezTo>
                <a:cubicBezTo>
                  <a:pt x="14918" y="1295"/>
                  <a:pt x="14918" y="1295"/>
                  <a:pt x="14918" y="1295"/>
                </a:cubicBezTo>
                <a:cubicBezTo>
                  <a:pt x="14445" y="1295"/>
                  <a:pt x="14445" y="1295"/>
                  <a:pt x="14445" y="1295"/>
                </a:cubicBezTo>
                <a:cubicBezTo>
                  <a:pt x="14445" y="2678"/>
                  <a:pt x="14445" y="2678"/>
                  <a:pt x="14445" y="2678"/>
                </a:cubicBezTo>
                <a:cubicBezTo>
                  <a:pt x="14200" y="2678"/>
                  <a:pt x="14200" y="2678"/>
                  <a:pt x="14200" y="2678"/>
                </a:cubicBezTo>
                <a:cubicBezTo>
                  <a:pt x="14200" y="1295"/>
                  <a:pt x="14200" y="1295"/>
                  <a:pt x="14200" y="1295"/>
                </a:cubicBezTo>
                <a:cubicBezTo>
                  <a:pt x="13727" y="1295"/>
                  <a:pt x="13727" y="1295"/>
                  <a:pt x="13727" y="1295"/>
                </a:cubicBezTo>
                <a:lnTo>
                  <a:pt x="13727" y="1073"/>
                </a:lnTo>
                <a:close/>
                <a:moveTo>
                  <a:pt x="16241" y="2230"/>
                </a:moveTo>
                <a:lnTo>
                  <a:pt x="16241" y="2230"/>
                </a:lnTo>
                <a:cubicBezTo>
                  <a:pt x="16241" y="2498"/>
                  <a:pt x="16029" y="2706"/>
                  <a:pt x="15663" y="2706"/>
                </a:cubicBezTo>
                <a:cubicBezTo>
                  <a:pt x="15320" y="2706"/>
                  <a:pt x="15072" y="2493"/>
                  <a:pt x="15072" y="2185"/>
                </a:cubicBezTo>
                <a:cubicBezTo>
                  <a:pt x="15313" y="2185"/>
                  <a:pt x="15313" y="2185"/>
                  <a:pt x="15313" y="2185"/>
                </a:cubicBezTo>
                <a:cubicBezTo>
                  <a:pt x="15315" y="2349"/>
                  <a:pt x="15450" y="2479"/>
                  <a:pt x="15672" y="2479"/>
                </a:cubicBezTo>
                <a:cubicBezTo>
                  <a:pt x="15861" y="2479"/>
                  <a:pt x="15987" y="2393"/>
                  <a:pt x="15987" y="2248"/>
                </a:cubicBezTo>
                <a:cubicBezTo>
                  <a:pt x="15987" y="1815"/>
                  <a:pt x="15124" y="2136"/>
                  <a:pt x="15124" y="1491"/>
                </a:cubicBezTo>
                <a:cubicBezTo>
                  <a:pt x="15124" y="1248"/>
                  <a:pt x="15320" y="1045"/>
                  <a:pt x="15658" y="1045"/>
                </a:cubicBezTo>
                <a:cubicBezTo>
                  <a:pt x="15929" y="1045"/>
                  <a:pt x="16199" y="1190"/>
                  <a:pt x="16204" y="1526"/>
                </a:cubicBezTo>
                <a:cubicBezTo>
                  <a:pt x="15957" y="1526"/>
                  <a:pt x="15957" y="1526"/>
                  <a:pt x="15957" y="1526"/>
                </a:cubicBezTo>
                <a:cubicBezTo>
                  <a:pt x="15957" y="1367"/>
                  <a:pt x="15849" y="1267"/>
                  <a:pt x="15656" y="1267"/>
                </a:cubicBezTo>
                <a:cubicBezTo>
                  <a:pt x="15460" y="1267"/>
                  <a:pt x="15369" y="1372"/>
                  <a:pt x="15369" y="1486"/>
                </a:cubicBezTo>
                <a:cubicBezTo>
                  <a:pt x="15369" y="1874"/>
                  <a:pt x="16241" y="1582"/>
                  <a:pt x="16241" y="2230"/>
                </a:cubicBezTo>
                <a:close/>
                <a:moveTo>
                  <a:pt x="16974" y="1073"/>
                </a:moveTo>
                <a:lnTo>
                  <a:pt x="16974" y="1073"/>
                </a:lnTo>
                <a:cubicBezTo>
                  <a:pt x="16384" y="2678"/>
                  <a:pt x="16384" y="2678"/>
                  <a:pt x="16384" y="2678"/>
                </a:cubicBezTo>
                <a:cubicBezTo>
                  <a:pt x="16636" y="2678"/>
                  <a:pt x="16636" y="2678"/>
                  <a:pt x="16636" y="2678"/>
                </a:cubicBezTo>
                <a:cubicBezTo>
                  <a:pt x="16762" y="2328"/>
                  <a:pt x="16762" y="2328"/>
                  <a:pt x="16762" y="2328"/>
                </a:cubicBezTo>
                <a:cubicBezTo>
                  <a:pt x="17480" y="2328"/>
                  <a:pt x="17480" y="2328"/>
                  <a:pt x="17480" y="2328"/>
                </a:cubicBezTo>
                <a:cubicBezTo>
                  <a:pt x="17606" y="2678"/>
                  <a:pt x="17606" y="2678"/>
                  <a:pt x="17606" y="2678"/>
                </a:cubicBezTo>
                <a:cubicBezTo>
                  <a:pt x="17865" y="2678"/>
                  <a:pt x="17865" y="2678"/>
                  <a:pt x="17865" y="2678"/>
                </a:cubicBezTo>
                <a:cubicBezTo>
                  <a:pt x="17273" y="1073"/>
                  <a:pt x="17273" y="1073"/>
                  <a:pt x="17273" y="1073"/>
                </a:cubicBezTo>
                <a:lnTo>
                  <a:pt x="16974" y="1073"/>
                </a:lnTo>
                <a:close/>
                <a:moveTo>
                  <a:pt x="16839" y="2106"/>
                </a:moveTo>
                <a:lnTo>
                  <a:pt x="16839" y="2106"/>
                </a:lnTo>
                <a:cubicBezTo>
                  <a:pt x="17112" y="1351"/>
                  <a:pt x="17112" y="1351"/>
                  <a:pt x="17112" y="1351"/>
                </a:cubicBezTo>
                <a:cubicBezTo>
                  <a:pt x="17128" y="1351"/>
                  <a:pt x="17128" y="1351"/>
                  <a:pt x="17128" y="1351"/>
                </a:cubicBezTo>
                <a:cubicBezTo>
                  <a:pt x="17403" y="2106"/>
                  <a:pt x="17403" y="2106"/>
                  <a:pt x="17403" y="2106"/>
                </a:cubicBezTo>
                <a:lnTo>
                  <a:pt x="16839" y="2106"/>
                </a:lnTo>
                <a:close/>
                <a:moveTo>
                  <a:pt x="18719" y="1736"/>
                </a:moveTo>
                <a:lnTo>
                  <a:pt x="18719" y="1736"/>
                </a:lnTo>
                <a:cubicBezTo>
                  <a:pt x="19305" y="2678"/>
                  <a:pt x="19305" y="2678"/>
                  <a:pt x="19305" y="2678"/>
                </a:cubicBezTo>
                <a:cubicBezTo>
                  <a:pt x="19011" y="2678"/>
                  <a:pt x="19011" y="2678"/>
                  <a:pt x="19011" y="2678"/>
                </a:cubicBezTo>
                <a:cubicBezTo>
                  <a:pt x="18554" y="1931"/>
                  <a:pt x="18554" y="1931"/>
                  <a:pt x="18554" y="1931"/>
                </a:cubicBezTo>
                <a:cubicBezTo>
                  <a:pt x="18353" y="2167"/>
                  <a:pt x="18353" y="2167"/>
                  <a:pt x="18353" y="2167"/>
                </a:cubicBezTo>
                <a:cubicBezTo>
                  <a:pt x="18353" y="2678"/>
                  <a:pt x="18353" y="2678"/>
                  <a:pt x="18353" y="2678"/>
                </a:cubicBezTo>
                <a:cubicBezTo>
                  <a:pt x="18108" y="2678"/>
                  <a:pt x="18108" y="2678"/>
                  <a:pt x="18108" y="2678"/>
                </a:cubicBezTo>
                <a:cubicBezTo>
                  <a:pt x="18108" y="1073"/>
                  <a:pt x="18108" y="1073"/>
                  <a:pt x="18108" y="1073"/>
                </a:cubicBezTo>
                <a:cubicBezTo>
                  <a:pt x="18353" y="1073"/>
                  <a:pt x="18353" y="1073"/>
                  <a:pt x="18353" y="1073"/>
                </a:cubicBezTo>
                <a:cubicBezTo>
                  <a:pt x="18353" y="1813"/>
                  <a:pt x="18353" y="1813"/>
                  <a:pt x="18353" y="1813"/>
                </a:cubicBezTo>
                <a:cubicBezTo>
                  <a:pt x="18367" y="1813"/>
                  <a:pt x="18367" y="1813"/>
                  <a:pt x="18367" y="1813"/>
                </a:cubicBezTo>
                <a:cubicBezTo>
                  <a:pt x="18978" y="1073"/>
                  <a:pt x="18978" y="1073"/>
                  <a:pt x="18978" y="1073"/>
                </a:cubicBezTo>
                <a:cubicBezTo>
                  <a:pt x="19282" y="1073"/>
                  <a:pt x="19282" y="1073"/>
                  <a:pt x="19282" y="1073"/>
                </a:cubicBezTo>
                <a:lnTo>
                  <a:pt x="18719" y="1736"/>
                </a:lnTo>
                <a:close/>
                <a:moveTo>
                  <a:pt x="19982" y="1073"/>
                </a:moveTo>
                <a:lnTo>
                  <a:pt x="19982" y="1073"/>
                </a:lnTo>
                <a:cubicBezTo>
                  <a:pt x="19391" y="2678"/>
                  <a:pt x="19391" y="2678"/>
                  <a:pt x="19391" y="2678"/>
                </a:cubicBezTo>
                <a:cubicBezTo>
                  <a:pt x="19646" y="2678"/>
                  <a:pt x="19646" y="2678"/>
                  <a:pt x="19646" y="2678"/>
                </a:cubicBezTo>
                <a:cubicBezTo>
                  <a:pt x="19769" y="2328"/>
                  <a:pt x="19769" y="2328"/>
                  <a:pt x="19769" y="2328"/>
                </a:cubicBezTo>
                <a:cubicBezTo>
                  <a:pt x="20488" y="2328"/>
                  <a:pt x="20488" y="2328"/>
                  <a:pt x="20488" y="2328"/>
                </a:cubicBezTo>
                <a:cubicBezTo>
                  <a:pt x="20614" y="2678"/>
                  <a:pt x="20614" y="2678"/>
                  <a:pt x="20614" y="2678"/>
                </a:cubicBezTo>
                <a:cubicBezTo>
                  <a:pt x="20875" y="2678"/>
                  <a:pt x="20875" y="2678"/>
                  <a:pt x="20875" y="2678"/>
                </a:cubicBezTo>
                <a:cubicBezTo>
                  <a:pt x="20280" y="1073"/>
                  <a:pt x="20280" y="1073"/>
                  <a:pt x="20280" y="1073"/>
                </a:cubicBezTo>
                <a:lnTo>
                  <a:pt x="19982" y="1073"/>
                </a:lnTo>
                <a:close/>
                <a:moveTo>
                  <a:pt x="19849" y="2106"/>
                </a:moveTo>
                <a:lnTo>
                  <a:pt x="19849" y="2106"/>
                </a:lnTo>
                <a:cubicBezTo>
                  <a:pt x="20122" y="1351"/>
                  <a:pt x="20122" y="1351"/>
                  <a:pt x="20122" y="1351"/>
                </a:cubicBezTo>
                <a:cubicBezTo>
                  <a:pt x="20138" y="1351"/>
                  <a:pt x="20138" y="1351"/>
                  <a:pt x="20138" y="1351"/>
                </a:cubicBezTo>
                <a:cubicBezTo>
                  <a:pt x="20411" y="2106"/>
                  <a:pt x="20411" y="2106"/>
                  <a:pt x="20411" y="2106"/>
                </a:cubicBezTo>
                <a:lnTo>
                  <a:pt x="19849" y="2106"/>
                </a:lnTo>
                <a:close/>
                <a:moveTo>
                  <a:pt x="21622" y="1073"/>
                </a:moveTo>
                <a:lnTo>
                  <a:pt x="21622" y="1073"/>
                </a:lnTo>
                <a:cubicBezTo>
                  <a:pt x="21116" y="1073"/>
                  <a:pt x="21116" y="1073"/>
                  <a:pt x="21116" y="1073"/>
                </a:cubicBezTo>
                <a:cubicBezTo>
                  <a:pt x="21116" y="2678"/>
                  <a:pt x="21116" y="2678"/>
                  <a:pt x="21116" y="2678"/>
                </a:cubicBezTo>
                <a:cubicBezTo>
                  <a:pt x="21622" y="2678"/>
                  <a:pt x="21622" y="2678"/>
                  <a:pt x="21622" y="2678"/>
                </a:cubicBezTo>
                <a:cubicBezTo>
                  <a:pt x="22131" y="2678"/>
                  <a:pt x="22429" y="2370"/>
                  <a:pt x="22429" y="1874"/>
                </a:cubicBezTo>
                <a:cubicBezTo>
                  <a:pt x="22429" y="1407"/>
                  <a:pt x="22131" y="1073"/>
                  <a:pt x="21622" y="1073"/>
                </a:cubicBezTo>
                <a:close/>
                <a:moveTo>
                  <a:pt x="21617" y="2461"/>
                </a:moveTo>
                <a:lnTo>
                  <a:pt x="21617" y="2461"/>
                </a:lnTo>
                <a:cubicBezTo>
                  <a:pt x="21363" y="2461"/>
                  <a:pt x="21363" y="2461"/>
                  <a:pt x="21363" y="2461"/>
                </a:cubicBezTo>
                <a:cubicBezTo>
                  <a:pt x="21363" y="1293"/>
                  <a:pt x="21363" y="1293"/>
                  <a:pt x="21363" y="1293"/>
                </a:cubicBezTo>
                <a:cubicBezTo>
                  <a:pt x="21617" y="1293"/>
                  <a:pt x="21617" y="1293"/>
                  <a:pt x="21617" y="1293"/>
                </a:cubicBezTo>
                <a:cubicBezTo>
                  <a:pt x="21951" y="1293"/>
                  <a:pt x="22180" y="1500"/>
                  <a:pt x="22180" y="1874"/>
                </a:cubicBezTo>
                <a:cubicBezTo>
                  <a:pt x="22180" y="2262"/>
                  <a:pt x="21946" y="2461"/>
                  <a:pt x="21617" y="2461"/>
                </a:cubicBezTo>
                <a:close/>
                <a:moveTo>
                  <a:pt x="22987" y="2461"/>
                </a:moveTo>
                <a:lnTo>
                  <a:pt x="22987" y="2461"/>
                </a:lnTo>
                <a:cubicBezTo>
                  <a:pt x="23710" y="2461"/>
                  <a:pt x="23710" y="2461"/>
                  <a:pt x="23710" y="2461"/>
                </a:cubicBezTo>
                <a:cubicBezTo>
                  <a:pt x="23710" y="2678"/>
                  <a:pt x="23710" y="2678"/>
                  <a:pt x="23710" y="2678"/>
                </a:cubicBezTo>
                <a:cubicBezTo>
                  <a:pt x="22740" y="2678"/>
                  <a:pt x="22740" y="2678"/>
                  <a:pt x="22740" y="2678"/>
                </a:cubicBezTo>
                <a:cubicBezTo>
                  <a:pt x="22740" y="1073"/>
                  <a:pt x="22740" y="1073"/>
                  <a:pt x="22740" y="1073"/>
                </a:cubicBezTo>
                <a:cubicBezTo>
                  <a:pt x="23687" y="1073"/>
                  <a:pt x="23687" y="1073"/>
                  <a:pt x="23687" y="1073"/>
                </a:cubicBezTo>
                <a:cubicBezTo>
                  <a:pt x="23687" y="1293"/>
                  <a:pt x="23687" y="1293"/>
                  <a:pt x="23687" y="1293"/>
                </a:cubicBezTo>
                <a:cubicBezTo>
                  <a:pt x="22987" y="1293"/>
                  <a:pt x="22987" y="1293"/>
                  <a:pt x="22987" y="1293"/>
                </a:cubicBezTo>
                <a:cubicBezTo>
                  <a:pt x="22987" y="1757"/>
                  <a:pt x="22987" y="1757"/>
                  <a:pt x="22987" y="1757"/>
                </a:cubicBezTo>
                <a:cubicBezTo>
                  <a:pt x="23587" y="1757"/>
                  <a:pt x="23587" y="1757"/>
                  <a:pt x="23587" y="1757"/>
                </a:cubicBezTo>
                <a:cubicBezTo>
                  <a:pt x="23587" y="1971"/>
                  <a:pt x="23587" y="1971"/>
                  <a:pt x="23587" y="1971"/>
                </a:cubicBezTo>
                <a:cubicBezTo>
                  <a:pt x="22987" y="1971"/>
                  <a:pt x="22987" y="1971"/>
                  <a:pt x="22987" y="1971"/>
                </a:cubicBezTo>
                <a:lnTo>
                  <a:pt x="22987" y="2461"/>
                </a:lnTo>
                <a:close/>
                <a:moveTo>
                  <a:pt x="25383" y="1073"/>
                </a:moveTo>
                <a:lnTo>
                  <a:pt x="25383" y="1073"/>
                </a:lnTo>
                <a:cubicBezTo>
                  <a:pt x="25668" y="1073"/>
                  <a:pt x="25668" y="1073"/>
                  <a:pt x="25668" y="1073"/>
                </a:cubicBezTo>
                <a:cubicBezTo>
                  <a:pt x="25668" y="2678"/>
                  <a:pt x="25668" y="2678"/>
                  <a:pt x="25668" y="2678"/>
                </a:cubicBezTo>
                <a:cubicBezTo>
                  <a:pt x="25430" y="2678"/>
                  <a:pt x="25430" y="2678"/>
                  <a:pt x="25430" y="2678"/>
                </a:cubicBezTo>
                <a:cubicBezTo>
                  <a:pt x="25430" y="1580"/>
                  <a:pt x="25430" y="1580"/>
                  <a:pt x="25430" y="1580"/>
                </a:cubicBezTo>
                <a:cubicBezTo>
                  <a:pt x="25416" y="1580"/>
                  <a:pt x="25416" y="1580"/>
                  <a:pt x="25416" y="1580"/>
                </a:cubicBezTo>
                <a:cubicBezTo>
                  <a:pt x="24982" y="2678"/>
                  <a:pt x="24982" y="2678"/>
                  <a:pt x="24982" y="2678"/>
                </a:cubicBezTo>
                <a:cubicBezTo>
                  <a:pt x="24746" y="2678"/>
                  <a:pt x="24746" y="2678"/>
                  <a:pt x="24746" y="2678"/>
                </a:cubicBezTo>
                <a:cubicBezTo>
                  <a:pt x="24270" y="1568"/>
                  <a:pt x="24270" y="1568"/>
                  <a:pt x="24270" y="1568"/>
                </a:cubicBezTo>
                <a:cubicBezTo>
                  <a:pt x="24259" y="1568"/>
                  <a:pt x="24259" y="1568"/>
                  <a:pt x="24259" y="1568"/>
                </a:cubicBezTo>
                <a:cubicBezTo>
                  <a:pt x="24259" y="2678"/>
                  <a:pt x="24259" y="2678"/>
                  <a:pt x="24259" y="2678"/>
                </a:cubicBezTo>
                <a:cubicBezTo>
                  <a:pt x="24021" y="2678"/>
                  <a:pt x="24021" y="2678"/>
                  <a:pt x="24021" y="2678"/>
                </a:cubicBezTo>
                <a:cubicBezTo>
                  <a:pt x="24021" y="1073"/>
                  <a:pt x="24021" y="1073"/>
                  <a:pt x="24021" y="1073"/>
                </a:cubicBezTo>
                <a:cubicBezTo>
                  <a:pt x="24308" y="1073"/>
                  <a:pt x="24308" y="1073"/>
                  <a:pt x="24308" y="1073"/>
                </a:cubicBezTo>
                <a:cubicBezTo>
                  <a:pt x="24863" y="2365"/>
                  <a:pt x="24863" y="2365"/>
                  <a:pt x="24863" y="2365"/>
                </a:cubicBezTo>
                <a:cubicBezTo>
                  <a:pt x="24877" y="2365"/>
                  <a:pt x="24877" y="2365"/>
                  <a:pt x="24877" y="2365"/>
                </a:cubicBezTo>
                <a:lnTo>
                  <a:pt x="25383" y="1073"/>
                </a:lnTo>
                <a:close/>
                <a:moveTo>
                  <a:pt x="26074" y="1073"/>
                </a:moveTo>
                <a:lnTo>
                  <a:pt x="26074" y="1073"/>
                </a:lnTo>
                <a:cubicBezTo>
                  <a:pt x="26319" y="1073"/>
                  <a:pt x="26319" y="1073"/>
                  <a:pt x="26319" y="1073"/>
                </a:cubicBezTo>
                <a:cubicBezTo>
                  <a:pt x="26319" y="2678"/>
                  <a:pt x="26319" y="2678"/>
                  <a:pt x="26319" y="2678"/>
                </a:cubicBezTo>
                <a:cubicBezTo>
                  <a:pt x="26074" y="2678"/>
                  <a:pt x="26074" y="2678"/>
                  <a:pt x="26074" y="2678"/>
                </a:cubicBezTo>
                <a:lnTo>
                  <a:pt x="26074" y="1073"/>
                </a:lnTo>
                <a:close/>
                <a:moveTo>
                  <a:pt x="27999" y="1073"/>
                </a:moveTo>
                <a:lnTo>
                  <a:pt x="27999" y="1073"/>
                </a:lnTo>
                <a:cubicBezTo>
                  <a:pt x="27999" y="2678"/>
                  <a:pt x="27999" y="2678"/>
                  <a:pt x="27999" y="2678"/>
                </a:cubicBezTo>
                <a:cubicBezTo>
                  <a:pt x="27735" y="2678"/>
                  <a:pt x="27735" y="2678"/>
                  <a:pt x="27735" y="2678"/>
                </a:cubicBezTo>
                <a:cubicBezTo>
                  <a:pt x="26982" y="1491"/>
                  <a:pt x="26982" y="1491"/>
                  <a:pt x="26982" y="1491"/>
                </a:cubicBezTo>
                <a:cubicBezTo>
                  <a:pt x="26968" y="1491"/>
                  <a:pt x="26968" y="1491"/>
                  <a:pt x="26968" y="1491"/>
                </a:cubicBezTo>
                <a:cubicBezTo>
                  <a:pt x="26968" y="2678"/>
                  <a:pt x="26968" y="2678"/>
                  <a:pt x="26968" y="2678"/>
                </a:cubicBezTo>
                <a:cubicBezTo>
                  <a:pt x="26725" y="2678"/>
                  <a:pt x="26725" y="2678"/>
                  <a:pt x="26725" y="2678"/>
                </a:cubicBezTo>
                <a:cubicBezTo>
                  <a:pt x="26725" y="1073"/>
                  <a:pt x="26725" y="1073"/>
                  <a:pt x="26725" y="1073"/>
                </a:cubicBezTo>
                <a:cubicBezTo>
                  <a:pt x="26989" y="1073"/>
                  <a:pt x="26989" y="1073"/>
                  <a:pt x="26989" y="1073"/>
                </a:cubicBezTo>
                <a:cubicBezTo>
                  <a:pt x="27745" y="2260"/>
                  <a:pt x="27745" y="2260"/>
                  <a:pt x="27745" y="2260"/>
                </a:cubicBezTo>
                <a:cubicBezTo>
                  <a:pt x="27759" y="2260"/>
                  <a:pt x="27759" y="2260"/>
                  <a:pt x="27759" y="2260"/>
                </a:cubicBezTo>
                <a:cubicBezTo>
                  <a:pt x="27759" y="1073"/>
                  <a:pt x="27759" y="1073"/>
                  <a:pt x="27759" y="1073"/>
                </a:cubicBezTo>
                <a:lnTo>
                  <a:pt x="27999" y="1073"/>
                </a:lnTo>
                <a:close/>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v-SE" sz="2116"/>
          </a:p>
        </p:txBody>
      </p:sp>
    </p:spTree>
    <p:extLst>
      <p:ext uri="{BB962C8B-B14F-4D97-AF65-F5344CB8AC3E}">
        <p14:creationId xmlns:p14="http://schemas.microsoft.com/office/powerpoint/2010/main" val="41635869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 id="2147483692" r:id="rId32"/>
    <p:sldLayoutId id="2147483693" r:id="rId33"/>
    <p:sldLayoutId id="2147483694" r:id="rId34"/>
    <p:sldLayoutId id="2147483695" r:id="rId35"/>
    <p:sldLayoutId id="2147483696" r:id="rId36"/>
    <p:sldLayoutId id="2147483697" r:id="rId37"/>
    <p:sldLayoutId id="2147483698" r:id="rId38"/>
    <p:sldLayoutId id="2147483699" r:id="rId39"/>
    <p:sldLayoutId id="2147483700" r:id="rId40"/>
    <p:sldLayoutId id="2147483701" r:id="rId41"/>
    <p:sldLayoutId id="2147483702" r:id="rId42"/>
    <p:sldLayoutId id="2147483703" r:id="rId43"/>
    <p:sldLayoutId id="2147483704" r:id="rId44"/>
    <p:sldLayoutId id="2147483705" r:id="rId45"/>
    <p:sldLayoutId id="2147483706" r:id="rId46"/>
    <p:sldLayoutId id="2147483707" r:id="rId47"/>
    <p:sldLayoutId id="2147483708" r:id="rId48"/>
    <p:sldLayoutId id="2147483709" r:id="rId49"/>
    <p:sldLayoutId id="2147483710" r:id="rId50"/>
    <p:sldLayoutId id="2147483711" r:id="rId51"/>
    <p:sldLayoutId id="2147483712" r:id="rId52"/>
    <p:sldLayoutId id="2147483713" r:id="rId53"/>
    <p:sldLayoutId id="2147483714" r:id="rId54"/>
    <p:sldLayoutId id="2147483715" r:id="rId55"/>
    <p:sldLayoutId id="2147483716" r:id="rId56"/>
    <p:sldLayoutId id="2147483717" r:id="rId57"/>
    <p:sldLayoutId id="2147483718" r:id="rId58"/>
    <p:sldLayoutId id="2147483719" r:id="rId59"/>
    <p:sldLayoutId id="2147483720" r:id="rId60"/>
  </p:sldLayoutIdLst>
  <p:hf hdr="0"/>
  <p:txStyles>
    <p:titleStyle>
      <a:lvl1pPr algn="l" defTabSz="609557" rtl="0" eaLnBrk="1" latinLnBrk="0" hangingPunct="1">
        <a:lnSpc>
          <a:spcPct val="80000"/>
        </a:lnSpc>
        <a:spcBef>
          <a:spcPct val="0"/>
        </a:spcBef>
        <a:buNone/>
        <a:defRPr sz="4586" b="0" i="0" kern="1200">
          <a:solidFill>
            <a:schemeClr val="tx1"/>
          </a:solidFill>
          <a:latin typeface="+mj-lt"/>
          <a:ea typeface="+mj-ea"/>
          <a:cs typeface="+mj-cs"/>
        </a:defRPr>
      </a:lvl1pPr>
    </p:titleStyle>
    <p:bodyStyle>
      <a:lvl1pPr marL="253973" indent="-253973" algn="l" defTabSz="609557" rtl="0" eaLnBrk="1" latinLnBrk="0" hangingPunct="1">
        <a:lnSpc>
          <a:spcPct val="120000"/>
        </a:lnSpc>
        <a:spcBef>
          <a:spcPts val="1176"/>
        </a:spcBef>
        <a:buFont typeface="Arial"/>
        <a:buChar char="•"/>
        <a:defRPr sz="1881" kern="1200">
          <a:solidFill>
            <a:schemeClr val="tx1"/>
          </a:solidFill>
          <a:latin typeface="+mn-lt"/>
          <a:ea typeface="+mn-ea"/>
          <a:cs typeface="+mn-cs"/>
        </a:defRPr>
      </a:lvl1pPr>
      <a:lvl2pPr marL="592603" indent="-253973" algn="l" defTabSz="609557" rtl="0" eaLnBrk="1" latinLnBrk="0" hangingPunct="1">
        <a:lnSpc>
          <a:spcPct val="120000"/>
        </a:lnSpc>
        <a:spcBef>
          <a:spcPts val="705"/>
        </a:spcBef>
        <a:buFont typeface="Arial"/>
        <a:buChar char="–"/>
        <a:defRPr sz="1881" kern="1200">
          <a:solidFill>
            <a:schemeClr val="tx1"/>
          </a:solidFill>
          <a:latin typeface="+mn-lt"/>
          <a:ea typeface="+mn-ea"/>
          <a:cs typeface="+mn-cs"/>
        </a:defRPr>
      </a:lvl2pPr>
      <a:lvl3pPr marL="931234" indent="-253973" algn="l" defTabSz="609557" rtl="0" eaLnBrk="1" latinLnBrk="0" hangingPunct="1">
        <a:lnSpc>
          <a:spcPct val="120000"/>
        </a:lnSpc>
        <a:spcBef>
          <a:spcPts val="705"/>
        </a:spcBef>
        <a:buFont typeface="Arial"/>
        <a:buChar char="•"/>
        <a:defRPr sz="1881" kern="1200">
          <a:solidFill>
            <a:schemeClr val="tx1"/>
          </a:solidFill>
          <a:latin typeface="+mn-lt"/>
          <a:ea typeface="+mn-ea"/>
          <a:cs typeface="+mn-cs"/>
        </a:defRPr>
      </a:lvl3pPr>
      <a:lvl4pPr marL="1269864" indent="-253973" algn="l" defTabSz="609557" rtl="0" eaLnBrk="1" latinLnBrk="0" hangingPunct="1">
        <a:lnSpc>
          <a:spcPct val="120000"/>
        </a:lnSpc>
        <a:spcBef>
          <a:spcPts val="705"/>
        </a:spcBef>
        <a:buFont typeface="Arial"/>
        <a:buChar char="–"/>
        <a:defRPr sz="1881" kern="1200">
          <a:solidFill>
            <a:schemeClr val="tx1"/>
          </a:solidFill>
          <a:latin typeface="+mn-lt"/>
          <a:ea typeface="+mn-ea"/>
          <a:cs typeface="+mn-cs"/>
        </a:defRPr>
      </a:lvl4pPr>
      <a:lvl5pPr marL="1608494" indent="-253973" algn="l" defTabSz="609557" rtl="0" eaLnBrk="1" latinLnBrk="0" hangingPunct="1">
        <a:lnSpc>
          <a:spcPct val="120000"/>
        </a:lnSpc>
        <a:spcBef>
          <a:spcPts val="705"/>
        </a:spcBef>
        <a:buFont typeface="Arial" panose="020B0604020202020204" pitchFamily="34" charset="0"/>
        <a:buChar char="•"/>
        <a:defRPr sz="1881" kern="1200">
          <a:solidFill>
            <a:schemeClr val="tx1"/>
          </a:solidFill>
          <a:latin typeface="+mn-lt"/>
          <a:ea typeface="+mn-ea"/>
          <a:cs typeface="+mn-cs"/>
        </a:defRPr>
      </a:lvl5pPr>
      <a:lvl6pPr marL="3352564" indent="-304779" algn="l" defTabSz="609557" rtl="0" eaLnBrk="1" latinLnBrk="0" hangingPunct="1">
        <a:spcBef>
          <a:spcPct val="20000"/>
        </a:spcBef>
        <a:buFont typeface="Arial"/>
        <a:buChar char="•"/>
        <a:defRPr sz="2667" kern="1200">
          <a:solidFill>
            <a:schemeClr val="tx1"/>
          </a:solidFill>
          <a:latin typeface="+mn-lt"/>
          <a:ea typeface="+mn-ea"/>
          <a:cs typeface="+mn-cs"/>
        </a:defRPr>
      </a:lvl6pPr>
      <a:lvl7pPr marL="3962121" indent="-304779" algn="l" defTabSz="609557" rtl="0" eaLnBrk="1" latinLnBrk="0" hangingPunct="1">
        <a:spcBef>
          <a:spcPct val="20000"/>
        </a:spcBef>
        <a:buFont typeface="Arial"/>
        <a:buChar char="•"/>
        <a:defRPr sz="2667" kern="1200">
          <a:solidFill>
            <a:schemeClr val="tx1"/>
          </a:solidFill>
          <a:latin typeface="+mn-lt"/>
          <a:ea typeface="+mn-ea"/>
          <a:cs typeface="+mn-cs"/>
        </a:defRPr>
      </a:lvl7pPr>
      <a:lvl8pPr marL="4571679" indent="-304779" algn="l" defTabSz="609557" rtl="0" eaLnBrk="1" latinLnBrk="0" hangingPunct="1">
        <a:spcBef>
          <a:spcPct val="20000"/>
        </a:spcBef>
        <a:buFont typeface="Arial"/>
        <a:buChar char="•"/>
        <a:defRPr sz="2667" kern="1200">
          <a:solidFill>
            <a:schemeClr val="tx1"/>
          </a:solidFill>
          <a:latin typeface="+mn-lt"/>
          <a:ea typeface="+mn-ea"/>
          <a:cs typeface="+mn-cs"/>
        </a:defRPr>
      </a:lvl8pPr>
      <a:lvl9pPr marL="5181236" indent="-304779" algn="l" defTabSz="609557" rtl="0" eaLnBrk="1" latinLnBrk="0" hangingPunct="1">
        <a:spcBef>
          <a:spcPct val="20000"/>
        </a:spcBef>
        <a:buFont typeface="Arial"/>
        <a:buChar char="•"/>
        <a:defRPr sz="2667" kern="1200">
          <a:solidFill>
            <a:schemeClr val="tx1"/>
          </a:solidFill>
          <a:latin typeface="+mn-lt"/>
          <a:ea typeface="+mn-ea"/>
          <a:cs typeface="+mn-cs"/>
        </a:defRPr>
      </a:lvl9pPr>
    </p:bodyStyle>
    <p:otherStyle>
      <a:defPPr>
        <a:defRPr lang="en-US"/>
      </a:defPPr>
      <a:lvl1pPr marL="0" algn="l" defTabSz="609557" rtl="0" eaLnBrk="1" latinLnBrk="0" hangingPunct="1">
        <a:defRPr sz="2400" kern="1200">
          <a:solidFill>
            <a:schemeClr val="tx1"/>
          </a:solidFill>
          <a:latin typeface="+mn-lt"/>
          <a:ea typeface="+mn-ea"/>
          <a:cs typeface="+mn-cs"/>
        </a:defRPr>
      </a:lvl1pPr>
      <a:lvl2pPr marL="609557" algn="l" defTabSz="609557" rtl="0" eaLnBrk="1" latinLnBrk="0" hangingPunct="1">
        <a:defRPr sz="2400" kern="1200">
          <a:solidFill>
            <a:schemeClr val="tx1"/>
          </a:solidFill>
          <a:latin typeface="+mn-lt"/>
          <a:ea typeface="+mn-ea"/>
          <a:cs typeface="+mn-cs"/>
        </a:defRPr>
      </a:lvl2pPr>
      <a:lvl3pPr marL="1219114" algn="l" defTabSz="609557" rtl="0" eaLnBrk="1" latinLnBrk="0" hangingPunct="1">
        <a:defRPr sz="2400" kern="1200">
          <a:solidFill>
            <a:schemeClr val="tx1"/>
          </a:solidFill>
          <a:latin typeface="+mn-lt"/>
          <a:ea typeface="+mn-ea"/>
          <a:cs typeface="+mn-cs"/>
        </a:defRPr>
      </a:lvl3pPr>
      <a:lvl4pPr marL="1828671" algn="l" defTabSz="609557" rtl="0" eaLnBrk="1" latinLnBrk="0" hangingPunct="1">
        <a:defRPr sz="2400" kern="1200">
          <a:solidFill>
            <a:schemeClr val="tx1"/>
          </a:solidFill>
          <a:latin typeface="+mn-lt"/>
          <a:ea typeface="+mn-ea"/>
          <a:cs typeface="+mn-cs"/>
        </a:defRPr>
      </a:lvl4pPr>
      <a:lvl5pPr marL="2438228" algn="l" defTabSz="609557" rtl="0" eaLnBrk="1" latinLnBrk="0" hangingPunct="1">
        <a:defRPr sz="2400" kern="1200">
          <a:solidFill>
            <a:schemeClr val="tx1"/>
          </a:solidFill>
          <a:latin typeface="+mn-lt"/>
          <a:ea typeface="+mn-ea"/>
          <a:cs typeface="+mn-cs"/>
        </a:defRPr>
      </a:lvl5pPr>
      <a:lvl6pPr marL="3047785" algn="l" defTabSz="609557" rtl="0" eaLnBrk="1" latinLnBrk="0" hangingPunct="1">
        <a:defRPr sz="2400" kern="1200">
          <a:solidFill>
            <a:schemeClr val="tx1"/>
          </a:solidFill>
          <a:latin typeface="+mn-lt"/>
          <a:ea typeface="+mn-ea"/>
          <a:cs typeface="+mn-cs"/>
        </a:defRPr>
      </a:lvl6pPr>
      <a:lvl7pPr marL="3657342" algn="l" defTabSz="609557" rtl="0" eaLnBrk="1" latinLnBrk="0" hangingPunct="1">
        <a:defRPr sz="2400" kern="1200">
          <a:solidFill>
            <a:schemeClr val="tx1"/>
          </a:solidFill>
          <a:latin typeface="+mn-lt"/>
          <a:ea typeface="+mn-ea"/>
          <a:cs typeface="+mn-cs"/>
        </a:defRPr>
      </a:lvl7pPr>
      <a:lvl8pPr marL="4266901" algn="l" defTabSz="609557" rtl="0" eaLnBrk="1" latinLnBrk="0" hangingPunct="1">
        <a:defRPr sz="2400" kern="1200">
          <a:solidFill>
            <a:schemeClr val="tx1"/>
          </a:solidFill>
          <a:latin typeface="+mn-lt"/>
          <a:ea typeface="+mn-ea"/>
          <a:cs typeface="+mn-cs"/>
        </a:defRPr>
      </a:lvl8pPr>
      <a:lvl9pPr marL="4876458" algn="l" defTabSz="609557"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6" orient="horz" pos="3062">
          <p15:clr>
            <a:srgbClr val="F26B43"/>
          </p15:clr>
        </p15:guide>
        <p15:guide id="7" orient="horz" pos="3538">
          <p15:clr>
            <a:srgbClr val="F26B43"/>
          </p15:clr>
        </p15:guide>
        <p15:guide id="9" pos="6395">
          <p15:clr>
            <a:srgbClr val="F26B43"/>
          </p15:clr>
        </p15:guide>
        <p15:guide id="10" pos="136">
          <p15:clr>
            <a:srgbClr val="F26B43"/>
          </p15:clr>
        </p15:guide>
        <p15:guide id="11" orient="horz" pos="612">
          <p15:clr>
            <a:srgbClr val="F26B43"/>
          </p15:clr>
        </p15:guide>
        <p15:guide id="12" pos="3266">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hyperlink" Target="https://pxhere.com/sv/photo/746753"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3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descr="En bild som visar växt, blomma, sippsläktet, vår&#10;&#10;AI-genererat innehåll kan vara felaktigt.">
            <a:extLst>
              <a:ext uri="{FF2B5EF4-FFF2-40B4-BE49-F238E27FC236}">
                <a16:creationId xmlns:a16="http://schemas.microsoft.com/office/drawing/2014/main" id="{52908279-890B-B443-0377-6AF9B9EFA861}"/>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l="19372" r="13972"/>
          <a:stretch/>
        </p:blipFill>
        <p:spPr>
          <a:xfrm>
            <a:off x="6096934" y="1"/>
            <a:ext cx="6095067" cy="6858000"/>
          </a:xfrm>
          <a:prstGeom prst="rect">
            <a:avLst/>
          </a:prstGeom>
          <a:noFill/>
        </p:spPr>
      </p:pic>
      <p:sp>
        <p:nvSpPr>
          <p:cNvPr id="5" name="Text Placeholder 4">
            <a:extLst>
              <a:ext uri="{FF2B5EF4-FFF2-40B4-BE49-F238E27FC236}">
                <a16:creationId xmlns:a16="http://schemas.microsoft.com/office/drawing/2014/main" id="{2C074083-E09B-BB40-8890-897CA2368090}"/>
              </a:ext>
            </a:extLst>
          </p:cNvPr>
          <p:cNvSpPr>
            <a:spLocks noGrp="1"/>
          </p:cNvSpPr>
          <p:nvPr>
            <p:ph type="body" sz="quarter" idx="1"/>
          </p:nvPr>
        </p:nvSpPr>
        <p:spPr>
          <a:xfrm>
            <a:off x="1015535" y="1142378"/>
            <a:ext cx="4064000" cy="4573246"/>
          </a:xfrm>
        </p:spPr>
        <p:txBody>
          <a:bodyPr anchor="b">
            <a:normAutofit/>
          </a:bodyPr>
          <a:lstStyle/>
          <a:p>
            <a:pPr>
              <a:spcAft>
                <a:spcPts val="600"/>
              </a:spcAft>
            </a:pPr>
            <a:r>
              <a:rPr lang="sv-SE" dirty="0"/>
              <a:t>Integrerade måltider -Nätverksträff</a:t>
            </a:r>
            <a:br>
              <a:rPr lang="sv-SE" dirty="0"/>
            </a:br>
            <a:endParaRPr lang="sv-SE" sz="3600" dirty="0"/>
          </a:p>
          <a:p>
            <a:pPr>
              <a:spcAft>
                <a:spcPts val="600"/>
              </a:spcAft>
            </a:pPr>
            <a:r>
              <a:rPr lang="sv-SE" sz="3600" dirty="0"/>
              <a:t>3 mars 2025</a:t>
            </a:r>
          </a:p>
          <a:p>
            <a:pPr>
              <a:spcAft>
                <a:spcPts val="600"/>
              </a:spcAft>
            </a:pPr>
            <a:endParaRPr lang="sv-SE" dirty="0"/>
          </a:p>
        </p:txBody>
      </p:sp>
      <p:sp>
        <p:nvSpPr>
          <p:cNvPr id="8" name="Slide Number Placeholder 7" hidden="1">
            <a:extLst>
              <a:ext uri="{FF2B5EF4-FFF2-40B4-BE49-F238E27FC236}">
                <a16:creationId xmlns:a16="http://schemas.microsoft.com/office/drawing/2014/main" id="{AFB25C2F-017A-364C-99DD-BB3EEFC05274}"/>
              </a:ext>
            </a:extLst>
          </p:cNvPr>
          <p:cNvSpPr>
            <a:spLocks noGrp="1"/>
          </p:cNvSpPr>
          <p:nvPr>
            <p:ph type="sldNum" sz="quarter" idx="12"/>
          </p:nvPr>
        </p:nvSpPr>
        <p:spPr/>
        <p:txBody>
          <a:bodyPr/>
          <a:lstStyle/>
          <a:p>
            <a:pPr marL="0" marR="0" lvl="0" indent="0" algn="l" defTabSz="609503" rtl="0" eaLnBrk="1" fontAlgn="auto" latinLnBrk="0" hangingPunct="1">
              <a:lnSpc>
                <a:spcPct val="100000"/>
              </a:lnSpc>
              <a:spcBef>
                <a:spcPts val="0"/>
              </a:spcBef>
              <a:spcAft>
                <a:spcPts val="600"/>
              </a:spcAft>
              <a:buClrTx/>
              <a:buSzTx/>
              <a:buFontTx/>
              <a:buNone/>
              <a:tabLst/>
              <a:defRPr/>
            </a:pPr>
            <a:fld id="{2066355A-084C-D24E-9AD2-7E4FC41EA627}" type="slidenum">
              <a:rPr kumimoji="0" lang="sv-SE" sz="941" b="0" i="0" u="none" strike="noStrike" kern="1200" cap="none" spc="0" normalizeH="0" baseline="0" noProof="0">
                <a:ln>
                  <a:noFill/>
                </a:ln>
                <a:solidFill>
                  <a:prstClr val="white"/>
                </a:solidFill>
                <a:effectLst/>
                <a:uLnTx/>
                <a:uFillTx/>
                <a:latin typeface="Barlow"/>
                <a:ea typeface="+mn-ea"/>
                <a:cs typeface="+mn-cs"/>
              </a:rPr>
              <a:pPr marL="0" marR="0" lvl="0" indent="0" algn="l" defTabSz="609503" rtl="0" eaLnBrk="1" fontAlgn="auto" latinLnBrk="0" hangingPunct="1">
                <a:lnSpc>
                  <a:spcPct val="100000"/>
                </a:lnSpc>
                <a:spcBef>
                  <a:spcPts val="0"/>
                </a:spcBef>
                <a:spcAft>
                  <a:spcPts val="600"/>
                </a:spcAft>
                <a:buClrTx/>
                <a:buSzTx/>
                <a:buFontTx/>
                <a:buNone/>
                <a:tabLst/>
                <a:defRPr/>
              </a:pPr>
              <a:t>1</a:t>
            </a:fld>
            <a:endParaRPr kumimoji="0" lang="sv-SE" sz="941" b="0" i="0" u="none" strike="noStrike" kern="1200" cap="none" spc="0" normalizeH="0" baseline="0" noProof="0">
              <a:ln>
                <a:noFill/>
              </a:ln>
              <a:solidFill>
                <a:prstClr val="white"/>
              </a:solidFill>
              <a:effectLst/>
              <a:uLnTx/>
              <a:uFillTx/>
              <a:latin typeface="Barlow"/>
              <a:ea typeface="+mn-ea"/>
              <a:cs typeface="+mn-cs"/>
            </a:endParaRPr>
          </a:p>
        </p:txBody>
      </p:sp>
    </p:spTree>
    <p:extLst>
      <p:ext uri="{BB962C8B-B14F-4D97-AF65-F5344CB8AC3E}">
        <p14:creationId xmlns:p14="http://schemas.microsoft.com/office/powerpoint/2010/main" val="9235015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721FA9-198F-9F95-3CD9-8ED3E3DC6C64}"/>
            </a:ext>
          </a:extLst>
        </p:cNvPr>
        <p:cNvGrpSpPr/>
        <p:nvPr/>
      </p:nvGrpSpPr>
      <p:grpSpPr>
        <a:xfrm>
          <a:off x="0" y="0"/>
          <a:ext cx="0" cy="0"/>
          <a:chOff x="0" y="0"/>
          <a:chExt cx="0" cy="0"/>
        </a:xfrm>
      </p:grpSpPr>
      <p:pic>
        <p:nvPicPr>
          <p:cNvPr id="2050" name="Picture 2" descr=" Broschyren Nationella riktlinjer för måltider i skolan.">
            <a:extLst>
              <a:ext uri="{FF2B5EF4-FFF2-40B4-BE49-F238E27FC236}">
                <a16:creationId xmlns:a16="http://schemas.microsoft.com/office/drawing/2014/main" id="{B4AC9ADB-34C0-F5EA-F068-8CC0EE816BF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4546" r="-2" b="15847"/>
          <a:stretch/>
        </p:blipFill>
        <p:spPr bwMode="auto">
          <a:xfrm>
            <a:off x="6353175" y="185058"/>
            <a:ext cx="5446940" cy="6313714"/>
          </a:xfrm>
          <a:prstGeom prst="rect">
            <a:avLst/>
          </a:prstGeom>
          <a:solidFill>
            <a:srgbClr val="FFFFFF"/>
          </a:solidFill>
        </p:spPr>
      </p:pic>
      <p:sp>
        <p:nvSpPr>
          <p:cNvPr id="5" name="Text Placeholder 4">
            <a:extLst>
              <a:ext uri="{FF2B5EF4-FFF2-40B4-BE49-F238E27FC236}">
                <a16:creationId xmlns:a16="http://schemas.microsoft.com/office/drawing/2014/main" id="{229A96CD-5BB0-51BE-C8AB-EFA63E345787}"/>
              </a:ext>
            </a:extLst>
          </p:cNvPr>
          <p:cNvSpPr>
            <a:spLocks noGrp="1"/>
          </p:cNvSpPr>
          <p:nvPr>
            <p:ph type="body" sz="quarter" idx="1"/>
          </p:nvPr>
        </p:nvSpPr>
        <p:spPr>
          <a:xfrm>
            <a:off x="266700" y="1142378"/>
            <a:ext cx="5829300" cy="3991597"/>
          </a:xfrm>
        </p:spPr>
        <p:txBody>
          <a:bodyPr anchor="b">
            <a:normAutofit/>
          </a:bodyPr>
          <a:lstStyle/>
          <a:p>
            <a:pPr>
              <a:spcAft>
                <a:spcPts val="600"/>
              </a:spcAft>
            </a:pPr>
            <a:r>
              <a:rPr lang="sv-SE" sz="4400" dirty="0"/>
              <a:t>Nya råd från SLV 2025 </a:t>
            </a:r>
          </a:p>
          <a:p>
            <a:pPr>
              <a:spcAft>
                <a:spcPts val="600"/>
              </a:spcAft>
            </a:pPr>
            <a:r>
              <a:rPr lang="sv-SE" sz="4400" dirty="0"/>
              <a:t> - Vad händer?</a:t>
            </a:r>
          </a:p>
          <a:p>
            <a:pPr>
              <a:spcAft>
                <a:spcPts val="600"/>
              </a:spcAft>
            </a:pPr>
            <a:endParaRPr lang="sv-SE" dirty="0"/>
          </a:p>
          <a:p>
            <a:pPr>
              <a:spcAft>
                <a:spcPts val="600"/>
              </a:spcAft>
            </a:pPr>
            <a:endParaRPr lang="sv-SE" dirty="0"/>
          </a:p>
        </p:txBody>
      </p:sp>
      <p:sp>
        <p:nvSpPr>
          <p:cNvPr id="8" name="Slide Number Placeholder 7" hidden="1">
            <a:extLst>
              <a:ext uri="{FF2B5EF4-FFF2-40B4-BE49-F238E27FC236}">
                <a16:creationId xmlns:a16="http://schemas.microsoft.com/office/drawing/2014/main" id="{6D299D49-6555-0CEF-E496-208A136AF966}"/>
              </a:ext>
            </a:extLst>
          </p:cNvPr>
          <p:cNvSpPr>
            <a:spLocks noGrp="1"/>
          </p:cNvSpPr>
          <p:nvPr>
            <p:ph type="sldNum" sz="quarter" idx="12"/>
          </p:nvPr>
        </p:nvSpPr>
        <p:spPr/>
        <p:txBody>
          <a:bodyPr/>
          <a:lstStyle/>
          <a:p>
            <a:pPr marL="0" marR="0" lvl="0" indent="0" algn="l" defTabSz="609503" rtl="0" eaLnBrk="1" fontAlgn="auto" latinLnBrk="0" hangingPunct="1">
              <a:lnSpc>
                <a:spcPct val="100000"/>
              </a:lnSpc>
              <a:spcBef>
                <a:spcPts val="0"/>
              </a:spcBef>
              <a:spcAft>
                <a:spcPts val="600"/>
              </a:spcAft>
              <a:buClrTx/>
              <a:buSzTx/>
              <a:buFontTx/>
              <a:buNone/>
              <a:tabLst/>
              <a:defRPr/>
            </a:pPr>
            <a:fld id="{2066355A-084C-D24E-9AD2-7E4FC41EA627}" type="slidenum">
              <a:rPr kumimoji="0" lang="sv-SE" sz="941" b="0" i="0" u="none" strike="noStrike" kern="1200" cap="none" spc="0" normalizeH="0" baseline="0" noProof="0" smtClean="0">
                <a:ln>
                  <a:noFill/>
                </a:ln>
                <a:solidFill>
                  <a:prstClr val="white"/>
                </a:solidFill>
                <a:effectLst/>
                <a:uLnTx/>
                <a:uFillTx/>
                <a:latin typeface="Barlow"/>
                <a:ea typeface="+mn-ea"/>
                <a:cs typeface="+mn-cs"/>
              </a:rPr>
              <a:pPr marL="0" marR="0" lvl="0" indent="0" algn="l" defTabSz="609503" rtl="0" eaLnBrk="1" fontAlgn="auto" latinLnBrk="0" hangingPunct="1">
                <a:lnSpc>
                  <a:spcPct val="100000"/>
                </a:lnSpc>
                <a:spcBef>
                  <a:spcPts val="0"/>
                </a:spcBef>
                <a:spcAft>
                  <a:spcPts val="600"/>
                </a:spcAft>
                <a:buClrTx/>
                <a:buSzTx/>
                <a:buFontTx/>
                <a:buNone/>
                <a:tabLst/>
                <a:defRPr/>
              </a:pPr>
              <a:t>2</a:t>
            </a:fld>
            <a:endParaRPr kumimoji="0" lang="sv-SE" sz="941" b="0" i="0" u="none" strike="noStrike" kern="1200" cap="none" spc="0" normalizeH="0" baseline="0" noProof="0">
              <a:ln>
                <a:noFill/>
              </a:ln>
              <a:solidFill>
                <a:prstClr val="white"/>
              </a:solidFill>
              <a:effectLst/>
              <a:uLnTx/>
              <a:uFillTx/>
              <a:latin typeface="Barlow"/>
              <a:ea typeface="+mn-ea"/>
              <a:cs typeface="+mn-cs"/>
            </a:endParaRPr>
          </a:p>
        </p:txBody>
      </p:sp>
    </p:spTree>
    <p:extLst>
      <p:ext uri="{BB962C8B-B14F-4D97-AF65-F5344CB8AC3E}">
        <p14:creationId xmlns:p14="http://schemas.microsoft.com/office/powerpoint/2010/main" val="21484783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721FA9-198F-9F95-3CD9-8ED3E3DC6C64}"/>
            </a:ext>
          </a:extLst>
        </p:cNvPr>
        <p:cNvGrpSpPr/>
        <p:nvPr/>
      </p:nvGrpSpPr>
      <p:grpSpPr>
        <a:xfrm>
          <a:off x="0" y="0"/>
          <a:ext cx="0" cy="0"/>
          <a:chOff x="0" y="0"/>
          <a:chExt cx="0" cy="0"/>
        </a:xfrm>
      </p:grpSpPr>
      <p:pic>
        <p:nvPicPr>
          <p:cNvPr id="3074" name="Picture 2">
            <a:extLst>
              <a:ext uri="{FF2B5EF4-FFF2-40B4-BE49-F238E27FC236}">
                <a16:creationId xmlns:a16="http://schemas.microsoft.com/office/drawing/2014/main" id="{3630E74B-7543-3DB1-F975-11AC4EC005D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2" b="10439"/>
          <a:stretch/>
        </p:blipFill>
        <p:spPr bwMode="auto">
          <a:xfrm>
            <a:off x="6096934" y="1"/>
            <a:ext cx="6095067"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Text Placeholder 4">
            <a:extLst>
              <a:ext uri="{FF2B5EF4-FFF2-40B4-BE49-F238E27FC236}">
                <a16:creationId xmlns:a16="http://schemas.microsoft.com/office/drawing/2014/main" id="{229A96CD-5BB0-51BE-C8AB-EFA63E345787}"/>
              </a:ext>
            </a:extLst>
          </p:cNvPr>
          <p:cNvSpPr>
            <a:spLocks noGrp="1"/>
          </p:cNvSpPr>
          <p:nvPr>
            <p:ph type="body" sz="quarter" idx="1"/>
          </p:nvPr>
        </p:nvSpPr>
        <p:spPr>
          <a:xfrm>
            <a:off x="1015535" y="1491342"/>
            <a:ext cx="4274922" cy="4528458"/>
          </a:xfrm>
        </p:spPr>
        <p:txBody>
          <a:bodyPr anchor="b">
            <a:normAutofit/>
          </a:bodyPr>
          <a:lstStyle/>
          <a:p>
            <a:pPr>
              <a:spcAft>
                <a:spcPts val="600"/>
              </a:spcAft>
            </a:pPr>
            <a:r>
              <a:rPr lang="sv-SE" sz="4000" dirty="0"/>
              <a:t>Livsmedelsverket och Skolverket ger skolledare och pedagoger verktyg för att utveckla skolmåltiden till en resurs på skolan.</a:t>
            </a:r>
          </a:p>
        </p:txBody>
      </p:sp>
      <p:sp>
        <p:nvSpPr>
          <p:cNvPr id="8" name="Slide Number Placeholder 7" hidden="1">
            <a:extLst>
              <a:ext uri="{FF2B5EF4-FFF2-40B4-BE49-F238E27FC236}">
                <a16:creationId xmlns:a16="http://schemas.microsoft.com/office/drawing/2014/main" id="{6D299D49-6555-0CEF-E496-208A136AF966}"/>
              </a:ext>
            </a:extLst>
          </p:cNvPr>
          <p:cNvSpPr>
            <a:spLocks noGrp="1"/>
          </p:cNvSpPr>
          <p:nvPr>
            <p:ph type="sldNum" sz="quarter" idx="12"/>
          </p:nvPr>
        </p:nvSpPr>
        <p:spPr/>
        <p:txBody>
          <a:bodyPr/>
          <a:lstStyle/>
          <a:p>
            <a:pPr marL="0" marR="0" lvl="0" indent="0" algn="l" defTabSz="609503" rtl="0" eaLnBrk="1" fontAlgn="auto" latinLnBrk="0" hangingPunct="1">
              <a:lnSpc>
                <a:spcPct val="100000"/>
              </a:lnSpc>
              <a:spcBef>
                <a:spcPts val="0"/>
              </a:spcBef>
              <a:spcAft>
                <a:spcPts val="600"/>
              </a:spcAft>
              <a:buClrTx/>
              <a:buSzTx/>
              <a:buFontTx/>
              <a:buNone/>
              <a:tabLst/>
              <a:defRPr/>
            </a:pPr>
            <a:fld id="{2066355A-084C-D24E-9AD2-7E4FC41EA627}" type="slidenum">
              <a:rPr kumimoji="0" lang="sv-SE" sz="941" b="0" i="0" u="none" strike="noStrike" kern="1200" cap="none" spc="0" normalizeH="0" baseline="0" noProof="0" smtClean="0">
                <a:ln>
                  <a:noFill/>
                </a:ln>
                <a:solidFill>
                  <a:prstClr val="white"/>
                </a:solidFill>
                <a:effectLst/>
                <a:uLnTx/>
                <a:uFillTx/>
                <a:latin typeface="Barlow"/>
                <a:ea typeface="+mn-ea"/>
                <a:cs typeface="+mn-cs"/>
              </a:rPr>
              <a:pPr marL="0" marR="0" lvl="0" indent="0" algn="l" defTabSz="609503" rtl="0" eaLnBrk="1" fontAlgn="auto" latinLnBrk="0" hangingPunct="1">
                <a:lnSpc>
                  <a:spcPct val="100000"/>
                </a:lnSpc>
                <a:spcBef>
                  <a:spcPts val="0"/>
                </a:spcBef>
                <a:spcAft>
                  <a:spcPts val="600"/>
                </a:spcAft>
                <a:buClrTx/>
                <a:buSzTx/>
                <a:buFontTx/>
                <a:buNone/>
                <a:tabLst/>
                <a:defRPr/>
              </a:pPr>
              <a:t>3</a:t>
            </a:fld>
            <a:endParaRPr kumimoji="0" lang="sv-SE" sz="941" b="0" i="0" u="none" strike="noStrike" kern="1200" cap="none" spc="0" normalizeH="0" baseline="0" noProof="0">
              <a:ln>
                <a:noFill/>
              </a:ln>
              <a:solidFill>
                <a:prstClr val="white"/>
              </a:solidFill>
              <a:effectLst/>
              <a:uLnTx/>
              <a:uFillTx/>
              <a:latin typeface="Barlow"/>
              <a:ea typeface="+mn-ea"/>
              <a:cs typeface="+mn-cs"/>
            </a:endParaRPr>
          </a:p>
        </p:txBody>
      </p:sp>
    </p:spTree>
    <p:extLst>
      <p:ext uri="{BB962C8B-B14F-4D97-AF65-F5344CB8AC3E}">
        <p14:creationId xmlns:p14="http://schemas.microsoft.com/office/powerpoint/2010/main" val="22636204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text 1">
            <a:extLst>
              <a:ext uri="{FF2B5EF4-FFF2-40B4-BE49-F238E27FC236}">
                <a16:creationId xmlns:a16="http://schemas.microsoft.com/office/drawing/2014/main" id="{E5E6A898-DA15-3B58-5D86-D504D8BA693C}"/>
              </a:ext>
            </a:extLst>
          </p:cNvPr>
          <p:cNvSpPr>
            <a:spLocks noGrp="1"/>
          </p:cNvSpPr>
          <p:nvPr>
            <p:ph type="body" sz="quarter" idx="1"/>
          </p:nvPr>
        </p:nvSpPr>
        <p:spPr>
          <a:xfrm>
            <a:off x="254001" y="451691"/>
            <a:ext cx="11721333" cy="5911009"/>
          </a:xfrm>
        </p:spPr>
        <p:txBody>
          <a:bodyPr/>
          <a:lstStyle/>
          <a:p>
            <a:r>
              <a:rPr lang="sv-SE" sz="3200" dirty="0"/>
              <a:t>Smaka på kunskap – där måltider och lärande möts!</a:t>
            </a:r>
          </a:p>
          <a:p>
            <a:endParaRPr lang="sv-SE" sz="3200" dirty="0"/>
          </a:p>
          <a:p>
            <a:r>
              <a:rPr lang="sv-SE" sz="2800" dirty="0"/>
              <a:t>Välkommen till en träff om hållbara matvanor och måltider! Vi kommer att få ta del av insikter från forskare, pedagoger, köksmästare och andra experter inom området där vi fokuserar på hur vi kan få till ett stärkt samarbetet mellan måltidsverksamheten och ämnesundervisningen för att främja hälsosamma matvanor bland våra elever.</a:t>
            </a:r>
          </a:p>
          <a:p>
            <a:endParaRPr lang="sv-SE" sz="3200" dirty="0"/>
          </a:p>
          <a:p>
            <a:r>
              <a:rPr lang="sv-SE" sz="3200" dirty="0"/>
              <a:t> Onsdag 2 april, kl. 13:30-16.30</a:t>
            </a:r>
          </a:p>
        </p:txBody>
      </p:sp>
      <p:sp>
        <p:nvSpPr>
          <p:cNvPr id="3" name="Platshållare för datum 2">
            <a:extLst>
              <a:ext uri="{FF2B5EF4-FFF2-40B4-BE49-F238E27FC236}">
                <a16:creationId xmlns:a16="http://schemas.microsoft.com/office/drawing/2014/main" id="{07C30C85-5E46-2BD5-6E77-00BECC13684B}"/>
              </a:ext>
            </a:extLst>
          </p:cNvPr>
          <p:cNvSpPr>
            <a:spLocks noGrp="1"/>
          </p:cNvSpPr>
          <p:nvPr>
            <p:ph type="dt" sz="half" idx="10"/>
          </p:nvPr>
        </p:nvSpPr>
        <p:spPr/>
        <p:txBody>
          <a:bodyPr/>
          <a:lstStyle/>
          <a:p>
            <a:r>
              <a:rPr lang="sv-SE"/>
              <a:t>2023-01-01</a:t>
            </a:r>
          </a:p>
        </p:txBody>
      </p:sp>
      <p:sp>
        <p:nvSpPr>
          <p:cNvPr id="4" name="Platshållare för sidfot 3">
            <a:extLst>
              <a:ext uri="{FF2B5EF4-FFF2-40B4-BE49-F238E27FC236}">
                <a16:creationId xmlns:a16="http://schemas.microsoft.com/office/drawing/2014/main" id="{68CCA799-A69A-946A-33A0-BB6ED782AB15}"/>
              </a:ext>
            </a:extLst>
          </p:cNvPr>
          <p:cNvSpPr>
            <a:spLocks noGrp="1"/>
          </p:cNvSpPr>
          <p:nvPr>
            <p:ph type="ftr" sz="quarter" idx="11"/>
          </p:nvPr>
        </p:nvSpPr>
        <p:spPr/>
        <p:txBody>
          <a:bodyPr/>
          <a:lstStyle/>
          <a:p>
            <a:r>
              <a:rPr lang="en-US"/>
              <a:t>Skolmatsakademin · PPT-mall</a:t>
            </a:r>
            <a:endParaRPr lang="sv-SE"/>
          </a:p>
        </p:txBody>
      </p:sp>
      <p:sp>
        <p:nvSpPr>
          <p:cNvPr id="5" name="Platshållare för bildnummer 4">
            <a:extLst>
              <a:ext uri="{FF2B5EF4-FFF2-40B4-BE49-F238E27FC236}">
                <a16:creationId xmlns:a16="http://schemas.microsoft.com/office/drawing/2014/main" id="{2E3B97CC-DA24-8E14-85F6-39A2633F8264}"/>
              </a:ext>
            </a:extLst>
          </p:cNvPr>
          <p:cNvSpPr>
            <a:spLocks noGrp="1"/>
          </p:cNvSpPr>
          <p:nvPr>
            <p:ph type="sldNum" sz="quarter" idx="12"/>
          </p:nvPr>
        </p:nvSpPr>
        <p:spPr/>
        <p:txBody>
          <a:bodyPr/>
          <a:lstStyle/>
          <a:p>
            <a:fld id="{2066355A-084C-D24E-9AD2-7E4FC41EA627}" type="slidenum">
              <a:rPr lang="sv-SE" smtClean="0"/>
              <a:pPr/>
              <a:t>4</a:t>
            </a:fld>
            <a:endParaRPr lang="sv-SE"/>
          </a:p>
        </p:txBody>
      </p:sp>
      <p:pic>
        <p:nvPicPr>
          <p:cNvPr id="6" name="Bildobjekt 5">
            <a:extLst>
              <a:ext uri="{FF2B5EF4-FFF2-40B4-BE49-F238E27FC236}">
                <a16:creationId xmlns:a16="http://schemas.microsoft.com/office/drawing/2014/main" id="{086A8C1E-2B26-C59A-997D-AC10E6FF7D1F}"/>
              </a:ext>
            </a:extLst>
          </p:cNvPr>
          <p:cNvPicPr>
            <a:picLocks noChangeAspect="1"/>
          </p:cNvPicPr>
          <p:nvPr/>
        </p:nvPicPr>
        <p:blipFill>
          <a:blip r:embed="rId2"/>
          <a:stretch>
            <a:fillRect/>
          </a:stretch>
        </p:blipFill>
        <p:spPr>
          <a:xfrm>
            <a:off x="5226884" y="673934"/>
            <a:ext cx="1261981" cy="1261981"/>
          </a:xfrm>
          <a:prstGeom prst="rect">
            <a:avLst/>
          </a:prstGeom>
        </p:spPr>
      </p:pic>
    </p:spTree>
    <p:extLst>
      <p:ext uri="{BB962C8B-B14F-4D97-AF65-F5344CB8AC3E}">
        <p14:creationId xmlns:p14="http://schemas.microsoft.com/office/powerpoint/2010/main" val="25167400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721FA9-198F-9F95-3CD9-8ED3E3DC6C64}"/>
            </a:ext>
          </a:extLst>
        </p:cNvPr>
        <p:cNvGrpSpPr/>
        <p:nvPr/>
      </p:nvGrpSpPr>
      <p:grpSpPr>
        <a:xfrm>
          <a:off x="0" y="0"/>
          <a:ext cx="0" cy="0"/>
          <a:chOff x="0" y="0"/>
          <a:chExt cx="0" cy="0"/>
        </a:xfrm>
      </p:grpSpPr>
      <p:sp>
        <p:nvSpPr>
          <p:cNvPr id="1037" name="Slide Number Placeholder 3">
            <a:extLst>
              <a:ext uri="{FF2B5EF4-FFF2-40B4-BE49-F238E27FC236}">
                <a16:creationId xmlns:a16="http://schemas.microsoft.com/office/drawing/2014/main" id="{E56FEC9B-1B61-9686-8456-5C74784061A4}"/>
              </a:ext>
            </a:extLst>
          </p:cNvPr>
          <p:cNvSpPr>
            <a:spLocks noGrp="1"/>
          </p:cNvSpPr>
          <p:nvPr>
            <p:ph type="sldNum" sz="quarter" idx="12"/>
          </p:nvPr>
        </p:nvSpPr>
        <p:spPr>
          <a:xfrm>
            <a:off x="253883" y="6349483"/>
            <a:ext cx="507767" cy="253979"/>
          </a:xfrm>
        </p:spPr>
        <p:txBody>
          <a:bodyPr anchor="b">
            <a:normAutofit/>
          </a:bodyPr>
          <a:lstStyle/>
          <a:p>
            <a:pPr>
              <a:spcAft>
                <a:spcPts val="600"/>
              </a:spcAft>
            </a:pPr>
            <a:fld id="{2066355A-084C-D24E-9AD2-7E4FC41EA627}" type="slidenum">
              <a:rPr lang="sv-SE" smtClean="0"/>
              <a:pPr>
                <a:spcAft>
                  <a:spcPts val="600"/>
                </a:spcAft>
              </a:pPr>
              <a:t>5</a:t>
            </a:fld>
            <a:endParaRPr lang="sv-SE"/>
          </a:p>
        </p:txBody>
      </p:sp>
      <p:pic>
        <p:nvPicPr>
          <p:cNvPr id="1030" name="Picture 6">
            <a:extLst>
              <a:ext uri="{FF2B5EF4-FFF2-40B4-BE49-F238E27FC236}">
                <a16:creationId xmlns:a16="http://schemas.microsoft.com/office/drawing/2014/main" id="{89E686AA-3A49-08DA-D67B-B9A72FB21A5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25910" r="17661" b="1"/>
          <a:stretch/>
        </p:blipFill>
        <p:spPr bwMode="auto">
          <a:xfrm>
            <a:off x="253883" y="1142379"/>
            <a:ext cx="5276584" cy="4573246"/>
          </a:xfrm>
          <a:prstGeom prst="rect">
            <a:avLst/>
          </a:prstGeom>
          <a:solidFill>
            <a:srgbClr val="FFFFFF"/>
          </a:solidFill>
        </p:spPr>
      </p:pic>
      <p:sp>
        <p:nvSpPr>
          <p:cNvPr id="5" name="Text Placeholder 4">
            <a:extLst>
              <a:ext uri="{FF2B5EF4-FFF2-40B4-BE49-F238E27FC236}">
                <a16:creationId xmlns:a16="http://schemas.microsoft.com/office/drawing/2014/main" id="{229A96CD-5BB0-51BE-C8AB-EFA63E345787}"/>
              </a:ext>
            </a:extLst>
          </p:cNvPr>
          <p:cNvSpPr>
            <a:spLocks noGrp="1"/>
          </p:cNvSpPr>
          <p:nvPr>
            <p:ph type="body" sz="quarter" idx="1"/>
          </p:nvPr>
        </p:nvSpPr>
        <p:spPr>
          <a:xfrm>
            <a:off x="6096933" y="1142379"/>
            <a:ext cx="5079534" cy="4573246"/>
          </a:xfrm>
        </p:spPr>
        <p:txBody>
          <a:bodyPr anchor="ctr">
            <a:normAutofit/>
          </a:bodyPr>
          <a:lstStyle/>
          <a:p>
            <a:pPr marL="457200" indent="-457200">
              <a:spcAft>
                <a:spcPts val="600"/>
              </a:spcAft>
              <a:buFont typeface="Arial" panose="020B0604020202020204" pitchFamily="34" charset="0"/>
              <a:buChar char="•"/>
            </a:pPr>
            <a:r>
              <a:rPr lang="sv-SE" sz="4000" dirty="0"/>
              <a:t>Hur samtalar vi runt matbordet?</a:t>
            </a:r>
          </a:p>
          <a:p>
            <a:pPr marL="457200" indent="-457200">
              <a:spcAft>
                <a:spcPts val="600"/>
              </a:spcAft>
              <a:buFont typeface="Arial" panose="020B0604020202020204" pitchFamily="34" charset="0"/>
              <a:buChar char="•"/>
            </a:pPr>
            <a:endParaRPr lang="sv-SE" sz="4000" dirty="0"/>
          </a:p>
          <a:p>
            <a:pPr marL="457200" indent="-457200">
              <a:spcAft>
                <a:spcPts val="600"/>
              </a:spcAft>
              <a:buFont typeface="Arial" panose="020B0604020202020204" pitchFamily="34" charset="0"/>
              <a:buChar char="•"/>
            </a:pPr>
            <a:endParaRPr lang="sv-SE" sz="4000" dirty="0"/>
          </a:p>
          <a:p>
            <a:pPr marL="457200" indent="-457200">
              <a:spcAft>
                <a:spcPts val="600"/>
              </a:spcAft>
              <a:buFont typeface="Arial" panose="020B0604020202020204" pitchFamily="34" charset="0"/>
              <a:buChar char="•"/>
            </a:pPr>
            <a:endParaRPr lang="sv-SE" sz="4000" dirty="0"/>
          </a:p>
          <a:p>
            <a:pPr marL="457200" indent="-457200">
              <a:spcAft>
                <a:spcPts val="600"/>
              </a:spcAft>
              <a:buFont typeface="Arial" panose="020B0604020202020204" pitchFamily="34" charset="0"/>
              <a:buChar char="•"/>
            </a:pPr>
            <a:r>
              <a:rPr lang="sv-SE" sz="4000" dirty="0"/>
              <a:t>Laget runt – vi delar erfarenheter och nuläge.</a:t>
            </a:r>
          </a:p>
          <a:p>
            <a:pPr marL="457200" indent="-457200">
              <a:spcAft>
                <a:spcPts val="600"/>
              </a:spcAft>
              <a:buFont typeface="Arial" panose="020B0604020202020204" pitchFamily="34" charset="0"/>
              <a:buChar char="•"/>
            </a:pPr>
            <a:endParaRPr lang="sv-SE" sz="4000" dirty="0"/>
          </a:p>
        </p:txBody>
      </p:sp>
      <p:sp>
        <p:nvSpPr>
          <p:cNvPr id="8" name="Slide Number Placeholder 7" hidden="1">
            <a:extLst>
              <a:ext uri="{FF2B5EF4-FFF2-40B4-BE49-F238E27FC236}">
                <a16:creationId xmlns:a16="http://schemas.microsoft.com/office/drawing/2014/main" id="{6D299D49-6555-0CEF-E496-208A136AF966}"/>
              </a:ext>
            </a:extLst>
          </p:cNvPr>
          <p:cNvSpPr>
            <a:spLocks noGrp="1"/>
          </p:cNvSpPr>
          <p:nvPr>
            <p:ph type="sldNum" sz="quarter" idx="12"/>
          </p:nvPr>
        </p:nvSpPr>
        <p:spPr/>
        <p:txBody>
          <a:bodyPr/>
          <a:lstStyle/>
          <a:p>
            <a:pPr marL="0" marR="0" lvl="0" indent="0" algn="l" defTabSz="609503" rtl="0" eaLnBrk="1" fontAlgn="auto" latinLnBrk="0" hangingPunct="1">
              <a:lnSpc>
                <a:spcPct val="100000"/>
              </a:lnSpc>
              <a:spcBef>
                <a:spcPts val="0"/>
              </a:spcBef>
              <a:spcAft>
                <a:spcPts val="600"/>
              </a:spcAft>
              <a:buClrTx/>
              <a:buSzTx/>
              <a:buFontTx/>
              <a:buNone/>
              <a:tabLst/>
              <a:defRPr/>
            </a:pPr>
            <a:fld id="{2066355A-084C-D24E-9AD2-7E4FC41EA627}" type="slidenum">
              <a:rPr kumimoji="0" lang="sv-SE" sz="941" b="0" i="0" u="none" strike="noStrike" kern="1200" cap="none" spc="0" normalizeH="0" baseline="0" noProof="0" smtClean="0">
                <a:ln>
                  <a:noFill/>
                </a:ln>
                <a:solidFill>
                  <a:prstClr val="white"/>
                </a:solidFill>
                <a:effectLst/>
                <a:uLnTx/>
                <a:uFillTx/>
                <a:latin typeface="Barlow"/>
                <a:ea typeface="+mn-ea"/>
                <a:cs typeface="+mn-cs"/>
              </a:rPr>
              <a:pPr marL="0" marR="0" lvl="0" indent="0" algn="l" defTabSz="609503" rtl="0" eaLnBrk="1" fontAlgn="auto" latinLnBrk="0" hangingPunct="1">
                <a:lnSpc>
                  <a:spcPct val="100000"/>
                </a:lnSpc>
                <a:spcBef>
                  <a:spcPts val="0"/>
                </a:spcBef>
                <a:spcAft>
                  <a:spcPts val="600"/>
                </a:spcAft>
                <a:buClrTx/>
                <a:buSzTx/>
                <a:buFontTx/>
                <a:buNone/>
                <a:tabLst/>
                <a:defRPr/>
              </a:pPr>
              <a:t>5</a:t>
            </a:fld>
            <a:endParaRPr kumimoji="0" lang="sv-SE" sz="941" b="0" i="0" u="none" strike="noStrike" kern="1200" cap="none" spc="0" normalizeH="0" baseline="0" noProof="0">
              <a:ln>
                <a:noFill/>
              </a:ln>
              <a:solidFill>
                <a:prstClr val="white"/>
              </a:solidFill>
              <a:effectLst/>
              <a:uLnTx/>
              <a:uFillTx/>
              <a:latin typeface="Barlow"/>
              <a:ea typeface="+mn-ea"/>
              <a:cs typeface="+mn-cs"/>
            </a:endParaRPr>
          </a:p>
        </p:txBody>
      </p:sp>
    </p:spTree>
    <p:extLst>
      <p:ext uri="{BB962C8B-B14F-4D97-AF65-F5344CB8AC3E}">
        <p14:creationId xmlns:p14="http://schemas.microsoft.com/office/powerpoint/2010/main" val="1417670474"/>
      </p:ext>
    </p:extLst>
  </p:cSld>
  <p:clrMapOvr>
    <a:masterClrMapping/>
  </p:clrMapOvr>
</p:sld>
</file>

<file path=ppt/theme/theme1.xml><?xml version="1.0" encoding="utf-8"?>
<a:theme xmlns:a="http://schemas.openxmlformats.org/drawingml/2006/main" name="Skolmatsakademin">
  <a:themeElements>
    <a:clrScheme name="Skolmatsak">
      <a:dk1>
        <a:srgbClr val="000000"/>
      </a:dk1>
      <a:lt1>
        <a:sysClr val="window" lastClr="FFFFFF"/>
      </a:lt1>
      <a:dk2>
        <a:srgbClr val="000000"/>
      </a:dk2>
      <a:lt2>
        <a:srgbClr val="FFFFFF"/>
      </a:lt2>
      <a:accent1>
        <a:srgbClr val="FFC4CC"/>
      </a:accent1>
      <a:accent2>
        <a:srgbClr val="51268F"/>
      </a:accent2>
      <a:accent3>
        <a:srgbClr val="34AE71"/>
      </a:accent3>
      <a:accent4>
        <a:srgbClr val="1B4635"/>
      </a:accent4>
      <a:accent5>
        <a:srgbClr val="FFC64A"/>
      </a:accent5>
      <a:accent6>
        <a:srgbClr val="FAF2E1"/>
      </a:accent6>
      <a:hlink>
        <a:srgbClr val="000000"/>
      </a:hlink>
      <a:folHlink>
        <a:srgbClr val="000000"/>
      </a:folHlink>
    </a:clrScheme>
    <a:fontScheme name="Skolmatsak">
      <a:majorFont>
        <a:latin typeface="Source Serif Pro Black"/>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arlow"/>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6"/>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a:solidFill>
            <a:schemeClr val="tx1"/>
          </a:solidFill>
          <a:tailEnd type="triangle" w="lg" len="med"/>
        </a:ln>
        <a:effectLst/>
      </a:spPr>
      <a:bodyPr/>
      <a:lstStyle/>
      <a:style>
        <a:lnRef idx="2">
          <a:schemeClr val="accent1"/>
        </a:lnRef>
        <a:fillRef idx="0">
          <a:schemeClr val="accent1"/>
        </a:fillRef>
        <a:effectRef idx="1">
          <a:schemeClr val="accent1"/>
        </a:effectRef>
        <a:fontRef idx="minor">
          <a:schemeClr val="tx1"/>
        </a:fontRef>
      </a:style>
    </a:lnDef>
    <a:txDef>
      <a:spPr>
        <a:noFill/>
      </a:spPr>
      <a:bodyPr wrap="square" lIns="0" tIns="0" rIns="0" bIns="0" rtlCol="0">
        <a:spAutoFit/>
      </a:bodyPr>
      <a:lstStyle>
        <a:defPPr algn="l">
          <a:defRPr sz="1200" dirty="0" err="1"/>
        </a:defPPr>
      </a:lstStyle>
    </a:txDef>
  </a:objectDefaults>
  <a:extraClrSchemeLst/>
  <a:extLst>
    <a:ext uri="{05A4C25C-085E-4340-85A3-A5531E510DB2}">
      <thm15:themeFamily xmlns:thm15="http://schemas.microsoft.com/office/thememl/2012/main" name="Presentation14" id="{B1E78993-68CF-4F5D-8177-A9ED1B60F4FE}" vid="{7D477545-EBE3-4A1A-A884-4B175333C754}"/>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20</TotalTime>
  <Words>137</Words>
  <Application>Microsoft Office PowerPoint</Application>
  <PresentationFormat>Bredbild</PresentationFormat>
  <Paragraphs>27</Paragraphs>
  <Slides>5</Slides>
  <Notes>4</Notes>
  <HiddenSlides>0</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5</vt:i4>
      </vt:variant>
    </vt:vector>
  </HeadingPairs>
  <TitlesOfParts>
    <vt:vector size="11" baseType="lpstr">
      <vt:lpstr>Aptos</vt:lpstr>
      <vt:lpstr>Arial</vt:lpstr>
      <vt:lpstr>Barlow</vt:lpstr>
      <vt:lpstr>Source Serif Pro Black</vt:lpstr>
      <vt:lpstr>Source Serif Pro SemiBold</vt:lpstr>
      <vt:lpstr>Skolmatsakademin</vt:lpstr>
      <vt:lpstr>PowerPoint-presentation</vt:lpstr>
      <vt:lpstr>PowerPoint-presentation</vt:lpstr>
      <vt:lpstr>PowerPoint-presentation</vt:lpstr>
      <vt:lpstr>PowerPoint-presentation</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Gunilla Martinsson</dc:creator>
  <cp:lastModifiedBy>Gunilla Martinsson</cp:lastModifiedBy>
  <cp:revision>1</cp:revision>
  <dcterms:created xsi:type="dcterms:W3CDTF">2025-03-03T10:48:46Z</dcterms:created>
  <dcterms:modified xsi:type="dcterms:W3CDTF">2025-03-03T12:12:57Z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680afd86-dcf7-4483-b9eb-5af1dcd104e1_Enabled">
    <vt:lpwstr>true</vt:lpwstr>
  </property>
  <property fmtid="{D5CDD505-2E9C-101B-9397-08002B2CF9AE}" pid="3" name="MSIP_Label_680afd86-dcf7-4483-b9eb-5af1dcd104e1_SetDate">
    <vt:lpwstr>2025-03-03T11:50:16Z</vt:lpwstr>
  </property>
  <property fmtid="{D5CDD505-2E9C-101B-9397-08002B2CF9AE}" pid="4" name="MSIP_Label_680afd86-dcf7-4483-b9eb-5af1dcd104e1_Method">
    <vt:lpwstr>Standard</vt:lpwstr>
  </property>
  <property fmtid="{D5CDD505-2E9C-101B-9397-08002B2CF9AE}" pid="5" name="MSIP_Label_680afd86-dcf7-4483-b9eb-5af1dcd104e1_Name">
    <vt:lpwstr>K2 Intern</vt:lpwstr>
  </property>
  <property fmtid="{D5CDD505-2E9C-101B-9397-08002B2CF9AE}" pid="6" name="MSIP_Label_680afd86-dcf7-4483-b9eb-5af1dcd104e1_SiteId">
    <vt:lpwstr>5a9809cf-0bcb-413a-838a-09ecc40cc9e8</vt:lpwstr>
  </property>
  <property fmtid="{D5CDD505-2E9C-101B-9397-08002B2CF9AE}" pid="7" name="MSIP_Label_680afd86-dcf7-4483-b9eb-5af1dcd104e1_ActionId">
    <vt:lpwstr>09b4fe9e-96ee-4845-ae63-e177d79a0719</vt:lpwstr>
  </property>
  <property fmtid="{D5CDD505-2E9C-101B-9397-08002B2CF9AE}" pid="8" name="MSIP_Label_680afd86-dcf7-4483-b9eb-5af1dcd104e1_ContentBits">
    <vt:lpwstr>0</vt:lpwstr>
  </property>
  <property fmtid="{D5CDD505-2E9C-101B-9397-08002B2CF9AE}" pid="9" name="MSIP_Label_680afd86-dcf7-4483-b9eb-5af1dcd104e1_Tag">
    <vt:lpwstr>10, 3, 0, 1</vt:lpwstr>
  </property>
</Properties>
</file>