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528" r:id="rId2"/>
    <p:sldId id="262" r:id="rId3"/>
    <p:sldId id="3114" r:id="rId4"/>
    <p:sldId id="3172" r:id="rId5"/>
    <p:sldId id="3176" r:id="rId6"/>
    <p:sldId id="258" r:id="rId7"/>
    <p:sldId id="3116" r:id="rId8"/>
    <p:sldId id="3115" r:id="rId9"/>
    <p:sldId id="3174" r:id="rId10"/>
    <p:sldId id="317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D09A4-9900-4CB0-B68C-79BC3C52A370}" v="34" dt="2025-02-27T20:22:17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107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illa Martinsson" userId="b1e73593-7143-41c0-b555-4288b4828428" providerId="ADAL" clId="{17ED09A4-9900-4CB0-B68C-79BC3C52A370}"/>
    <pc:docChg chg="undo redo custSel addSld delSld modSld sldOrd">
      <pc:chgData name="Gunilla Martinsson" userId="b1e73593-7143-41c0-b555-4288b4828428" providerId="ADAL" clId="{17ED09A4-9900-4CB0-B68C-79BC3C52A370}" dt="2025-02-27T20:37:11.264" v="276" actId="20577"/>
      <pc:docMkLst>
        <pc:docMk/>
      </pc:docMkLst>
      <pc:sldChg chg="add">
        <pc:chgData name="Gunilla Martinsson" userId="b1e73593-7143-41c0-b555-4288b4828428" providerId="ADAL" clId="{17ED09A4-9900-4CB0-B68C-79BC3C52A370}" dt="2025-02-27T11:34:50.364" v="13"/>
        <pc:sldMkLst>
          <pc:docMk/>
          <pc:sldMk cId="2922243585" sldId="258"/>
        </pc:sldMkLst>
      </pc:sldChg>
      <pc:sldChg chg="add">
        <pc:chgData name="Gunilla Martinsson" userId="b1e73593-7143-41c0-b555-4288b4828428" providerId="ADAL" clId="{17ED09A4-9900-4CB0-B68C-79BC3C52A370}" dt="2025-02-27T11:31:29.203" v="11"/>
        <pc:sldMkLst>
          <pc:docMk/>
          <pc:sldMk cId="2798489083" sldId="262"/>
        </pc:sldMkLst>
      </pc:sldChg>
      <pc:sldChg chg="addSp delSp modSp mod modClrScheme chgLayout">
        <pc:chgData name="Gunilla Martinsson" userId="b1e73593-7143-41c0-b555-4288b4828428" providerId="ADAL" clId="{17ED09A4-9900-4CB0-B68C-79BC3C52A370}" dt="2025-02-27T11:29:37.044" v="5"/>
        <pc:sldMkLst>
          <pc:docMk/>
          <pc:sldMk cId="923501577" sldId="528"/>
        </pc:sldMkLst>
        <pc:spChg chg="mod">
          <ac:chgData name="Gunilla Martinsson" userId="b1e73593-7143-41c0-b555-4288b4828428" providerId="ADAL" clId="{17ED09A4-9900-4CB0-B68C-79BC3C52A370}" dt="2025-02-27T11:27:45.209" v="3" actId="26606"/>
          <ac:spMkLst>
            <pc:docMk/>
            <pc:sldMk cId="923501577" sldId="528"/>
            <ac:spMk id="5" creationId="{2C074083-E09B-BB40-8890-897CA2368090}"/>
          </ac:spMkLst>
        </pc:spChg>
        <pc:spChg chg="mod">
          <ac:chgData name="Gunilla Martinsson" userId="b1e73593-7143-41c0-b555-4288b4828428" providerId="ADAL" clId="{17ED09A4-9900-4CB0-B68C-79BC3C52A370}" dt="2025-02-27T11:27:45.209" v="3" actId="26606"/>
          <ac:spMkLst>
            <pc:docMk/>
            <pc:sldMk cId="923501577" sldId="528"/>
            <ac:spMk id="8" creationId="{AFB25C2F-017A-364C-99DD-BB3EEFC05274}"/>
          </ac:spMkLst>
        </pc:spChg>
        <pc:graphicFrameChg chg="add mod">
          <ac:chgData name="Gunilla Martinsson" userId="b1e73593-7143-41c0-b555-4288b4828428" providerId="ADAL" clId="{17ED09A4-9900-4CB0-B68C-79BC3C52A370}" dt="2025-02-27T11:29:37.044" v="5"/>
          <ac:graphicFrameMkLst>
            <pc:docMk/>
            <pc:sldMk cId="923501577" sldId="528"/>
            <ac:graphicFrameMk id="3" creationId="{4D5413FB-76B4-9481-7EE3-D60DD918FAAD}"/>
          </ac:graphicFrameMkLst>
        </pc:graphicFrameChg>
        <pc:picChg chg="add mod ord">
          <ac:chgData name="Gunilla Martinsson" userId="b1e73593-7143-41c0-b555-4288b4828428" providerId="ADAL" clId="{17ED09A4-9900-4CB0-B68C-79BC3C52A370}" dt="2025-02-27T11:27:45.209" v="3" actId="26606"/>
          <ac:picMkLst>
            <pc:docMk/>
            <pc:sldMk cId="923501577" sldId="528"/>
            <ac:picMk id="2" creationId="{7DB253F9-FB6D-E9F0-B4B5-38AB5EBC7378}"/>
          </ac:picMkLst>
        </pc:picChg>
        <pc:picChg chg="del">
          <ac:chgData name="Gunilla Martinsson" userId="b1e73593-7143-41c0-b555-4288b4828428" providerId="ADAL" clId="{17ED09A4-9900-4CB0-B68C-79BC3C52A370}" dt="2025-02-27T11:25:00.302" v="0" actId="478"/>
          <ac:picMkLst>
            <pc:docMk/>
            <pc:sldMk cId="923501577" sldId="528"/>
            <ac:picMk id="1026" creationId="{78DB63D8-42A7-E18B-1373-157D0A56C96B}"/>
          </ac:picMkLst>
        </pc:picChg>
      </pc:sldChg>
      <pc:sldChg chg="del">
        <pc:chgData name="Gunilla Martinsson" userId="b1e73593-7143-41c0-b555-4288b4828428" providerId="ADAL" clId="{17ED09A4-9900-4CB0-B68C-79BC3C52A370}" dt="2025-02-27T11:44:41.676" v="112" actId="47"/>
        <pc:sldMkLst>
          <pc:docMk/>
          <pc:sldMk cId="3300448353" sldId="536"/>
        </pc:sldMkLst>
      </pc:sldChg>
      <pc:sldChg chg="modSp mod">
        <pc:chgData name="Gunilla Martinsson" userId="b1e73593-7143-41c0-b555-4288b4828428" providerId="ADAL" clId="{17ED09A4-9900-4CB0-B68C-79BC3C52A370}" dt="2025-02-27T20:35:11.596" v="248" actId="14100"/>
        <pc:sldMkLst>
          <pc:docMk/>
          <pc:sldMk cId="1929945746" sldId="3114"/>
        </pc:sldMkLst>
        <pc:spChg chg="mod">
          <ac:chgData name="Gunilla Martinsson" userId="b1e73593-7143-41c0-b555-4288b4828428" providerId="ADAL" clId="{17ED09A4-9900-4CB0-B68C-79BC3C52A370}" dt="2025-02-27T20:35:11.596" v="248" actId="14100"/>
          <ac:spMkLst>
            <pc:docMk/>
            <pc:sldMk cId="1929945746" sldId="3114"/>
            <ac:spMk id="5" creationId="{2C074083-E09B-BB40-8890-897CA2368090}"/>
          </ac:spMkLst>
        </pc:spChg>
      </pc:sldChg>
      <pc:sldChg chg="add">
        <pc:chgData name="Gunilla Martinsson" userId="b1e73593-7143-41c0-b555-4288b4828428" providerId="ADAL" clId="{17ED09A4-9900-4CB0-B68C-79BC3C52A370}" dt="2025-02-27T11:36:26.759" v="15"/>
        <pc:sldMkLst>
          <pc:docMk/>
          <pc:sldMk cId="2275557395" sldId="3115"/>
        </pc:sldMkLst>
      </pc:sldChg>
      <pc:sldChg chg="add">
        <pc:chgData name="Gunilla Martinsson" userId="b1e73593-7143-41c0-b555-4288b4828428" providerId="ADAL" clId="{17ED09A4-9900-4CB0-B68C-79BC3C52A370}" dt="2025-02-27T11:35:36.023" v="14"/>
        <pc:sldMkLst>
          <pc:docMk/>
          <pc:sldMk cId="2002847232" sldId="3116"/>
        </pc:sldMkLst>
      </pc:sldChg>
      <pc:sldChg chg="addSp delSp modSp mod ord modClrScheme chgLayout">
        <pc:chgData name="Gunilla Martinsson" userId="b1e73593-7143-41c0-b555-4288b4828428" providerId="ADAL" clId="{17ED09A4-9900-4CB0-B68C-79BC3C52A370}" dt="2025-02-27T20:26:30.919" v="162" actId="20577"/>
        <pc:sldMkLst>
          <pc:docMk/>
          <pc:sldMk cId="60799474" sldId="3172"/>
        </pc:sldMkLst>
        <pc:spChg chg="add mod">
          <ac:chgData name="Gunilla Martinsson" userId="b1e73593-7143-41c0-b555-4288b4828428" providerId="ADAL" clId="{17ED09A4-9900-4CB0-B68C-79BC3C52A370}" dt="2025-02-27T11:41:09.188" v="88" actId="478"/>
          <ac:spMkLst>
            <pc:docMk/>
            <pc:sldMk cId="60799474" sldId="3172"/>
            <ac:spMk id="2" creationId="{1F2E49A2-9543-0C61-7995-7AA635537234}"/>
          </ac:spMkLst>
        </pc:spChg>
        <pc:spChg chg="add mod">
          <ac:chgData name="Gunilla Martinsson" userId="b1e73593-7143-41c0-b555-4288b4828428" providerId="ADAL" clId="{17ED09A4-9900-4CB0-B68C-79BC3C52A370}" dt="2025-02-27T11:41:21.712" v="91" actId="478"/>
          <ac:spMkLst>
            <pc:docMk/>
            <pc:sldMk cId="60799474" sldId="3172"/>
            <ac:spMk id="3" creationId="{8A6A0089-07D8-9B66-3C3D-2175B970B379}"/>
          </ac:spMkLst>
        </pc:spChg>
        <pc:spChg chg="add del mod ord">
          <ac:chgData name="Gunilla Martinsson" userId="b1e73593-7143-41c0-b555-4288b4828428" providerId="ADAL" clId="{17ED09A4-9900-4CB0-B68C-79BC3C52A370}" dt="2025-02-27T20:26:30.919" v="162" actId="20577"/>
          <ac:spMkLst>
            <pc:docMk/>
            <pc:sldMk cId="60799474" sldId="3172"/>
            <ac:spMk id="5" creationId="{229A96CD-5BB0-51BE-C8AB-EFA63E345787}"/>
          </ac:spMkLst>
        </pc:spChg>
        <pc:spChg chg="mod ord modVis">
          <ac:chgData name="Gunilla Martinsson" userId="b1e73593-7143-41c0-b555-4288b4828428" providerId="ADAL" clId="{17ED09A4-9900-4CB0-B68C-79BC3C52A370}" dt="2025-02-27T11:43:31.682" v="108" actId="26606"/>
          <ac:spMkLst>
            <pc:docMk/>
            <pc:sldMk cId="60799474" sldId="3172"/>
            <ac:spMk id="8" creationId="{6D299D49-6555-0CEF-E496-208A136AF966}"/>
          </ac:spMkLst>
        </pc:spChg>
        <pc:picChg chg="add del mod">
          <ac:chgData name="Gunilla Martinsson" userId="b1e73593-7143-41c0-b555-4288b4828428" providerId="ADAL" clId="{17ED09A4-9900-4CB0-B68C-79BC3C52A370}" dt="2025-02-27T11:43:31.682" v="108" actId="26606"/>
          <ac:picMkLst>
            <pc:docMk/>
            <pc:sldMk cId="60799474" sldId="3172"/>
            <ac:picMk id="2050" creationId="{532079BC-B936-F4F3-07FF-F224B58FA033}"/>
          </ac:picMkLst>
        </pc:picChg>
        <pc:picChg chg="del">
          <ac:chgData name="Gunilla Martinsson" userId="b1e73593-7143-41c0-b555-4288b4828428" providerId="ADAL" clId="{17ED09A4-9900-4CB0-B68C-79BC3C52A370}" dt="2025-02-27T11:38:34.800" v="72" actId="478"/>
          <ac:picMkLst>
            <pc:docMk/>
            <pc:sldMk cId="60799474" sldId="3172"/>
            <ac:picMk id="3076" creationId="{514432DE-090A-3C23-C69B-BCAC1D19E181}"/>
          </ac:picMkLst>
        </pc:picChg>
      </pc:sldChg>
      <pc:sldChg chg="del">
        <pc:chgData name="Gunilla Martinsson" userId="b1e73593-7143-41c0-b555-4288b4828428" providerId="ADAL" clId="{17ED09A4-9900-4CB0-B68C-79BC3C52A370}" dt="2025-02-27T11:44:53.926" v="113" actId="47"/>
        <pc:sldMkLst>
          <pc:docMk/>
          <pc:sldMk cId="3618926681" sldId="3173"/>
        </pc:sldMkLst>
      </pc:sldChg>
      <pc:sldChg chg="addSp delSp modSp mod">
        <pc:chgData name="Gunilla Martinsson" userId="b1e73593-7143-41c0-b555-4288b4828428" providerId="ADAL" clId="{17ED09A4-9900-4CB0-B68C-79BC3C52A370}" dt="2025-02-27T20:37:11.264" v="276" actId="20577"/>
        <pc:sldMkLst>
          <pc:docMk/>
          <pc:sldMk cId="2148478334" sldId="3174"/>
        </pc:sldMkLst>
        <pc:spChg chg="mod">
          <ac:chgData name="Gunilla Martinsson" userId="b1e73593-7143-41c0-b555-4288b4828428" providerId="ADAL" clId="{17ED09A4-9900-4CB0-B68C-79BC3C52A370}" dt="2025-02-27T20:37:11.264" v="276" actId="20577"/>
          <ac:spMkLst>
            <pc:docMk/>
            <pc:sldMk cId="2148478334" sldId="3174"/>
            <ac:spMk id="5" creationId="{229A96CD-5BB0-51BE-C8AB-EFA63E345787}"/>
          </ac:spMkLst>
        </pc:spChg>
        <pc:picChg chg="add mod">
          <ac:chgData name="Gunilla Martinsson" userId="b1e73593-7143-41c0-b555-4288b4828428" providerId="ADAL" clId="{17ED09A4-9900-4CB0-B68C-79BC3C52A370}" dt="2025-02-27T20:36:49.921" v="263" actId="14100"/>
          <ac:picMkLst>
            <pc:docMk/>
            <pc:sldMk cId="2148478334" sldId="3174"/>
            <ac:picMk id="2" creationId="{5BF2EE3D-5F9A-6697-0259-A425BD018920}"/>
          </ac:picMkLst>
        </pc:picChg>
        <pc:picChg chg="del">
          <ac:chgData name="Gunilla Martinsson" userId="b1e73593-7143-41c0-b555-4288b4828428" providerId="ADAL" clId="{17ED09A4-9900-4CB0-B68C-79BC3C52A370}" dt="2025-02-27T20:22:08.528" v="135" actId="478"/>
          <ac:picMkLst>
            <pc:docMk/>
            <pc:sldMk cId="2148478334" sldId="3174"/>
            <ac:picMk id="4" creationId="{3560DD97-215C-7942-EFC4-5A14C8002647}"/>
          </ac:picMkLst>
        </pc:picChg>
      </pc:sldChg>
      <pc:sldChg chg="new del">
        <pc:chgData name="Gunilla Martinsson" userId="b1e73593-7143-41c0-b555-4288b4828428" providerId="ADAL" clId="{17ED09A4-9900-4CB0-B68C-79BC3C52A370}" dt="2025-02-27T11:31:35.512" v="12" actId="47"/>
        <pc:sldMkLst>
          <pc:docMk/>
          <pc:sldMk cId="205294120" sldId="3176"/>
        </pc:sldMkLst>
      </pc:sldChg>
      <pc:sldChg chg="addSp delSp new del mod">
        <pc:chgData name="Gunilla Martinsson" userId="b1e73593-7143-41c0-b555-4288b4828428" providerId="ADAL" clId="{17ED09A4-9900-4CB0-B68C-79BC3C52A370}" dt="2025-02-27T11:30:17.046" v="9" actId="680"/>
        <pc:sldMkLst>
          <pc:docMk/>
          <pc:sldMk cId="2811673864" sldId="3176"/>
        </pc:sldMkLst>
        <pc:spChg chg="add del">
          <ac:chgData name="Gunilla Martinsson" userId="b1e73593-7143-41c0-b555-4288b4828428" providerId="ADAL" clId="{17ED09A4-9900-4CB0-B68C-79BC3C52A370}" dt="2025-02-27T11:30:15.099" v="8" actId="478"/>
          <ac:spMkLst>
            <pc:docMk/>
            <pc:sldMk cId="2811673864" sldId="3176"/>
            <ac:spMk id="2" creationId="{61014D6D-701B-AB47-14D7-E2DF2D496492}"/>
          </ac:spMkLst>
        </pc:spChg>
      </pc:sldChg>
      <pc:sldChg chg="modSp mod">
        <pc:chgData name="Gunilla Martinsson" userId="b1e73593-7143-41c0-b555-4288b4828428" providerId="ADAL" clId="{17ED09A4-9900-4CB0-B68C-79BC3C52A370}" dt="2025-02-27T20:25:51.252" v="145" actId="20577"/>
        <pc:sldMkLst>
          <pc:docMk/>
          <pc:sldMk cId="3357592642" sldId="3176"/>
        </pc:sldMkLst>
        <pc:spChg chg="mod">
          <ac:chgData name="Gunilla Martinsson" userId="b1e73593-7143-41c0-b555-4288b4828428" providerId="ADAL" clId="{17ED09A4-9900-4CB0-B68C-79BC3C52A370}" dt="2025-02-27T20:25:51.252" v="145" actId="20577"/>
          <ac:spMkLst>
            <pc:docMk/>
            <pc:sldMk cId="3357592642" sldId="3176"/>
            <ac:spMk id="5" creationId="{2C074083-E09B-BB40-8890-897CA23680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A961D-7891-4FC6-B637-B2236FFDD608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17577-1A46-4AF7-94C5-045195D86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38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gregion.se/kommuner/index.html#(hm:!(7,11,16,27,28,30,31,35,39,46,48,52,54,70,77,82,83,88,1,5,20,33,43,67,4,8,9,18,25,36,42,49,50,53,60,62,63,69,75,78),m:(0:(c:#4A783A,t:1),1:(t:1),10:(c:#4A783A,t:1),11:(t:1),12:(t:1),13:(c:#4A783A,t:1),14:(c:#4A783A,t:1),15:(c:#4A783A,t:1),16:(t:1),17:(c:#4A783A,t:1),18:(t:1),19:(c:#4A783A,t:1),2:(c:#4A783A,t:1),20:(t:1),21:(c:#4A783A,t:1),22:(c:#4A783A,t:1),23:(c:#4A783A,t:1),24:(t:1),25:(t:1),26:(t:1),27:(t:1),28:(t:1),29:(c:#4A783A,t:1),3:(c:#4A783A,t:1),30:(t:1),31:(t:1),32:(c:#4A783A,t:1),33:(t:1),34:(c:#4A783A,t:1),35:(t:1),36:(t:1),37:(c:#4A783A,t:1),38:(c:#4A783A,t:1),39:(t:1),4:(t:1),40:(t:1),41:(c:#4A783A,t:1),42:(t:1),43:(t:1),44:(c:#4A783A,t:1),45:(c:#4A783A,t:1),46:(t:1),47:(c:#4A783A,t:1),48:(t:1),49:(t:1),5:(t:1),50:(t:1),51:(c:#4A783A,t:1),52:(t:1),53:(t:1),54:(t:1),55:(c:#4A783A,t:1),56:(c:#4A783A,t:1),57:(t:1),58:(c:#4A783A,t:1),59:(c:#4A783A,t:1),6:(c:#4A783A,t:1),60:(t:1),61:(c:#4A783A,t:1),62:(t:1),63:(t:1),64:(c:#4A783A,t:1),65:(c:#4A783A,t:1),66:(c:#4A783A,t:1),67:(t:1),68:(c:#4A783A,t:1),69:(t:1),7:(t:1),70:(t:1),71:(c:#4A783A,t:1),72:(c:#4A783A,t:1),73:(c:#4A783A,t:1),74:(c:#4A783A,t:1),75:(t:1),76:(c:#4A783A,t:1),77:(t:1),78:(t:1),79:(c:#4A783A,t:1),8:(t:1),80:(c:#4A783A,t:1),81:(c:#4A783A,t:1),82:(t:1),83:(t:1),84:(c:#4A783A,t:1),85:(c:#4A783A,t:1),86:(c:#4A783A,t:1),87:(c:#4A783A,t:1),88:(t:1),9:(t:1)))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2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hlinkClick r:id="rId3"/>
              </a:rPr>
              <a:t>VGR - Karta (vgregion.se)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CBA47-6D75-4E0E-B0D7-60B15B43E20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5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1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0D81E-D787-717A-F3BC-F1335D7F0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C4057E-CDF7-FF46-396F-1D633F858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F01F75-6942-3119-6EC7-AFF056C8E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6B4DE-A6A2-D57A-78DF-7694183C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6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29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0D81E-D787-717A-F3BC-F1335D7F0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C4057E-CDF7-FF46-396F-1D633F858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F01F75-6942-3119-6EC7-AFF056C8E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6B4DE-A6A2-D57A-78DF-7694183C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6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95EDC-EE3A-C147-87BE-7FCE717CDFD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055" b="0"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881"/>
              </a:spcBef>
              <a:spcAft>
                <a:spcPts val="1881"/>
              </a:spcAft>
              <a:buNone/>
              <a:defRPr lang="en-US" sz="1881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881"/>
              </a:spcBef>
              <a:buNone/>
              <a:defRPr lang="en-US" sz="1881" b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881"/>
              </a:spcBef>
              <a:buNone/>
              <a:defRPr sz="1293" b="0" i="0"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B0F31-52E7-E84D-BF4C-CB8AC96D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39FE3-1F53-1B45-9163-2EB24EE8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9D637-758F-9946-B33C-62F15791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B4040-B10B-5042-BAF0-637773FEA30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073BD-FEB6-9F47-ACD0-546C7F900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4F26DA-AD92-2148-90C2-F0C53DF9582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685D58-C035-5E46-BDE9-CCF09A54B41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95CD79B-2A00-3B48-894F-261CC0B2AE43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3D56F6B1-8F28-5E35-8D0F-FDE2B559E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50241" y="761585"/>
            <a:ext cx="1270005" cy="1269897"/>
          </a:xfrm>
          <a:custGeom>
            <a:avLst/>
            <a:gdLst>
              <a:gd name="T0" fmla="*/ 2780 w 21000"/>
              <a:gd name="T1" fmla="*/ 7815 h 21000"/>
              <a:gd name="T2" fmla="*/ 4150 w 21000"/>
              <a:gd name="T3" fmla="*/ 7397 h 21000"/>
              <a:gd name="T4" fmla="*/ 4678 w 21000"/>
              <a:gd name="T5" fmla="*/ 5751 h 21000"/>
              <a:gd name="T6" fmla="*/ 4371 w 21000"/>
              <a:gd name="T7" fmla="*/ 5851 h 21000"/>
              <a:gd name="T8" fmla="*/ 5602 w 21000"/>
              <a:gd name="T9" fmla="*/ 4570 h 21000"/>
              <a:gd name="T10" fmla="*/ 5922 w 21000"/>
              <a:gd name="T11" fmla="*/ 4381 h 21000"/>
              <a:gd name="T12" fmla="*/ 9983 w 21000"/>
              <a:gd name="T13" fmla="*/ 4053 h 21000"/>
              <a:gd name="T14" fmla="*/ 8676 w 21000"/>
              <a:gd name="T15" fmla="*/ 4310 h 21000"/>
              <a:gd name="T16" fmla="*/ 11877 w 21000"/>
              <a:gd name="T17" fmla="*/ 4221 h 21000"/>
              <a:gd name="T18" fmla="*/ 12875 w 21000"/>
              <a:gd name="T19" fmla="*/ 2026 h 21000"/>
              <a:gd name="T20" fmla="*/ 10838 w 21000"/>
              <a:gd name="T21" fmla="*/ 4027 h 21000"/>
              <a:gd name="T22" fmla="*/ 14988 w 21000"/>
              <a:gd name="T23" fmla="*/ 5778 h 21000"/>
              <a:gd name="T24" fmla="*/ 14213 w 21000"/>
              <a:gd name="T25" fmla="*/ 4250 h 21000"/>
              <a:gd name="T26" fmla="*/ 15308 w 21000"/>
              <a:gd name="T27" fmla="*/ 6234 h 21000"/>
              <a:gd name="T28" fmla="*/ 16652 w 21000"/>
              <a:gd name="T29" fmla="*/ 4200 h 21000"/>
              <a:gd name="T30" fmla="*/ 16678 w 21000"/>
              <a:gd name="T31" fmla="*/ 7872 h 21000"/>
              <a:gd name="T32" fmla="*/ 18295 w 21000"/>
              <a:gd name="T33" fmla="*/ 7156 h 21000"/>
              <a:gd name="T34" fmla="*/ 4777 w 21000"/>
              <a:gd name="T35" fmla="*/ 13428 h 21000"/>
              <a:gd name="T36" fmla="*/ 2265 w 21000"/>
              <a:gd name="T37" fmla="*/ 13583 h 21000"/>
              <a:gd name="T38" fmla="*/ 4310 w 21000"/>
              <a:gd name="T39" fmla="*/ 13389 h 21000"/>
              <a:gd name="T40" fmla="*/ 4775 w 21000"/>
              <a:gd name="T41" fmla="*/ 15366 h 21000"/>
              <a:gd name="T42" fmla="*/ 4386 w 21000"/>
              <a:gd name="T43" fmla="*/ 15704 h 21000"/>
              <a:gd name="T44" fmla="*/ 6171 w 21000"/>
              <a:gd name="T45" fmla="*/ 15274 h 21000"/>
              <a:gd name="T46" fmla="*/ 6988 w 21000"/>
              <a:gd name="T47" fmla="*/ 17991 h 21000"/>
              <a:gd name="T48" fmla="*/ 7227 w 21000"/>
              <a:gd name="T49" fmla="*/ 16492 h 21000"/>
              <a:gd name="T50" fmla="*/ 10243 w 21000"/>
              <a:gd name="T51" fmla="*/ 18153 h 21000"/>
              <a:gd name="T52" fmla="*/ 9216 w 21000"/>
              <a:gd name="T53" fmla="*/ 17119 h 21000"/>
              <a:gd name="T54" fmla="*/ 9216 w 21000"/>
              <a:gd name="T55" fmla="*/ 17119 h 21000"/>
              <a:gd name="T56" fmla="*/ 11339 w 21000"/>
              <a:gd name="T57" fmla="*/ 17878 h 21000"/>
              <a:gd name="T58" fmla="*/ 12583 w 21000"/>
              <a:gd name="T59" fmla="*/ 19049 h 21000"/>
              <a:gd name="T60" fmla="*/ 14801 w 21000"/>
              <a:gd name="T61" fmla="*/ 17607 h 21000"/>
              <a:gd name="T62" fmla="*/ 13463 w 21000"/>
              <a:gd name="T63" fmla="*/ 17056 h 21000"/>
              <a:gd name="T64" fmla="*/ 16040 w 21000"/>
              <a:gd name="T65" fmla="*/ 17392 h 21000"/>
              <a:gd name="T66" fmla="*/ 17240 w 21000"/>
              <a:gd name="T67" fmla="*/ 16101 h 21000"/>
              <a:gd name="T68" fmla="*/ 16720 w 21000"/>
              <a:gd name="T69" fmla="*/ 12360 h 21000"/>
              <a:gd name="T70" fmla="*/ 18059 w 21000"/>
              <a:gd name="T71" fmla="*/ 15027 h 21000"/>
              <a:gd name="T72" fmla="*/ 20999 w 21000"/>
              <a:gd name="T73" fmla="*/ 10500 h 21000"/>
              <a:gd name="T74" fmla="*/ 20621 w 21000"/>
              <a:gd name="T75" fmla="*/ 10500 h 21000"/>
              <a:gd name="T76" fmla="*/ 10500 w 21000"/>
              <a:gd name="T77" fmla="*/ 15699 h 21000"/>
              <a:gd name="T78" fmla="*/ 6476 w 21000"/>
              <a:gd name="T79" fmla="*/ 7849 h 21000"/>
              <a:gd name="T80" fmla="*/ 13153 w 21000"/>
              <a:gd name="T81" fmla="*/ 8298 h 21000"/>
              <a:gd name="T82" fmla="*/ 13565 w 21000"/>
              <a:gd name="T83" fmla="*/ 10306 h 21000"/>
              <a:gd name="T84" fmla="*/ 5827 w 21000"/>
              <a:gd name="T85" fmla="*/ 9316 h 21000"/>
              <a:gd name="T86" fmla="*/ 5680 w 21000"/>
              <a:gd name="T87" fmla="*/ 10500 h 21000"/>
              <a:gd name="T88" fmla="*/ 8970 w 21000"/>
              <a:gd name="T89" fmla="*/ 15069 h 21000"/>
              <a:gd name="T90" fmla="*/ 9072 w 21000"/>
              <a:gd name="T91" fmla="*/ 12646 h 21000"/>
              <a:gd name="T92" fmla="*/ 6016 w 21000"/>
              <a:gd name="T93" fmla="*/ 12266 h 21000"/>
              <a:gd name="T94" fmla="*/ 13951 w 21000"/>
              <a:gd name="T95" fmla="*/ 10500 h 21000"/>
              <a:gd name="T96" fmla="*/ 10500 w 21000"/>
              <a:gd name="T97" fmla="*/ 15318 h 21000"/>
              <a:gd name="T98" fmla="*/ 10622 w 21000"/>
              <a:gd name="T99" fmla="*/ 12838 h 21000"/>
              <a:gd name="T100" fmla="*/ 12856 w 21000"/>
              <a:gd name="T101" fmla="*/ 12323 h 21000"/>
              <a:gd name="T102" fmla="*/ 12137 w 21000"/>
              <a:gd name="T103" fmla="*/ 13470 h 21000"/>
              <a:gd name="T104" fmla="*/ 17791 w 21000"/>
              <a:gd name="T105" fmla="*/ 9201 h 21000"/>
              <a:gd name="T106" fmla="*/ 2717 w 21000"/>
              <a:gd name="T107" fmla="*/ 10492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000" h="21000">
                <a:moveTo>
                  <a:pt x="2341" y="7179"/>
                </a:moveTo>
                <a:lnTo>
                  <a:pt x="2341" y="7179"/>
                </a:lnTo>
                <a:cubicBezTo>
                  <a:pt x="2491" y="6812"/>
                  <a:pt x="2840" y="6526"/>
                  <a:pt x="3294" y="6704"/>
                </a:cubicBezTo>
                <a:cubicBezTo>
                  <a:pt x="3158" y="7040"/>
                  <a:pt x="3158" y="7040"/>
                  <a:pt x="3158" y="7040"/>
                </a:cubicBezTo>
                <a:cubicBezTo>
                  <a:pt x="2943" y="6954"/>
                  <a:pt x="2748" y="7043"/>
                  <a:pt x="2641" y="7305"/>
                </a:cubicBezTo>
                <a:cubicBezTo>
                  <a:pt x="2533" y="7570"/>
                  <a:pt x="2625" y="7752"/>
                  <a:pt x="2780" y="7815"/>
                </a:cubicBezTo>
                <a:cubicBezTo>
                  <a:pt x="3302" y="8027"/>
                  <a:pt x="3391" y="6688"/>
                  <a:pt x="4266" y="7045"/>
                </a:cubicBezTo>
                <a:cubicBezTo>
                  <a:pt x="4628" y="7192"/>
                  <a:pt x="4793" y="7594"/>
                  <a:pt x="4588" y="8090"/>
                </a:cubicBezTo>
                <a:cubicBezTo>
                  <a:pt x="4402" y="8552"/>
                  <a:pt x="3977" y="8767"/>
                  <a:pt x="3559" y="8597"/>
                </a:cubicBezTo>
                <a:cubicBezTo>
                  <a:pt x="3693" y="8274"/>
                  <a:pt x="3693" y="8274"/>
                  <a:pt x="3693" y="8274"/>
                </a:cubicBezTo>
                <a:cubicBezTo>
                  <a:pt x="3916" y="8361"/>
                  <a:pt x="4166" y="8250"/>
                  <a:pt x="4289" y="7954"/>
                </a:cubicBezTo>
                <a:cubicBezTo>
                  <a:pt x="4394" y="7696"/>
                  <a:pt x="4347" y="7476"/>
                  <a:pt x="4150" y="7397"/>
                </a:cubicBezTo>
                <a:cubicBezTo>
                  <a:pt x="3567" y="7158"/>
                  <a:pt x="3523" y="8502"/>
                  <a:pt x="2651" y="8145"/>
                </a:cubicBezTo>
                <a:cubicBezTo>
                  <a:pt x="2323" y="8011"/>
                  <a:pt x="2155" y="7633"/>
                  <a:pt x="2341" y="7179"/>
                </a:cubicBezTo>
                <a:close/>
                <a:moveTo>
                  <a:pt x="5323" y="6675"/>
                </a:moveTo>
                <a:lnTo>
                  <a:pt x="5323" y="6675"/>
                </a:lnTo>
                <a:cubicBezTo>
                  <a:pt x="4751" y="6195"/>
                  <a:pt x="4751" y="6195"/>
                  <a:pt x="4751" y="6195"/>
                </a:cubicBezTo>
                <a:cubicBezTo>
                  <a:pt x="4678" y="5751"/>
                  <a:pt x="4678" y="5751"/>
                  <a:pt x="4678" y="5751"/>
                </a:cubicBezTo>
                <a:cubicBezTo>
                  <a:pt x="5938" y="5943"/>
                  <a:pt x="5938" y="5943"/>
                  <a:pt x="5938" y="5943"/>
                </a:cubicBezTo>
                <a:cubicBezTo>
                  <a:pt x="6216" y="5612"/>
                  <a:pt x="6216" y="5612"/>
                  <a:pt x="6216" y="5612"/>
                </a:cubicBezTo>
                <a:cubicBezTo>
                  <a:pt x="4615" y="5384"/>
                  <a:pt x="4615" y="5384"/>
                  <a:pt x="4615" y="5384"/>
                </a:cubicBezTo>
                <a:cubicBezTo>
                  <a:pt x="4402" y="4134"/>
                  <a:pt x="4402" y="4134"/>
                  <a:pt x="4402" y="4134"/>
                </a:cubicBezTo>
                <a:cubicBezTo>
                  <a:pt x="4119" y="4473"/>
                  <a:pt x="4119" y="4473"/>
                  <a:pt x="4119" y="4473"/>
                </a:cubicBezTo>
                <a:cubicBezTo>
                  <a:pt x="4371" y="5851"/>
                  <a:pt x="4371" y="5851"/>
                  <a:pt x="4371" y="5851"/>
                </a:cubicBezTo>
                <a:cubicBezTo>
                  <a:pt x="4357" y="5864"/>
                  <a:pt x="4357" y="5864"/>
                  <a:pt x="4357" y="5864"/>
                </a:cubicBezTo>
                <a:cubicBezTo>
                  <a:pt x="3533" y="5171"/>
                  <a:pt x="3533" y="5171"/>
                  <a:pt x="3533" y="5171"/>
                </a:cubicBezTo>
                <a:cubicBezTo>
                  <a:pt x="3300" y="5447"/>
                  <a:pt x="3300" y="5447"/>
                  <a:pt x="3300" y="5447"/>
                </a:cubicBezTo>
                <a:cubicBezTo>
                  <a:pt x="5092" y="6951"/>
                  <a:pt x="5092" y="6951"/>
                  <a:pt x="5092" y="6951"/>
                </a:cubicBezTo>
                <a:lnTo>
                  <a:pt x="5323" y="6675"/>
                </a:lnTo>
                <a:close/>
                <a:moveTo>
                  <a:pt x="5602" y="4570"/>
                </a:moveTo>
                <a:lnTo>
                  <a:pt x="5602" y="4570"/>
                </a:lnTo>
                <a:cubicBezTo>
                  <a:pt x="5253" y="3977"/>
                  <a:pt x="5434" y="3263"/>
                  <a:pt x="6035" y="2908"/>
                </a:cubicBezTo>
                <a:cubicBezTo>
                  <a:pt x="6641" y="2551"/>
                  <a:pt x="7353" y="2748"/>
                  <a:pt x="7696" y="3336"/>
                </a:cubicBezTo>
                <a:cubicBezTo>
                  <a:pt x="8046" y="3930"/>
                  <a:pt x="7870" y="4644"/>
                  <a:pt x="7263" y="4998"/>
                </a:cubicBezTo>
                <a:cubicBezTo>
                  <a:pt x="6662" y="5355"/>
                  <a:pt x="5953" y="5169"/>
                  <a:pt x="5602" y="4570"/>
                </a:cubicBezTo>
                <a:close/>
                <a:moveTo>
                  <a:pt x="5922" y="4381"/>
                </a:moveTo>
                <a:lnTo>
                  <a:pt x="5922" y="4381"/>
                </a:lnTo>
                <a:cubicBezTo>
                  <a:pt x="6177" y="4814"/>
                  <a:pt x="6673" y="4953"/>
                  <a:pt x="7093" y="4704"/>
                </a:cubicBezTo>
                <a:cubicBezTo>
                  <a:pt x="7515" y="4455"/>
                  <a:pt x="7633" y="3956"/>
                  <a:pt x="7379" y="3523"/>
                </a:cubicBezTo>
                <a:cubicBezTo>
                  <a:pt x="7127" y="3097"/>
                  <a:pt x="6631" y="2953"/>
                  <a:pt x="6208" y="3202"/>
                </a:cubicBezTo>
                <a:cubicBezTo>
                  <a:pt x="5788" y="3449"/>
                  <a:pt x="5673" y="3956"/>
                  <a:pt x="5922" y="4381"/>
                </a:cubicBezTo>
                <a:close/>
                <a:moveTo>
                  <a:pt x="9983" y="4053"/>
                </a:moveTo>
                <a:lnTo>
                  <a:pt x="9983" y="4053"/>
                </a:lnTo>
                <a:cubicBezTo>
                  <a:pt x="9922" y="3738"/>
                  <a:pt x="9922" y="3738"/>
                  <a:pt x="9922" y="3738"/>
                </a:cubicBezTo>
                <a:cubicBezTo>
                  <a:pt x="8967" y="3924"/>
                  <a:pt x="8967" y="3924"/>
                  <a:pt x="8967" y="3924"/>
                </a:cubicBezTo>
                <a:cubicBezTo>
                  <a:pt x="8581" y="1945"/>
                  <a:pt x="8581" y="1945"/>
                  <a:pt x="8581" y="1945"/>
                </a:cubicBezTo>
                <a:cubicBezTo>
                  <a:pt x="8227" y="2013"/>
                  <a:pt x="8227" y="2013"/>
                  <a:pt x="8227" y="2013"/>
                </a:cubicBezTo>
                <a:cubicBezTo>
                  <a:pt x="8676" y="4310"/>
                  <a:pt x="8676" y="4310"/>
                  <a:pt x="8676" y="4310"/>
                </a:cubicBezTo>
                <a:lnTo>
                  <a:pt x="9983" y="4053"/>
                </a:lnTo>
                <a:close/>
                <a:moveTo>
                  <a:pt x="11132" y="2439"/>
                </a:moveTo>
                <a:lnTo>
                  <a:pt x="11132" y="2439"/>
                </a:lnTo>
                <a:cubicBezTo>
                  <a:pt x="11150" y="2441"/>
                  <a:pt x="11150" y="2441"/>
                  <a:pt x="11150" y="2441"/>
                </a:cubicBezTo>
                <a:cubicBezTo>
                  <a:pt x="11536" y="4158"/>
                  <a:pt x="11536" y="4158"/>
                  <a:pt x="11536" y="4158"/>
                </a:cubicBezTo>
                <a:cubicBezTo>
                  <a:pt x="11877" y="4221"/>
                  <a:pt x="11877" y="4221"/>
                  <a:pt x="11877" y="4221"/>
                </a:cubicBezTo>
                <a:cubicBezTo>
                  <a:pt x="12788" y="2761"/>
                  <a:pt x="12788" y="2761"/>
                  <a:pt x="12788" y="2761"/>
                </a:cubicBezTo>
                <a:cubicBezTo>
                  <a:pt x="12809" y="2764"/>
                  <a:pt x="12809" y="2764"/>
                  <a:pt x="12809" y="2764"/>
                </a:cubicBezTo>
                <a:cubicBezTo>
                  <a:pt x="12518" y="4339"/>
                  <a:pt x="12518" y="4339"/>
                  <a:pt x="12518" y="4339"/>
                </a:cubicBezTo>
                <a:cubicBezTo>
                  <a:pt x="12859" y="4402"/>
                  <a:pt x="12859" y="4402"/>
                  <a:pt x="12859" y="4402"/>
                </a:cubicBezTo>
                <a:cubicBezTo>
                  <a:pt x="13284" y="2103"/>
                  <a:pt x="13284" y="2103"/>
                  <a:pt x="13284" y="2103"/>
                </a:cubicBezTo>
                <a:cubicBezTo>
                  <a:pt x="12875" y="2026"/>
                  <a:pt x="12875" y="2026"/>
                  <a:pt x="12875" y="2026"/>
                </a:cubicBezTo>
                <a:cubicBezTo>
                  <a:pt x="11806" y="3746"/>
                  <a:pt x="11806" y="3746"/>
                  <a:pt x="11806" y="3746"/>
                </a:cubicBezTo>
                <a:cubicBezTo>
                  <a:pt x="11785" y="3741"/>
                  <a:pt x="11785" y="3741"/>
                  <a:pt x="11785" y="3741"/>
                </a:cubicBezTo>
                <a:cubicBezTo>
                  <a:pt x="11334" y="1740"/>
                  <a:pt x="11334" y="1740"/>
                  <a:pt x="11334" y="1740"/>
                </a:cubicBezTo>
                <a:cubicBezTo>
                  <a:pt x="10922" y="1664"/>
                  <a:pt x="10922" y="1664"/>
                  <a:pt x="10922" y="1664"/>
                </a:cubicBezTo>
                <a:cubicBezTo>
                  <a:pt x="10497" y="3964"/>
                  <a:pt x="10497" y="3964"/>
                  <a:pt x="10497" y="3964"/>
                </a:cubicBezTo>
                <a:cubicBezTo>
                  <a:pt x="10838" y="4027"/>
                  <a:pt x="10838" y="4027"/>
                  <a:pt x="10838" y="4027"/>
                </a:cubicBezTo>
                <a:lnTo>
                  <a:pt x="11132" y="2439"/>
                </a:lnTo>
                <a:close/>
                <a:moveTo>
                  <a:pt x="13195" y="4567"/>
                </a:moveTo>
                <a:lnTo>
                  <a:pt x="13195" y="4567"/>
                </a:lnTo>
                <a:cubicBezTo>
                  <a:pt x="15219" y="3113"/>
                  <a:pt x="15219" y="3113"/>
                  <a:pt x="15219" y="3113"/>
                </a:cubicBezTo>
                <a:cubicBezTo>
                  <a:pt x="15581" y="3357"/>
                  <a:pt x="15581" y="3357"/>
                  <a:pt x="15581" y="3357"/>
                </a:cubicBezTo>
                <a:cubicBezTo>
                  <a:pt x="14988" y="5778"/>
                  <a:pt x="14988" y="5778"/>
                  <a:pt x="14988" y="5778"/>
                </a:cubicBezTo>
                <a:cubicBezTo>
                  <a:pt x="14673" y="5565"/>
                  <a:pt x="14673" y="5565"/>
                  <a:pt x="14673" y="5565"/>
                </a:cubicBezTo>
                <a:cubicBezTo>
                  <a:pt x="14807" y="5043"/>
                  <a:pt x="14807" y="5043"/>
                  <a:pt x="14807" y="5043"/>
                </a:cubicBezTo>
                <a:cubicBezTo>
                  <a:pt x="13938" y="4457"/>
                  <a:pt x="13938" y="4457"/>
                  <a:pt x="13938" y="4457"/>
                </a:cubicBezTo>
                <a:cubicBezTo>
                  <a:pt x="13502" y="4775"/>
                  <a:pt x="13502" y="4775"/>
                  <a:pt x="13502" y="4775"/>
                </a:cubicBezTo>
                <a:lnTo>
                  <a:pt x="13195" y="4567"/>
                </a:lnTo>
                <a:close/>
                <a:moveTo>
                  <a:pt x="14213" y="4250"/>
                </a:moveTo>
                <a:lnTo>
                  <a:pt x="14213" y="4250"/>
                </a:lnTo>
                <a:cubicBezTo>
                  <a:pt x="14893" y="4712"/>
                  <a:pt x="14893" y="4712"/>
                  <a:pt x="14893" y="4712"/>
                </a:cubicBezTo>
                <a:cubicBezTo>
                  <a:pt x="15179" y="3573"/>
                  <a:pt x="15179" y="3573"/>
                  <a:pt x="15179" y="3573"/>
                </a:cubicBezTo>
                <a:cubicBezTo>
                  <a:pt x="15161" y="3562"/>
                  <a:pt x="15161" y="3562"/>
                  <a:pt x="15161" y="3562"/>
                </a:cubicBezTo>
                <a:lnTo>
                  <a:pt x="14213" y="4250"/>
                </a:lnTo>
                <a:close/>
                <a:moveTo>
                  <a:pt x="15308" y="6234"/>
                </a:moveTo>
                <a:lnTo>
                  <a:pt x="15308" y="6234"/>
                </a:lnTo>
                <a:cubicBezTo>
                  <a:pt x="15536" y="6507"/>
                  <a:pt x="15536" y="6507"/>
                  <a:pt x="15536" y="6507"/>
                </a:cubicBezTo>
                <a:cubicBezTo>
                  <a:pt x="17080" y="5211"/>
                  <a:pt x="17080" y="5211"/>
                  <a:pt x="17080" y="5211"/>
                </a:cubicBezTo>
                <a:cubicBezTo>
                  <a:pt x="17526" y="5741"/>
                  <a:pt x="17526" y="5741"/>
                  <a:pt x="17526" y="5741"/>
                </a:cubicBezTo>
                <a:cubicBezTo>
                  <a:pt x="17770" y="5533"/>
                  <a:pt x="17770" y="5533"/>
                  <a:pt x="17770" y="5533"/>
                </a:cubicBezTo>
                <a:cubicBezTo>
                  <a:pt x="16652" y="4200"/>
                  <a:pt x="16652" y="4200"/>
                  <a:pt x="16652" y="4200"/>
                </a:cubicBezTo>
                <a:cubicBezTo>
                  <a:pt x="16408" y="4407"/>
                  <a:pt x="16408" y="4407"/>
                  <a:pt x="16408" y="4407"/>
                </a:cubicBezTo>
                <a:cubicBezTo>
                  <a:pt x="16851" y="4938"/>
                  <a:pt x="16851" y="4938"/>
                  <a:pt x="16851" y="4938"/>
                </a:cubicBezTo>
                <a:lnTo>
                  <a:pt x="15308" y="6234"/>
                </a:lnTo>
                <a:close/>
                <a:moveTo>
                  <a:pt x="17169" y="8164"/>
                </a:moveTo>
                <a:lnTo>
                  <a:pt x="17169" y="8164"/>
                </a:lnTo>
                <a:cubicBezTo>
                  <a:pt x="16975" y="8248"/>
                  <a:pt x="16786" y="8127"/>
                  <a:pt x="16678" y="7872"/>
                </a:cubicBezTo>
                <a:cubicBezTo>
                  <a:pt x="16550" y="7576"/>
                  <a:pt x="16647" y="7321"/>
                  <a:pt x="16867" y="7224"/>
                </a:cubicBezTo>
                <a:cubicBezTo>
                  <a:pt x="16731" y="6901"/>
                  <a:pt x="16731" y="6901"/>
                  <a:pt x="16731" y="6901"/>
                </a:cubicBezTo>
                <a:cubicBezTo>
                  <a:pt x="16316" y="7080"/>
                  <a:pt x="16172" y="7531"/>
                  <a:pt x="16368" y="7990"/>
                </a:cubicBezTo>
                <a:cubicBezTo>
                  <a:pt x="16578" y="8484"/>
                  <a:pt x="16980" y="8647"/>
                  <a:pt x="17340" y="8494"/>
                </a:cubicBezTo>
                <a:cubicBezTo>
                  <a:pt x="18209" y="8122"/>
                  <a:pt x="17316" y="7116"/>
                  <a:pt x="17836" y="6896"/>
                </a:cubicBezTo>
                <a:cubicBezTo>
                  <a:pt x="17988" y="6830"/>
                  <a:pt x="18182" y="6891"/>
                  <a:pt x="18295" y="7156"/>
                </a:cubicBezTo>
                <a:cubicBezTo>
                  <a:pt x="18405" y="7416"/>
                  <a:pt x="18332" y="7615"/>
                  <a:pt x="18122" y="7707"/>
                </a:cubicBezTo>
                <a:cubicBezTo>
                  <a:pt x="18264" y="8040"/>
                  <a:pt x="18264" y="8040"/>
                  <a:pt x="18264" y="8040"/>
                </a:cubicBezTo>
                <a:cubicBezTo>
                  <a:pt x="18710" y="7843"/>
                  <a:pt x="18749" y="7395"/>
                  <a:pt x="18594" y="7030"/>
                </a:cubicBezTo>
                <a:cubicBezTo>
                  <a:pt x="18400" y="6578"/>
                  <a:pt x="18014" y="6431"/>
                  <a:pt x="17689" y="6570"/>
                </a:cubicBezTo>
                <a:cubicBezTo>
                  <a:pt x="16823" y="6940"/>
                  <a:pt x="17749" y="7917"/>
                  <a:pt x="17169" y="8164"/>
                </a:cubicBezTo>
                <a:close/>
                <a:moveTo>
                  <a:pt x="4777" y="13428"/>
                </a:moveTo>
                <a:lnTo>
                  <a:pt x="4777" y="13428"/>
                </a:lnTo>
                <a:cubicBezTo>
                  <a:pt x="3029" y="15206"/>
                  <a:pt x="3029" y="15206"/>
                  <a:pt x="3029" y="15206"/>
                </a:cubicBezTo>
                <a:cubicBezTo>
                  <a:pt x="2866" y="14862"/>
                  <a:pt x="2866" y="14862"/>
                  <a:pt x="2866" y="14862"/>
                </a:cubicBezTo>
                <a:cubicBezTo>
                  <a:pt x="3250" y="14481"/>
                  <a:pt x="3250" y="14481"/>
                  <a:pt x="3250" y="14481"/>
                </a:cubicBezTo>
                <a:cubicBezTo>
                  <a:pt x="2803" y="13533"/>
                  <a:pt x="2803" y="13533"/>
                  <a:pt x="2803" y="13533"/>
                </a:cubicBezTo>
                <a:cubicBezTo>
                  <a:pt x="2265" y="13583"/>
                  <a:pt x="2265" y="13583"/>
                  <a:pt x="2265" y="13583"/>
                </a:cubicBezTo>
                <a:cubicBezTo>
                  <a:pt x="2108" y="13250"/>
                  <a:pt x="2108" y="13250"/>
                  <a:pt x="2108" y="13250"/>
                </a:cubicBezTo>
                <a:cubicBezTo>
                  <a:pt x="4591" y="13032"/>
                  <a:pt x="4591" y="13032"/>
                  <a:pt x="4591" y="13032"/>
                </a:cubicBezTo>
                <a:lnTo>
                  <a:pt x="4777" y="13428"/>
                </a:lnTo>
                <a:close/>
                <a:moveTo>
                  <a:pt x="4321" y="13410"/>
                </a:moveTo>
                <a:lnTo>
                  <a:pt x="4321" y="13410"/>
                </a:lnTo>
                <a:cubicBezTo>
                  <a:pt x="4310" y="13389"/>
                  <a:pt x="4310" y="13389"/>
                  <a:pt x="4310" y="13389"/>
                </a:cubicBezTo>
                <a:cubicBezTo>
                  <a:pt x="3145" y="13497"/>
                  <a:pt x="3145" y="13497"/>
                  <a:pt x="3145" y="13497"/>
                </a:cubicBezTo>
                <a:cubicBezTo>
                  <a:pt x="3494" y="14240"/>
                  <a:pt x="3494" y="14240"/>
                  <a:pt x="3494" y="14240"/>
                </a:cubicBezTo>
                <a:lnTo>
                  <a:pt x="4321" y="13410"/>
                </a:lnTo>
                <a:close/>
                <a:moveTo>
                  <a:pt x="6171" y="15274"/>
                </a:moveTo>
                <a:lnTo>
                  <a:pt x="6171" y="15274"/>
                </a:lnTo>
                <a:cubicBezTo>
                  <a:pt x="4775" y="15366"/>
                  <a:pt x="4775" y="15366"/>
                  <a:pt x="4775" y="15366"/>
                </a:cubicBezTo>
                <a:cubicBezTo>
                  <a:pt x="4762" y="15350"/>
                  <a:pt x="4762" y="15350"/>
                  <a:pt x="4762" y="15350"/>
                </a:cubicBezTo>
                <a:cubicBezTo>
                  <a:pt x="5547" y="14612"/>
                  <a:pt x="5547" y="14612"/>
                  <a:pt x="5547" y="14612"/>
                </a:cubicBezTo>
                <a:cubicBezTo>
                  <a:pt x="5300" y="14350"/>
                  <a:pt x="5300" y="14350"/>
                  <a:pt x="5300" y="14350"/>
                </a:cubicBezTo>
                <a:cubicBezTo>
                  <a:pt x="3599" y="15951"/>
                  <a:pt x="3599" y="15951"/>
                  <a:pt x="3599" y="15951"/>
                </a:cubicBezTo>
                <a:cubicBezTo>
                  <a:pt x="3846" y="16214"/>
                  <a:pt x="3846" y="16214"/>
                  <a:pt x="3846" y="16214"/>
                </a:cubicBezTo>
                <a:cubicBezTo>
                  <a:pt x="4386" y="15704"/>
                  <a:pt x="4386" y="15704"/>
                  <a:pt x="4386" y="15704"/>
                </a:cubicBezTo>
                <a:cubicBezTo>
                  <a:pt x="4838" y="15681"/>
                  <a:pt x="4838" y="15681"/>
                  <a:pt x="4838" y="15681"/>
                </a:cubicBezTo>
                <a:cubicBezTo>
                  <a:pt x="4502" y="16912"/>
                  <a:pt x="4502" y="16912"/>
                  <a:pt x="4502" y="16912"/>
                </a:cubicBezTo>
                <a:cubicBezTo>
                  <a:pt x="4796" y="17224"/>
                  <a:pt x="4796" y="17224"/>
                  <a:pt x="4796" y="17224"/>
                </a:cubicBezTo>
                <a:cubicBezTo>
                  <a:pt x="5211" y="15660"/>
                  <a:pt x="5211" y="15660"/>
                  <a:pt x="5211" y="15660"/>
                </a:cubicBezTo>
                <a:cubicBezTo>
                  <a:pt x="6476" y="15597"/>
                  <a:pt x="6476" y="15597"/>
                  <a:pt x="6476" y="15597"/>
                </a:cubicBezTo>
                <a:lnTo>
                  <a:pt x="6171" y="15274"/>
                </a:lnTo>
                <a:close/>
                <a:moveTo>
                  <a:pt x="7221" y="16030"/>
                </a:moveTo>
                <a:lnTo>
                  <a:pt x="7221" y="16030"/>
                </a:lnTo>
                <a:cubicBezTo>
                  <a:pt x="7605" y="16240"/>
                  <a:pt x="7605" y="16240"/>
                  <a:pt x="7605" y="16240"/>
                </a:cubicBezTo>
                <a:cubicBezTo>
                  <a:pt x="7237" y="18705"/>
                  <a:pt x="7237" y="18705"/>
                  <a:pt x="7237" y="18705"/>
                </a:cubicBezTo>
                <a:cubicBezTo>
                  <a:pt x="6904" y="18524"/>
                  <a:pt x="6904" y="18524"/>
                  <a:pt x="6904" y="18524"/>
                </a:cubicBezTo>
                <a:cubicBezTo>
                  <a:pt x="6988" y="17991"/>
                  <a:pt x="6988" y="17991"/>
                  <a:pt x="6988" y="17991"/>
                </a:cubicBezTo>
                <a:cubicBezTo>
                  <a:pt x="6069" y="17487"/>
                  <a:pt x="6069" y="17487"/>
                  <a:pt x="6069" y="17487"/>
                </a:cubicBezTo>
                <a:cubicBezTo>
                  <a:pt x="5665" y="17841"/>
                  <a:pt x="5665" y="17841"/>
                  <a:pt x="5665" y="17841"/>
                </a:cubicBezTo>
                <a:cubicBezTo>
                  <a:pt x="5342" y="17665"/>
                  <a:pt x="5342" y="17665"/>
                  <a:pt x="5342" y="17665"/>
                </a:cubicBezTo>
                <a:lnTo>
                  <a:pt x="7221" y="16030"/>
                </a:lnTo>
                <a:close/>
                <a:moveTo>
                  <a:pt x="7227" y="16492"/>
                </a:moveTo>
                <a:lnTo>
                  <a:pt x="7227" y="16492"/>
                </a:lnTo>
                <a:cubicBezTo>
                  <a:pt x="7206" y="16481"/>
                  <a:pt x="7206" y="16481"/>
                  <a:pt x="7206" y="16481"/>
                </a:cubicBezTo>
                <a:cubicBezTo>
                  <a:pt x="6324" y="17256"/>
                  <a:pt x="6324" y="17256"/>
                  <a:pt x="6324" y="17256"/>
                </a:cubicBezTo>
                <a:cubicBezTo>
                  <a:pt x="7045" y="17652"/>
                  <a:pt x="7045" y="17652"/>
                  <a:pt x="7045" y="17652"/>
                </a:cubicBezTo>
                <a:lnTo>
                  <a:pt x="7227" y="16492"/>
                </a:lnTo>
                <a:close/>
                <a:moveTo>
                  <a:pt x="10243" y="18153"/>
                </a:moveTo>
                <a:lnTo>
                  <a:pt x="10243" y="18153"/>
                </a:lnTo>
                <a:cubicBezTo>
                  <a:pt x="10122" y="18867"/>
                  <a:pt x="9618" y="19238"/>
                  <a:pt x="8888" y="19114"/>
                </a:cubicBezTo>
                <a:cubicBezTo>
                  <a:pt x="8158" y="18991"/>
                  <a:pt x="8158" y="18991"/>
                  <a:pt x="8158" y="18991"/>
                </a:cubicBezTo>
                <a:cubicBezTo>
                  <a:pt x="8547" y="16686"/>
                  <a:pt x="8547" y="16686"/>
                  <a:pt x="8547" y="16686"/>
                </a:cubicBezTo>
                <a:cubicBezTo>
                  <a:pt x="9274" y="16809"/>
                  <a:pt x="9274" y="16809"/>
                  <a:pt x="9274" y="16809"/>
                </a:cubicBezTo>
                <a:cubicBezTo>
                  <a:pt x="10006" y="16933"/>
                  <a:pt x="10356" y="17481"/>
                  <a:pt x="10243" y="18153"/>
                </a:cubicBezTo>
                <a:close/>
                <a:moveTo>
                  <a:pt x="9216" y="17119"/>
                </a:moveTo>
                <a:lnTo>
                  <a:pt x="9216" y="17119"/>
                </a:lnTo>
                <a:cubicBezTo>
                  <a:pt x="8849" y="17059"/>
                  <a:pt x="8849" y="17059"/>
                  <a:pt x="8849" y="17059"/>
                </a:cubicBezTo>
                <a:cubicBezTo>
                  <a:pt x="8565" y="18741"/>
                  <a:pt x="8565" y="18741"/>
                  <a:pt x="8565" y="18741"/>
                </a:cubicBezTo>
                <a:cubicBezTo>
                  <a:pt x="8933" y="18804"/>
                  <a:pt x="8933" y="18804"/>
                  <a:pt x="8933" y="18804"/>
                </a:cubicBezTo>
                <a:cubicBezTo>
                  <a:pt x="9405" y="18883"/>
                  <a:pt x="9789" y="18652"/>
                  <a:pt x="9883" y="18093"/>
                </a:cubicBezTo>
                <a:cubicBezTo>
                  <a:pt x="9972" y="17555"/>
                  <a:pt x="9694" y="17201"/>
                  <a:pt x="9216" y="17119"/>
                </a:cubicBezTo>
                <a:close/>
                <a:moveTo>
                  <a:pt x="11494" y="18894"/>
                </a:moveTo>
                <a:lnTo>
                  <a:pt x="11494" y="18894"/>
                </a:lnTo>
                <a:cubicBezTo>
                  <a:pt x="11386" y="18188"/>
                  <a:pt x="11386" y="18188"/>
                  <a:pt x="11386" y="18188"/>
                </a:cubicBezTo>
                <a:cubicBezTo>
                  <a:pt x="12252" y="18056"/>
                  <a:pt x="12252" y="18056"/>
                  <a:pt x="12252" y="18056"/>
                </a:cubicBezTo>
                <a:cubicBezTo>
                  <a:pt x="12205" y="17747"/>
                  <a:pt x="12205" y="17747"/>
                  <a:pt x="12205" y="17747"/>
                </a:cubicBezTo>
                <a:cubicBezTo>
                  <a:pt x="11339" y="17878"/>
                  <a:pt x="11339" y="17878"/>
                  <a:pt x="11339" y="17878"/>
                </a:cubicBezTo>
                <a:cubicBezTo>
                  <a:pt x="11239" y="17206"/>
                  <a:pt x="11239" y="17206"/>
                  <a:pt x="11239" y="17206"/>
                </a:cubicBezTo>
                <a:cubicBezTo>
                  <a:pt x="12250" y="17054"/>
                  <a:pt x="12250" y="17054"/>
                  <a:pt x="12250" y="17054"/>
                </a:cubicBezTo>
                <a:cubicBezTo>
                  <a:pt x="12203" y="16741"/>
                  <a:pt x="12203" y="16741"/>
                  <a:pt x="12203" y="16741"/>
                </a:cubicBezTo>
                <a:cubicBezTo>
                  <a:pt x="10838" y="16946"/>
                  <a:pt x="10838" y="16946"/>
                  <a:pt x="10838" y="16946"/>
                </a:cubicBezTo>
                <a:cubicBezTo>
                  <a:pt x="11184" y="19259"/>
                  <a:pt x="11184" y="19259"/>
                  <a:pt x="11184" y="19259"/>
                </a:cubicBezTo>
                <a:cubicBezTo>
                  <a:pt x="12583" y="19049"/>
                  <a:pt x="12583" y="19049"/>
                  <a:pt x="12583" y="19049"/>
                </a:cubicBezTo>
                <a:cubicBezTo>
                  <a:pt x="12536" y="18736"/>
                  <a:pt x="12536" y="18736"/>
                  <a:pt x="12536" y="18736"/>
                </a:cubicBezTo>
                <a:lnTo>
                  <a:pt x="11494" y="18894"/>
                </a:lnTo>
                <a:close/>
                <a:moveTo>
                  <a:pt x="14478" y="15605"/>
                </a:moveTo>
                <a:lnTo>
                  <a:pt x="14478" y="15605"/>
                </a:lnTo>
                <a:cubicBezTo>
                  <a:pt x="14817" y="17597"/>
                  <a:pt x="14817" y="17597"/>
                  <a:pt x="14817" y="17597"/>
                </a:cubicBezTo>
                <a:cubicBezTo>
                  <a:pt x="14801" y="17607"/>
                  <a:pt x="14801" y="17607"/>
                  <a:pt x="14801" y="17607"/>
                </a:cubicBezTo>
                <a:cubicBezTo>
                  <a:pt x="13137" y="16410"/>
                  <a:pt x="13137" y="16410"/>
                  <a:pt x="13137" y="16410"/>
                </a:cubicBezTo>
                <a:cubicBezTo>
                  <a:pt x="12777" y="16628"/>
                  <a:pt x="12777" y="16628"/>
                  <a:pt x="12777" y="16628"/>
                </a:cubicBezTo>
                <a:cubicBezTo>
                  <a:pt x="13982" y="18631"/>
                  <a:pt x="13982" y="18631"/>
                  <a:pt x="13982" y="18631"/>
                </a:cubicBezTo>
                <a:cubicBezTo>
                  <a:pt x="14279" y="18453"/>
                  <a:pt x="14279" y="18453"/>
                  <a:pt x="14279" y="18453"/>
                </a:cubicBezTo>
                <a:cubicBezTo>
                  <a:pt x="13447" y="17067"/>
                  <a:pt x="13447" y="17067"/>
                  <a:pt x="13447" y="17067"/>
                </a:cubicBezTo>
                <a:cubicBezTo>
                  <a:pt x="13463" y="17056"/>
                  <a:pt x="13463" y="17056"/>
                  <a:pt x="13463" y="17056"/>
                </a:cubicBezTo>
                <a:cubicBezTo>
                  <a:pt x="14891" y="18085"/>
                  <a:pt x="14891" y="18085"/>
                  <a:pt x="14891" y="18085"/>
                </a:cubicBezTo>
                <a:cubicBezTo>
                  <a:pt x="15187" y="17907"/>
                  <a:pt x="15187" y="17907"/>
                  <a:pt x="15187" y="17907"/>
                </a:cubicBezTo>
                <a:cubicBezTo>
                  <a:pt x="14904" y="16211"/>
                  <a:pt x="14904" y="16211"/>
                  <a:pt x="14904" y="16211"/>
                </a:cubicBezTo>
                <a:cubicBezTo>
                  <a:pt x="14919" y="16200"/>
                  <a:pt x="14919" y="16200"/>
                  <a:pt x="14919" y="16200"/>
                </a:cubicBezTo>
                <a:cubicBezTo>
                  <a:pt x="15744" y="17571"/>
                  <a:pt x="15744" y="17571"/>
                  <a:pt x="15744" y="17571"/>
                </a:cubicBezTo>
                <a:cubicBezTo>
                  <a:pt x="16040" y="17392"/>
                  <a:pt x="16040" y="17392"/>
                  <a:pt x="16040" y="17392"/>
                </a:cubicBezTo>
                <a:cubicBezTo>
                  <a:pt x="14835" y="15389"/>
                  <a:pt x="14835" y="15389"/>
                  <a:pt x="14835" y="15389"/>
                </a:cubicBezTo>
                <a:lnTo>
                  <a:pt x="14478" y="15605"/>
                </a:lnTo>
                <a:close/>
                <a:moveTo>
                  <a:pt x="15237" y="14841"/>
                </a:moveTo>
                <a:lnTo>
                  <a:pt x="15237" y="14841"/>
                </a:lnTo>
                <a:cubicBezTo>
                  <a:pt x="17004" y="16371"/>
                  <a:pt x="17004" y="16371"/>
                  <a:pt x="17004" y="16371"/>
                </a:cubicBezTo>
                <a:cubicBezTo>
                  <a:pt x="17240" y="16101"/>
                  <a:pt x="17240" y="16101"/>
                  <a:pt x="17240" y="16101"/>
                </a:cubicBezTo>
                <a:cubicBezTo>
                  <a:pt x="15473" y="14568"/>
                  <a:pt x="15473" y="14568"/>
                  <a:pt x="15473" y="14568"/>
                </a:cubicBezTo>
                <a:lnTo>
                  <a:pt x="15237" y="14841"/>
                </a:lnTo>
                <a:close/>
                <a:moveTo>
                  <a:pt x="18678" y="13694"/>
                </a:moveTo>
                <a:lnTo>
                  <a:pt x="18678" y="13694"/>
                </a:lnTo>
                <a:cubicBezTo>
                  <a:pt x="18841" y="13344"/>
                  <a:pt x="18841" y="13344"/>
                  <a:pt x="18841" y="13344"/>
                </a:cubicBezTo>
                <a:cubicBezTo>
                  <a:pt x="16720" y="12360"/>
                  <a:pt x="16720" y="12360"/>
                  <a:pt x="16720" y="12360"/>
                </a:cubicBezTo>
                <a:cubicBezTo>
                  <a:pt x="16573" y="12675"/>
                  <a:pt x="16573" y="12675"/>
                  <a:pt x="16573" y="12675"/>
                </a:cubicBezTo>
                <a:cubicBezTo>
                  <a:pt x="18143" y="13405"/>
                  <a:pt x="18143" y="13405"/>
                  <a:pt x="18143" y="13405"/>
                </a:cubicBezTo>
                <a:cubicBezTo>
                  <a:pt x="18135" y="13423"/>
                  <a:pt x="18135" y="13423"/>
                  <a:pt x="18135" y="13423"/>
                </a:cubicBezTo>
                <a:cubicBezTo>
                  <a:pt x="16098" y="13696"/>
                  <a:pt x="16098" y="13696"/>
                  <a:pt x="16098" y="13696"/>
                </a:cubicBezTo>
                <a:cubicBezTo>
                  <a:pt x="15938" y="14043"/>
                  <a:pt x="15938" y="14043"/>
                  <a:pt x="15938" y="14043"/>
                </a:cubicBezTo>
                <a:cubicBezTo>
                  <a:pt x="18059" y="15027"/>
                  <a:pt x="18059" y="15027"/>
                  <a:pt x="18059" y="15027"/>
                </a:cubicBezTo>
                <a:cubicBezTo>
                  <a:pt x="18209" y="14707"/>
                  <a:pt x="18209" y="14707"/>
                  <a:pt x="18209" y="14707"/>
                </a:cubicBezTo>
                <a:cubicBezTo>
                  <a:pt x="16639" y="13980"/>
                  <a:pt x="16639" y="13980"/>
                  <a:pt x="16639" y="13980"/>
                </a:cubicBezTo>
                <a:cubicBezTo>
                  <a:pt x="16647" y="13961"/>
                  <a:pt x="16647" y="13961"/>
                  <a:pt x="16647" y="13961"/>
                </a:cubicBezTo>
                <a:lnTo>
                  <a:pt x="18678" y="13694"/>
                </a:lnTo>
                <a:close/>
                <a:moveTo>
                  <a:pt x="20999" y="10500"/>
                </a:moveTo>
                <a:lnTo>
                  <a:pt x="20999" y="10500"/>
                </a:lnTo>
                <a:cubicBezTo>
                  <a:pt x="20999" y="16290"/>
                  <a:pt x="16290" y="20999"/>
                  <a:pt x="10500" y="20999"/>
                </a:cubicBezTo>
                <a:cubicBezTo>
                  <a:pt x="4709" y="20999"/>
                  <a:pt x="0" y="16290"/>
                  <a:pt x="0" y="10500"/>
                </a:cubicBezTo>
                <a:cubicBezTo>
                  <a:pt x="0" y="4709"/>
                  <a:pt x="4709" y="0"/>
                  <a:pt x="10500" y="0"/>
                </a:cubicBezTo>
                <a:cubicBezTo>
                  <a:pt x="16290" y="0"/>
                  <a:pt x="20999" y="4709"/>
                  <a:pt x="20999" y="10500"/>
                </a:cubicBezTo>
                <a:close/>
                <a:moveTo>
                  <a:pt x="20621" y="10500"/>
                </a:moveTo>
                <a:lnTo>
                  <a:pt x="20621" y="10500"/>
                </a:lnTo>
                <a:cubicBezTo>
                  <a:pt x="20621" y="4919"/>
                  <a:pt x="16080" y="378"/>
                  <a:pt x="10500" y="378"/>
                </a:cubicBezTo>
                <a:cubicBezTo>
                  <a:pt x="4919" y="378"/>
                  <a:pt x="378" y="4919"/>
                  <a:pt x="378" y="10500"/>
                </a:cubicBezTo>
                <a:cubicBezTo>
                  <a:pt x="378" y="16080"/>
                  <a:pt x="4919" y="20621"/>
                  <a:pt x="10500" y="20621"/>
                </a:cubicBezTo>
                <a:cubicBezTo>
                  <a:pt x="16080" y="20621"/>
                  <a:pt x="20621" y="16080"/>
                  <a:pt x="20621" y="10500"/>
                </a:cubicBezTo>
                <a:close/>
                <a:moveTo>
                  <a:pt x="10500" y="15699"/>
                </a:moveTo>
                <a:lnTo>
                  <a:pt x="10500" y="15699"/>
                </a:lnTo>
                <a:cubicBezTo>
                  <a:pt x="7633" y="15699"/>
                  <a:pt x="5300" y="13365"/>
                  <a:pt x="5300" y="10500"/>
                </a:cubicBezTo>
                <a:cubicBezTo>
                  <a:pt x="5300" y="7633"/>
                  <a:pt x="7633" y="5300"/>
                  <a:pt x="10500" y="5300"/>
                </a:cubicBezTo>
                <a:cubicBezTo>
                  <a:pt x="13365" y="5300"/>
                  <a:pt x="15699" y="7633"/>
                  <a:pt x="15699" y="10500"/>
                </a:cubicBezTo>
                <a:cubicBezTo>
                  <a:pt x="15699" y="13365"/>
                  <a:pt x="13365" y="15699"/>
                  <a:pt x="10500" y="15699"/>
                </a:cubicBezTo>
                <a:close/>
                <a:moveTo>
                  <a:pt x="6476" y="7849"/>
                </a:moveTo>
                <a:lnTo>
                  <a:pt x="6476" y="7849"/>
                </a:lnTo>
                <a:cubicBezTo>
                  <a:pt x="9702" y="11074"/>
                  <a:pt x="9702" y="11074"/>
                  <a:pt x="9702" y="11074"/>
                </a:cubicBezTo>
                <a:cubicBezTo>
                  <a:pt x="10059" y="10455"/>
                  <a:pt x="10525" y="9896"/>
                  <a:pt x="11092" y="9424"/>
                </a:cubicBezTo>
                <a:cubicBezTo>
                  <a:pt x="10604" y="8828"/>
                  <a:pt x="10311" y="8067"/>
                  <a:pt x="10311" y="7240"/>
                </a:cubicBezTo>
                <a:cubicBezTo>
                  <a:pt x="10311" y="7048"/>
                  <a:pt x="10311" y="7048"/>
                  <a:pt x="10311" y="7048"/>
                </a:cubicBezTo>
                <a:cubicBezTo>
                  <a:pt x="10500" y="7048"/>
                  <a:pt x="10500" y="7048"/>
                  <a:pt x="10500" y="7048"/>
                </a:cubicBezTo>
                <a:cubicBezTo>
                  <a:pt x="11565" y="7048"/>
                  <a:pt x="12518" y="7534"/>
                  <a:pt x="13153" y="8298"/>
                </a:cubicBezTo>
                <a:cubicBezTo>
                  <a:pt x="13631" y="8145"/>
                  <a:pt x="14127" y="8053"/>
                  <a:pt x="14633" y="8022"/>
                </a:cubicBezTo>
                <a:cubicBezTo>
                  <a:pt x="13788" y="6620"/>
                  <a:pt x="12252" y="5680"/>
                  <a:pt x="10500" y="5680"/>
                </a:cubicBezTo>
                <a:cubicBezTo>
                  <a:pt x="8820" y="5680"/>
                  <a:pt x="7339" y="6544"/>
                  <a:pt x="6476" y="7849"/>
                </a:cubicBezTo>
                <a:close/>
                <a:moveTo>
                  <a:pt x="10693" y="7434"/>
                </a:moveTo>
                <a:lnTo>
                  <a:pt x="10693" y="7434"/>
                </a:lnTo>
                <a:cubicBezTo>
                  <a:pt x="10790" y="8972"/>
                  <a:pt x="12027" y="10209"/>
                  <a:pt x="13565" y="10306"/>
                </a:cubicBezTo>
                <a:cubicBezTo>
                  <a:pt x="13468" y="8765"/>
                  <a:pt x="12234" y="7531"/>
                  <a:pt x="10693" y="7434"/>
                </a:cubicBezTo>
                <a:close/>
                <a:moveTo>
                  <a:pt x="5827" y="9316"/>
                </a:moveTo>
                <a:lnTo>
                  <a:pt x="5827" y="9316"/>
                </a:lnTo>
                <a:cubicBezTo>
                  <a:pt x="7408" y="9316"/>
                  <a:pt x="7408" y="9316"/>
                  <a:pt x="7408" y="9316"/>
                </a:cubicBezTo>
                <a:cubicBezTo>
                  <a:pt x="6274" y="8185"/>
                  <a:pt x="6274" y="8185"/>
                  <a:pt x="6274" y="8185"/>
                </a:cubicBezTo>
                <a:cubicBezTo>
                  <a:pt x="6079" y="8536"/>
                  <a:pt x="5927" y="8917"/>
                  <a:pt x="5827" y="9316"/>
                </a:cubicBezTo>
                <a:close/>
                <a:moveTo>
                  <a:pt x="5688" y="10790"/>
                </a:moveTo>
                <a:lnTo>
                  <a:pt x="5688" y="10790"/>
                </a:lnTo>
                <a:cubicBezTo>
                  <a:pt x="8883" y="10790"/>
                  <a:pt x="8883" y="10790"/>
                  <a:pt x="8883" y="10790"/>
                </a:cubicBezTo>
                <a:cubicBezTo>
                  <a:pt x="7786" y="9697"/>
                  <a:pt x="7786" y="9697"/>
                  <a:pt x="7786" y="9697"/>
                </a:cubicBezTo>
                <a:cubicBezTo>
                  <a:pt x="5749" y="9697"/>
                  <a:pt x="5749" y="9697"/>
                  <a:pt x="5749" y="9697"/>
                </a:cubicBezTo>
                <a:cubicBezTo>
                  <a:pt x="5704" y="9957"/>
                  <a:pt x="5680" y="10227"/>
                  <a:pt x="5680" y="10500"/>
                </a:cubicBezTo>
                <a:cubicBezTo>
                  <a:pt x="5680" y="10596"/>
                  <a:pt x="5683" y="10693"/>
                  <a:pt x="5688" y="10790"/>
                </a:cubicBezTo>
                <a:close/>
                <a:moveTo>
                  <a:pt x="8970" y="15069"/>
                </a:moveTo>
                <a:lnTo>
                  <a:pt x="8970" y="15069"/>
                </a:lnTo>
                <a:cubicBezTo>
                  <a:pt x="8920" y="14757"/>
                  <a:pt x="8896" y="14439"/>
                  <a:pt x="8896" y="14121"/>
                </a:cubicBezTo>
                <a:cubicBezTo>
                  <a:pt x="7324" y="14121"/>
                  <a:pt x="7324" y="14121"/>
                  <a:pt x="7324" y="14121"/>
                </a:cubicBezTo>
                <a:cubicBezTo>
                  <a:pt x="7799" y="14539"/>
                  <a:pt x="8355" y="14864"/>
                  <a:pt x="8970" y="15069"/>
                </a:cubicBezTo>
                <a:close/>
                <a:moveTo>
                  <a:pt x="9072" y="12646"/>
                </a:moveTo>
                <a:lnTo>
                  <a:pt x="9072" y="12646"/>
                </a:lnTo>
                <a:cubicBezTo>
                  <a:pt x="6184" y="12646"/>
                  <a:pt x="6184" y="12646"/>
                  <a:pt x="6184" y="12646"/>
                </a:cubicBezTo>
                <a:cubicBezTo>
                  <a:pt x="6384" y="13045"/>
                  <a:pt x="6639" y="13415"/>
                  <a:pt x="6935" y="13741"/>
                </a:cubicBezTo>
                <a:cubicBezTo>
                  <a:pt x="8907" y="13741"/>
                  <a:pt x="8907" y="13741"/>
                  <a:pt x="8907" y="13741"/>
                </a:cubicBezTo>
                <a:cubicBezTo>
                  <a:pt x="8928" y="13368"/>
                  <a:pt x="8985" y="13001"/>
                  <a:pt x="9072" y="12646"/>
                </a:cubicBezTo>
                <a:close/>
                <a:moveTo>
                  <a:pt x="9177" y="12266"/>
                </a:moveTo>
                <a:lnTo>
                  <a:pt x="9177" y="12266"/>
                </a:lnTo>
                <a:cubicBezTo>
                  <a:pt x="9269" y="11977"/>
                  <a:pt x="9382" y="11696"/>
                  <a:pt x="9516" y="11423"/>
                </a:cubicBezTo>
                <a:cubicBezTo>
                  <a:pt x="9261" y="11171"/>
                  <a:pt x="9261" y="11171"/>
                  <a:pt x="9261" y="11171"/>
                </a:cubicBezTo>
                <a:cubicBezTo>
                  <a:pt x="5728" y="11171"/>
                  <a:pt x="5728" y="11171"/>
                  <a:pt x="5728" y="11171"/>
                </a:cubicBezTo>
                <a:cubicBezTo>
                  <a:pt x="5780" y="11552"/>
                  <a:pt x="5880" y="11919"/>
                  <a:pt x="6016" y="12266"/>
                </a:cubicBezTo>
                <a:lnTo>
                  <a:pt x="9177" y="12266"/>
                </a:lnTo>
                <a:close/>
                <a:moveTo>
                  <a:pt x="15318" y="10500"/>
                </a:moveTo>
                <a:lnTo>
                  <a:pt x="15318" y="10500"/>
                </a:lnTo>
                <a:cubicBezTo>
                  <a:pt x="15318" y="9744"/>
                  <a:pt x="15145" y="9030"/>
                  <a:pt x="14833" y="8392"/>
                </a:cubicBezTo>
                <a:cubicBezTo>
                  <a:pt x="14342" y="8408"/>
                  <a:pt x="13859" y="8481"/>
                  <a:pt x="13389" y="8618"/>
                </a:cubicBezTo>
                <a:cubicBezTo>
                  <a:pt x="13743" y="9161"/>
                  <a:pt x="13951" y="9807"/>
                  <a:pt x="13951" y="10500"/>
                </a:cubicBezTo>
                <a:cubicBezTo>
                  <a:pt x="13951" y="10688"/>
                  <a:pt x="13951" y="10688"/>
                  <a:pt x="13951" y="10688"/>
                </a:cubicBezTo>
                <a:cubicBezTo>
                  <a:pt x="13759" y="10688"/>
                  <a:pt x="13759" y="10688"/>
                  <a:pt x="13759" y="10688"/>
                </a:cubicBezTo>
                <a:cubicBezTo>
                  <a:pt x="12822" y="10688"/>
                  <a:pt x="11972" y="10314"/>
                  <a:pt x="11349" y="9702"/>
                </a:cubicBezTo>
                <a:cubicBezTo>
                  <a:pt x="10027" y="10796"/>
                  <a:pt x="9274" y="12394"/>
                  <a:pt x="9274" y="14114"/>
                </a:cubicBezTo>
                <a:cubicBezTo>
                  <a:pt x="9274" y="14476"/>
                  <a:pt x="9308" y="14835"/>
                  <a:pt x="9376" y="15185"/>
                </a:cubicBezTo>
                <a:cubicBezTo>
                  <a:pt x="9736" y="15271"/>
                  <a:pt x="10111" y="15318"/>
                  <a:pt x="10500" y="15318"/>
                </a:cubicBezTo>
                <a:cubicBezTo>
                  <a:pt x="13158" y="15318"/>
                  <a:pt x="15318" y="13158"/>
                  <a:pt x="15318" y="10500"/>
                </a:cubicBezTo>
                <a:close/>
                <a:moveTo>
                  <a:pt x="13226" y="12239"/>
                </a:moveTo>
                <a:lnTo>
                  <a:pt x="13226" y="12239"/>
                </a:lnTo>
                <a:cubicBezTo>
                  <a:pt x="13392" y="12959"/>
                  <a:pt x="12940" y="13675"/>
                  <a:pt x="12224" y="13841"/>
                </a:cubicBezTo>
                <a:cubicBezTo>
                  <a:pt x="12124" y="13864"/>
                  <a:pt x="12021" y="13875"/>
                  <a:pt x="11924" y="13875"/>
                </a:cubicBezTo>
                <a:cubicBezTo>
                  <a:pt x="11315" y="13875"/>
                  <a:pt x="10764" y="13455"/>
                  <a:pt x="10622" y="12838"/>
                </a:cubicBezTo>
                <a:cubicBezTo>
                  <a:pt x="10541" y="12489"/>
                  <a:pt x="10601" y="12132"/>
                  <a:pt x="10793" y="11830"/>
                </a:cubicBezTo>
                <a:cubicBezTo>
                  <a:pt x="10982" y="11528"/>
                  <a:pt x="11276" y="11315"/>
                  <a:pt x="11625" y="11237"/>
                </a:cubicBezTo>
                <a:cubicBezTo>
                  <a:pt x="11972" y="11158"/>
                  <a:pt x="12331" y="11216"/>
                  <a:pt x="12633" y="11407"/>
                </a:cubicBezTo>
                <a:cubicBezTo>
                  <a:pt x="12935" y="11596"/>
                  <a:pt x="13145" y="11893"/>
                  <a:pt x="13226" y="12239"/>
                </a:cubicBezTo>
                <a:close/>
                <a:moveTo>
                  <a:pt x="12856" y="12323"/>
                </a:moveTo>
                <a:lnTo>
                  <a:pt x="12856" y="12323"/>
                </a:lnTo>
                <a:cubicBezTo>
                  <a:pt x="12798" y="12074"/>
                  <a:pt x="12649" y="11864"/>
                  <a:pt x="12431" y="11727"/>
                </a:cubicBezTo>
                <a:cubicBezTo>
                  <a:pt x="12279" y="11630"/>
                  <a:pt x="12103" y="11580"/>
                  <a:pt x="11927" y="11580"/>
                </a:cubicBezTo>
                <a:cubicBezTo>
                  <a:pt x="11853" y="11580"/>
                  <a:pt x="11783" y="11588"/>
                  <a:pt x="11709" y="11607"/>
                </a:cubicBezTo>
                <a:cubicBezTo>
                  <a:pt x="11460" y="11662"/>
                  <a:pt x="11247" y="11814"/>
                  <a:pt x="11113" y="12029"/>
                </a:cubicBezTo>
                <a:cubicBezTo>
                  <a:pt x="10977" y="12247"/>
                  <a:pt x="10935" y="12504"/>
                  <a:pt x="10990" y="12754"/>
                </a:cubicBezTo>
                <a:cubicBezTo>
                  <a:pt x="11108" y="13268"/>
                  <a:pt x="11622" y="13589"/>
                  <a:pt x="12137" y="13470"/>
                </a:cubicBezTo>
                <a:cubicBezTo>
                  <a:pt x="12651" y="13352"/>
                  <a:pt x="12974" y="12838"/>
                  <a:pt x="12856" y="12323"/>
                </a:cubicBezTo>
                <a:close/>
                <a:moveTo>
                  <a:pt x="18132" y="12014"/>
                </a:moveTo>
                <a:lnTo>
                  <a:pt x="18132" y="12014"/>
                </a:lnTo>
                <a:cubicBezTo>
                  <a:pt x="18232" y="11515"/>
                  <a:pt x="18282" y="11003"/>
                  <a:pt x="18282" y="10492"/>
                </a:cubicBezTo>
                <a:cubicBezTo>
                  <a:pt x="18282" y="10038"/>
                  <a:pt x="18243" y="9581"/>
                  <a:pt x="18164" y="9135"/>
                </a:cubicBezTo>
                <a:cubicBezTo>
                  <a:pt x="17791" y="9201"/>
                  <a:pt x="17791" y="9201"/>
                  <a:pt x="17791" y="9201"/>
                </a:cubicBezTo>
                <a:cubicBezTo>
                  <a:pt x="17865" y="9626"/>
                  <a:pt x="17904" y="10059"/>
                  <a:pt x="17904" y="10492"/>
                </a:cubicBezTo>
                <a:cubicBezTo>
                  <a:pt x="17904" y="10977"/>
                  <a:pt x="17854" y="11465"/>
                  <a:pt x="17760" y="11940"/>
                </a:cubicBezTo>
                <a:lnTo>
                  <a:pt x="18132" y="12014"/>
                </a:lnTo>
                <a:close/>
                <a:moveTo>
                  <a:pt x="2835" y="9135"/>
                </a:moveTo>
                <a:lnTo>
                  <a:pt x="2835" y="9135"/>
                </a:lnTo>
                <a:cubicBezTo>
                  <a:pt x="2756" y="9581"/>
                  <a:pt x="2717" y="10038"/>
                  <a:pt x="2717" y="10492"/>
                </a:cubicBezTo>
                <a:cubicBezTo>
                  <a:pt x="2717" y="11003"/>
                  <a:pt x="2767" y="11515"/>
                  <a:pt x="2866" y="12014"/>
                </a:cubicBezTo>
                <a:cubicBezTo>
                  <a:pt x="3239" y="11940"/>
                  <a:pt x="3239" y="11940"/>
                  <a:pt x="3239" y="11940"/>
                </a:cubicBezTo>
                <a:cubicBezTo>
                  <a:pt x="3145" y="11465"/>
                  <a:pt x="3095" y="10977"/>
                  <a:pt x="3095" y="10492"/>
                </a:cubicBezTo>
                <a:cubicBezTo>
                  <a:pt x="3095" y="10059"/>
                  <a:pt x="3134" y="9626"/>
                  <a:pt x="3208" y="9201"/>
                </a:cubicBezTo>
                <a:lnTo>
                  <a:pt x="2835" y="9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317159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3">
          <p15:clr>
            <a:srgbClr val="FBAE40"/>
          </p15:clr>
        </p15:guide>
        <p15:guide id="2" orient="horz" pos="408">
          <p15:clr>
            <a:srgbClr val="FBAE40"/>
          </p15:clr>
        </p15:guide>
        <p15:guide id="3" pos="884">
          <p15:clr>
            <a:srgbClr val="FBAE40"/>
          </p15:clr>
        </p15:guide>
        <p15:guide id="4" pos="56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1" y="1142378"/>
            <a:ext cx="88900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A73563-99E2-5F49-AAFA-B2AAD75C064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50242" y="2116759"/>
            <a:ext cx="8891517" cy="3597776"/>
          </a:xfrm>
        </p:spPr>
        <p:txBody>
          <a:bodyPr numCol="2" spcCol="432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AFB5434-51D4-3742-82A3-D1FAEDF1B70B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409574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orient="horz" pos="1429">
          <p15:clr>
            <a:srgbClr val="FBAE40"/>
          </p15:clr>
        </p15:guide>
        <p15:guide id="5" pos="3129">
          <p15:clr>
            <a:srgbClr val="FBAE40"/>
          </p15:clr>
        </p15:guide>
        <p15:guide id="6" pos="340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101609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61E962-21E9-2B4A-9DAB-998A311F1C4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2" y="2116760"/>
            <a:ext cx="10160935" cy="3598863"/>
          </a:xfrm>
        </p:spPr>
        <p:txBody>
          <a:bodyPr numCol="3" spcCol="432000"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EFE4D73-005A-4B4D-8280-022F5711C039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16186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orient="horz" pos="1429">
          <p15:clr>
            <a:srgbClr val="FBAE40"/>
          </p15:clr>
        </p15:guide>
        <p15:guide id="5" pos="4354">
          <p15:clr>
            <a:srgbClr val="FBAE40"/>
          </p15:clr>
        </p15:guide>
        <p15:guide id="6" pos="4082">
          <p15:clr>
            <a:srgbClr val="FBAE40"/>
          </p15:clr>
        </p15:guide>
        <p15:guide id="7" pos="2449">
          <p15:clr>
            <a:srgbClr val="FBAE40"/>
          </p15:clr>
        </p15:guide>
        <p15:guide id="8" pos="217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-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761583"/>
            <a:ext cx="10160036" cy="423299"/>
          </a:xfrm>
        </p:spPr>
        <p:txBody>
          <a:bodyPr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718350-FE42-A94A-94C2-0196B19F4F0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15535" y="1735966"/>
            <a:ext cx="10160932" cy="39796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E961D14-5F7A-7745-94C2-43CC4D548E45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2118010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930">
          <p15:clr>
            <a:srgbClr val="FBAE40"/>
          </p15:clr>
        </p15:guide>
        <p15:guide id="4" orient="horz" pos="1225">
          <p15:clr>
            <a:srgbClr val="FBAE40"/>
          </p15:clr>
        </p15:guide>
        <p15:guide id="5" orient="horz" pos="4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4" y="1142378"/>
            <a:ext cx="6096933" cy="9743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6B930E-48F7-9346-B0A5-9C26475F23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4" y="2667415"/>
            <a:ext cx="6096933" cy="304820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78C6FD-CE1F-5442-9402-3FD122C1D167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8128000" y="1142378"/>
            <a:ext cx="3048467" cy="4573246"/>
          </a:xfrm>
          <a:noFill/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176"/>
              </a:spcBef>
              <a:buNone/>
              <a:defRPr sz="1058" b="0" i="0">
                <a:latin typeface="+mn-lt"/>
                <a:ea typeface="+mn-ea"/>
              </a:defRPr>
            </a:lvl1pPr>
            <a:lvl2pPr marL="0" indent="0">
              <a:lnSpc>
                <a:spcPct val="90000"/>
              </a:lnSpc>
              <a:spcBef>
                <a:spcPts val="1176"/>
              </a:spcBef>
              <a:buNone/>
              <a:defRPr sz="1646" b="1" i="0" cap="none" baseline="0">
                <a:latin typeface="+mn-lt"/>
                <a:ea typeface="+mn-ea"/>
              </a:defRPr>
            </a:lvl2pPr>
            <a:lvl3pPr marL="126986" indent="-126986">
              <a:spcBef>
                <a:spcPts val="1176"/>
              </a:spcBef>
              <a:defRPr sz="1058" b="0" i="0">
                <a:latin typeface="+mn-lt"/>
                <a:ea typeface="+mn-ea"/>
              </a:defRPr>
            </a:lvl3pPr>
            <a:lvl4pPr marL="296302" indent="-126986">
              <a:spcBef>
                <a:spcPts val="1176"/>
              </a:spcBef>
              <a:defRPr sz="1058" b="0" i="0">
                <a:latin typeface="+mn-lt"/>
                <a:ea typeface="+mn-ea"/>
              </a:defRPr>
            </a:lvl4pPr>
            <a:lvl5pPr marL="465617" indent="-126986">
              <a:spcBef>
                <a:spcPts val="1176"/>
              </a:spcBef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4198326-8F9B-C54F-AA61-DEC0B54DE329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783389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724">
          <p15:clr>
            <a:srgbClr val="FBAE40"/>
          </p15:clr>
        </p15:guide>
        <p15:guide id="4" orient="horz" pos="1429">
          <p15:clr>
            <a:srgbClr val="FBAE40"/>
          </p15:clr>
        </p15:guide>
        <p15:guide id="5" pos="3810">
          <p15:clr>
            <a:srgbClr val="FBAE40"/>
          </p15:clr>
        </p15:guide>
        <p15:guide id="6" pos="4354">
          <p15:clr>
            <a:srgbClr val="FBAE40"/>
          </p15:clr>
        </p15:guide>
        <p15:guide id="7" orient="horz" pos="11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4" y="1142377"/>
            <a:ext cx="6096933" cy="9743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6B930E-48F7-9346-B0A5-9C26475F23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4" y="2667415"/>
            <a:ext cx="6096933" cy="30482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4AF109B-F988-CB49-9B69-958BCACB0119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8128000" y="1142378"/>
            <a:ext cx="3048467" cy="1974440"/>
          </a:xfr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spAutoFit/>
          </a:bodyPr>
          <a:lstStyle>
            <a:lvl1pPr marL="0" indent="0">
              <a:spcBef>
                <a:spcPts val="1176"/>
              </a:spcBef>
              <a:buNone/>
              <a:defRPr sz="1058" b="0" i="0">
                <a:latin typeface="+mn-lt"/>
                <a:ea typeface="+mn-ea"/>
              </a:defRPr>
            </a:lvl1pPr>
            <a:lvl2pPr marL="0" indent="0">
              <a:lnSpc>
                <a:spcPct val="90000"/>
              </a:lnSpc>
              <a:spcBef>
                <a:spcPts val="1176"/>
              </a:spcBef>
              <a:buNone/>
              <a:defRPr sz="1646" b="1" i="0" cap="none" baseline="0">
                <a:latin typeface="+mn-lt"/>
                <a:ea typeface="+mn-ea"/>
              </a:defRPr>
            </a:lvl2pPr>
            <a:lvl3pPr marL="126986" indent="-126986">
              <a:spcBef>
                <a:spcPts val="1176"/>
              </a:spcBef>
              <a:defRPr sz="1058" b="0" i="0">
                <a:latin typeface="+mn-lt"/>
                <a:ea typeface="+mn-ea"/>
              </a:defRPr>
            </a:lvl3pPr>
            <a:lvl4pPr marL="296302" indent="-126986">
              <a:spcBef>
                <a:spcPts val="705"/>
              </a:spcBef>
              <a:defRPr sz="1058" b="0" i="0">
                <a:latin typeface="+mn-lt"/>
                <a:ea typeface="+mn-ea"/>
              </a:defRPr>
            </a:lvl4pPr>
            <a:lvl5pPr marL="465617" indent="-126986">
              <a:spcBef>
                <a:spcPts val="705"/>
              </a:spcBef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F391DE-2E8E-074B-B50F-326E032383FD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4286087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4" orient="horz" pos="1429">
          <p15:clr>
            <a:srgbClr val="FBAE40"/>
          </p15:clr>
        </p15:guide>
        <p15:guide id="5" pos="3810">
          <p15:clr>
            <a:srgbClr val="FBAE40"/>
          </p15:clr>
        </p15:guide>
        <p15:guide id="6" pos="4354">
          <p15:clr>
            <a:srgbClr val="FBAE40"/>
          </p15:clr>
        </p15:guide>
        <p15:guide id="7" orient="horz" pos="1134">
          <p15:clr>
            <a:srgbClr val="FBAE40"/>
          </p15:clr>
        </p15:guide>
        <p15:guide id="8" orient="horz" pos="17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6275-B32C-8F49-A7C9-BB7F88A1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04FB7-9CF5-3A4B-B9D7-C09D2C78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204BE-A267-754F-8B0C-0E0C869C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28899-2268-7041-AA7F-1631F58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43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718350-FE42-A94A-94C2-0196B19F4F0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650242" y="1142378"/>
            <a:ext cx="8891517" cy="45732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6817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heading-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566103"/>
            <a:ext cx="4064000" cy="4148856"/>
          </a:xfrm>
        </p:spPr>
        <p:txBody>
          <a:bodyPr/>
          <a:lstStyle>
            <a:lvl1pPr>
              <a:defRPr sz="3998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E5D7851-A253-E24B-A56D-27D78951337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1015534" y="1142378"/>
            <a:ext cx="4063999" cy="423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11" b="1" cap="all" spc="71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5pPr>
          </a:lstStyle>
          <a:p>
            <a:pPr lvl="0"/>
            <a:r>
              <a:rPr lang="en-US" err="1"/>
              <a:t>Preheading</a:t>
            </a:r>
            <a:endParaRPr lang="sv-S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709CB8-9F9C-CE43-8944-CAF15EB1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1204E-E5BB-EF41-B9D5-BA9EE51E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842B0-7E04-954E-B31F-59878D88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7C508-4C34-254B-895D-24D99FE120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933" y="1142378"/>
            <a:ext cx="5079534" cy="45732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2570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3" pos="2721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heading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6890BF-E557-364C-AB0C-63EAE0A8D1BA}"/>
              </a:ext>
            </a:extLst>
          </p:cNvPr>
          <p:cNvSpPr/>
          <p:nvPr userDrawn="1"/>
        </p:nvSpPr>
        <p:spPr>
          <a:xfrm>
            <a:off x="0" y="-1"/>
            <a:ext cx="609693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11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0F50FB-A340-FB45-B729-8E7706E33992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7112467" y="1142377"/>
            <a:ext cx="4064000" cy="76193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645" b="0" i="0">
                <a:latin typeface="+mj-lt"/>
                <a:ea typeface="+mn-ea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292" b="1" cap="none" baseline="0">
                <a:latin typeface="+mj-lt"/>
                <a:ea typeface="+mn-ea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3292">
                <a:latin typeface="+mj-lt"/>
                <a:ea typeface="+mn-ea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3292">
                <a:latin typeface="+mj-lt"/>
                <a:ea typeface="+mn-ea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3292">
                <a:latin typeface="+mj-lt"/>
                <a:ea typeface="+mn-ea"/>
              </a:defRPr>
            </a:lvl5pPr>
          </a:lstStyle>
          <a:p>
            <a:pPr lvl="0"/>
            <a:r>
              <a:rPr lang="en-US"/>
              <a:t>Heading</a:t>
            </a:r>
            <a:endParaRPr lang="sv-SE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70F818-68E6-EF43-AF02-6F68F67F9660}"/>
              </a:ext>
            </a:extLst>
          </p:cNvPr>
          <p:cNvSpPr txBox="1">
            <a:spLocks/>
          </p:cNvSpPr>
          <p:nvPr userDrawn="1"/>
        </p:nvSpPr>
        <p:spPr>
          <a:xfrm>
            <a:off x="-3471802" y="19515"/>
            <a:ext cx="3048467" cy="2171514"/>
          </a:xfrm>
          <a:prstGeom prst="rect">
            <a:avLst/>
          </a:prstGeom>
          <a:solidFill>
            <a:srgbClr val="FEFEFE"/>
          </a:solidFill>
        </p:spPr>
        <p:txBody>
          <a:bodyPr wrap="square"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Två rubriker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bakgrundsfärg på högra delen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US" sz="823" b="1" i="0" noProof="0">
                <a:latin typeface="+mn-lt"/>
                <a:ea typeface="+mn-ea"/>
              </a:rPr>
              <a:t>Two headings</a:t>
            </a:r>
          </a:p>
          <a:p>
            <a:pPr>
              <a:spcBef>
                <a:spcPts val="823"/>
              </a:spcBef>
            </a:pPr>
            <a:r>
              <a:rPr lang="en-US" sz="823" b="0" i="0" noProof="0">
                <a:latin typeface="+mn-lt"/>
                <a:ea typeface="+mn-ea"/>
              </a:rPr>
              <a:t>To change the background color of the right section, right click on the background and select </a:t>
            </a:r>
            <a:r>
              <a:rPr lang="en-US" sz="823" b="0" i="0" u="sng" noProof="0">
                <a:latin typeface="+mn-lt"/>
                <a:ea typeface="+mn-ea"/>
              </a:rPr>
              <a:t>Format background</a:t>
            </a:r>
            <a:r>
              <a:rPr lang="en-US" sz="823" b="0" i="0" noProof="0">
                <a:latin typeface="+mn-lt"/>
                <a:ea typeface="+mn-ea"/>
              </a:rPr>
              <a:t>.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BAEDD3A-E497-8646-BFF7-9AD06B5FC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467" y="2327690"/>
            <a:ext cx="4064002" cy="3386993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4064000" cy="761939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5CDD2C2-7113-DD4E-8D07-C739ADF145A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4" y="2327690"/>
            <a:ext cx="4064002" cy="3386993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E0E9C36-1E9E-F545-89DC-072444921761}"/>
              </a:ext>
            </a:extLst>
          </p:cNvPr>
          <p:cNvSpPr txBox="1">
            <a:spLocks/>
          </p:cNvSpPr>
          <p:nvPr userDrawn="1"/>
        </p:nvSpPr>
        <p:spPr>
          <a:xfrm>
            <a:off x="-3471346" y="2466096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92945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pos="3810">
          <p15:clr>
            <a:srgbClr val="FBAE40"/>
          </p15:clr>
        </p15:guide>
        <p15:guide id="4" pos="5987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orient="horz" pos="1247">
          <p15:clr>
            <a:srgbClr val="FBAE40"/>
          </p15:clr>
        </p15:guide>
        <p15:guide id="7" orient="horz" pos="102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R_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0B6B87A-98CC-1D49-A17E-E83739F4D54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934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4064000" cy="761939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E5067A-92DB-AD46-BD86-9FCCD787F00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2" y="2327690"/>
            <a:ext cx="4064002" cy="3387743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65E79C7-BA02-E840-BA96-BBF301BE854A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115866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pos="5987">
          <p15:clr>
            <a:srgbClr val="FBAE40"/>
          </p15:clr>
        </p15:guide>
        <p15:guide id="4" orient="horz" pos="1474">
          <p15:clr>
            <a:srgbClr val="FBAE40"/>
          </p15:clr>
        </p15:guide>
        <p15:guide id="5" orient="horz" pos="1247">
          <p15:clr>
            <a:srgbClr val="FBAE40"/>
          </p15:clr>
        </p15:guide>
        <p15:guide id="6" orient="horz" pos="1021">
          <p15:clr>
            <a:srgbClr val="FBAE40"/>
          </p15:clr>
        </p15:guide>
        <p15:guide id="7" pos="3810">
          <p15:clr>
            <a:srgbClr val="FBAE40"/>
          </p15:clr>
        </p15:guide>
        <p15:guide id="8" pos="4354">
          <p15:clr>
            <a:srgbClr val="FBAE40"/>
          </p15:clr>
        </p15:guide>
        <p15:guide id="9" pos="21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95EDC-EE3A-C147-87BE-7FCE717CDFD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055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881"/>
              </a:spcBef>
              <a:spcAft>
                <a:spcPts val="1881"/>
              </a:spcAft>
              <a:buNone/>
              <a:defRPr lang="en-US" sz="1881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881"/>
              </a:spcBef>
              <a:buNone/>
              <a:defRPr lang="en-US" sz="1881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881"/>
              </a:spcBef>
              <a:buNone/>
              <a:defRPr sz="1293" b="0" i="0">
                <a:solidFill>
                  <a:schemeClr val="accent6"/>
                </a:solidFill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B0F31-52E7-E84D-BF4C-CB8AC96D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39FE3-1F53-1B45-9163-2EB24EE8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9D637-758F-9946-B33C-62F15791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B4040-B10B-5042-BAF0-637773FEA30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073BD-FEB6-9F47-ACD0-546C7F900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4F26DA-AD92-2148-90C2-F0C53DF9582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685D58-C035-5E46-BDE9-CCF09A54B41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95CD79B-2A00-3B48-894F-261CC0B2AE43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BD416D20-BBCE-7F80-D148-D60FF4B3DF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50241" y="761585"/>
            <a:ext cx="1270005" cy="1269897"/>
          </a:xfrm>
          <a:custGeom>
            <a:avLst/>
            <a:gdLst>
              <a:gd name="T0" fmla="*/ 2780 w 21000"/>
              <a:gd name="T1" fmla="*/ 7815 h 21000"/>
              <a:gd name="T2" fmla="*/ 4150 w 21000"/>
              <a:gd name="T3" fmla="*/ 7397 h 21000"/>
              <a:gd name="T4" fmla="*/ 4678 w 21000"/>
              <a:gd name="T5" fmla="*/ 5751 h 21000"/>
              <a:gd name="T6" fmla="*/ 4371 w 21000"/>
              <a:gd name="T7" fmla="*/ 5851 h 21000"/>
              <a:gd name="T8" fmla="*/ 5602 w 21000"/>
              <a:gd name="T9" fmla="*/ 4570 h 21000"/>
              <a:gd name="T10" fmla="*/ 5922 w 21000"/>
              <a:gd name="T11" fmla="*/ 4381 h 21000"/>
              <a:gd name="T12" fmla="*/ 9983 w 21000"/>
              <a:gd name="T13" fmla="*/ 4053 h 21000"/>
              <a:gd name="T14" fmla="*/ 8676 w 21000"/>
              <a:gd name="T15" fmla="*/ 4310 h 21000"/>
              <a:gd name="T16" fmla="*/ 11877 w 21000"/>
              <a:gd name="T17" fmla="*/ 4221 h 21000"/>
              <a:gd name="T18" fmla="*/ 12875 w 21000"/>
              <a:gd name="T19" fmla="*/ 2026 h 21000"/>
              <a:gd name="T20" fmla="*/ 10838 w 21000"/>
              <a:gd name="T21" fmla="*/ 4027 h 21000"/>
              <a:gd name="T22" fmla="*/ 14988 w 21000"/>
              <a:gd name="T23" fmla="*/ 5778 h 21000"/>
              <a:gd name="T24" fmla="*/ 14213 w 21000"/>
              <a:gd name="T25" fmla="*/ 4250 h 21000"/>
              <a:gd name="T26" fmla="*/ 15308 w 21000"/>
              <a:gd name="T27" fmla="*/ 6234 h 21000"/>
              <a:gd name="T28" fmla="*/ 16652 w 21000"/>
              <a:gd name="T29" fmla="*/ 4200 h 21000"/>
              <a:gd name="T30" fmla="*/ 16678 w 21000"/>
              <a:gd name="T31" fmla="*/ 7872 h 21000"/>
              <a:gd name="T32" fmla="*/ 18295 w 21000"/>
              <a:gd name="T33" fmla="*/ 7156 h 21000"/>
              <a:gd name="T34" fmla="*/ 4777 w 21000"/>
              <a:gd name="T35" fmla="*/ 13428 h 21000"/>
              <a:gd name="T36" fmla="*/ 2265 w 21000"/>
              <a:gd name="T37" fmla="*/ 13583 h 21000"/>
              <a:gd name="T38" fmla="*/ 4310 w 21000"/>
              <a:gd name="T39" fmla="*/ 13389 h 21000"/>
              <a:gd name="T40" fmla="*/ 4775 w 21000"/>
              <a:gd name="T41" fmla="*/ 15366 h 21000"/>
              <a:gd name="T42" fmla="*/ 4386 w 21000"/>
              <a:gd name="T43" fmla="*/ 15704 h 21000"/>
              <a:gd name="T44" fmla="*/ 6171 w 21000"/>
              <a:gd name="T45" fmla="*/ 15274 h 21000"/>
              <a:gd name="T46" fmla="*/ 6988 w 21000"/>
              <a:gd name="T47" fmla="*/ 17991 h 21000"/>
              <a:gd name="T48" fmla="*/ 7227 w 21000"/>
              <a:gd name="T49" fmla="*/ 16492 h 21000"/>
              <a:gd name="T50" fmla="*/ 10243 w 21000"/>
              <a:gd name="T51" fmla="*/ 18153 h 21000"/>
              <a:gd name="T52" fmla="*/ 9216 w 21000"/>
              <a:gd name="T53" fmla="*/ 17119 h 21000"/>
              <a:gd name="T54" fmla="*/ 9216 w 21000"/>
              <a:gd name="T55" fmla="*/ 17119 h 21000"/>
              <a:gd name="T56" fmla="*/ 11339 w 21000"/>
              <a:gd name="T57" fmla="*/ 17878 h 21000"/>
              <a:gd name="T58" fmla="*/ 12583 w 21000"/>
              <a:gd name="T59" fmla="*/ 19049 h 21000"/>
              <a:gd name="T60" fmla="*/ 14801 w 21000"/>
              <a:gd name="T61" fmla="*/ 17607 h 21000"/>
              <a:gd name="T62" fmla="*/ 13463 w 21000"/>
              <a:gd name="T63" fmla="*/ 17056 h 21000"/>
              <a:gd name="T64" fmla="*/ 16040 w 21000"/>
              <a:gd name="T65" fmla="*/ 17392 h 21000"/>
              <a:gd name="T66" fmla="*/ 17240 w 21000"/>
              <a:gd name="T67" fmla="*/ 16101 h 21000"/>
              <a:gd name="T68" fmla="*/ 16720 w 21000"/>
              <a:gd name="T69" fmla="*/ 12360 h 21000"/>
              <a:gd name="T70" fmla="*/ 18059 w 21000"/>
              <a:gd name="T71" fmla="*/ 15027 h 21000"/>
              <a:gd name="T72" fmla="*/ 20999 w 21000"/>
              <a:gd name="T73" fmla="*/ 10500 h 21000"/>
              <a:gd name="T74" fmla="*/ 20621 w 21000"/>
              <a:gd name="T75" fmla="*/ 10500 h 21000"/>
              <a:gd name="T76" fmla="*/ 10500 w 21000"/>
              <a:gd name="T77" fmla="*/ 15699 h 21000"/>
              <a:gd name="T78" fmla="*/ 6476 w 21000"/>
              <a:gd name="T79" fmla="*/ 7849 h 21000"/>
              <a:gd name="T80" fmla="*/ 13153 w 21000"/>
              <a:gd name="T81" fmla="*/ 8298 h 21000"/>
              <a:gd name="T82" fmla="*/ 13565 w 21000"/>
              <a:gd name="T83" fmla="*/ 10306 h 21000"/>
              <a:gd name="T84" fmla="*/ 5827 w 21000"/>
              <a:gd name="T85" fmla="*/ 9316 h 21000"/>
              <a:gd name="T86" fmla="*/ 5680 w 21000"/>
              <a:gd name="T87" fmla="*/ 10500 h 21000"/>
              <a:gd name="T88" fmla="*/ 8970 w 21000"/>
              <a:gd name="T89" fmla="*/ 15069 h 21000"/>
              <a:gd name="T90" fmla="*/ 9072 w 21000"/>
              <a:gd name="T91" fmla="*/ 12646 h 21000"/>
              <a:gd name="T92" fmla="*/ 6016 w 21000"/>
              <a:gd name="T93" fmla="*/ 12266 h 21000"/>
              <a:gd name="T94" fmla="*/ 13951 w 21000"/>
              <a:gd name="T95" fmla="*/ 10500 h 21000"/>
              <a:gd name="T96" fmla="*/ 10500 w 21000"/>
              <a:gd name="T97" fmla="*/ 15318 h 21000"/>
              <a:gd name="T98" fmla="*/ 10622 w 21000"/>
              <a:gd name="T99" fmla="*/ 12838 h 21000"/>
              <a:gd name="T100" fmla="*/ 12856 w 21000"/>
              <a:gd name="T101" fmla="*/ 12323 h 21000"/>
              <a:gd name="T102" fmla="*/ 12137 w 21000"/>
              <a:gd name="T103" fmla="*/ 13470 h 21000"/>
              <a:gd name="T104" fmla="*/ 17791 w 21000"/>
              <a:gd name="T105" fmla="*/ 9201 h 21000"/>
              <a:gd name="T106" fmla="*/ 2717 w 21000"/>
              <a:gd name="T107" fmla="*/ 10492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000" h="21000">
                <a:moveTo>
                  <a:pt x="2341" y="7179"/>
                </a:moveTo>
                <a:lnTo>
                  <a:pt x="2341" y="7179"/>
                </a:lnTo>
                <a:cubicBezTo>
                  <a:pt x="2491" y="6812"/>
                  <a:pt x="2840" y="6526"/>
                  <a:pt x="3294" y="6704"/>
                </a:cubicBezTo>
                <a:cubicBezTo>
                  <a:pt x="3158" y="7040"/>
                  <a:pt x="3158" y="7040"/>
                  <a:pt x="3158" y="7040"/>
                </a:cubicBezTo>
                <a:cubicBezTo>
                  <a:pt x="2943" y="6954"/>
                  <a:pt x="2748" y="7043"/>
                  <a:pt x="2641" y="7305"/>
                </a:cubicBezTo>
                <a:cubicBezTo>
                  <a:pt x="2533" y="7570"/>
                  <a:pt x="2625" y="7752"/>
                  <a:pt x="2780" y="7815"/>
                </a:cubicBezTo>
                <a:cubicBezTo>
                  <a:pt x="3302" y="8027"/>
                  <a:pt x="3391" y="6688"/>
                  <a:pt x="4266" y="7045"/>
                </a:cubicBezTo>
                <a:cubicBezTo>
                  <a:pt x="4628" y="7192"/>
                  <a:pt x="4793" y="7594"/>
                  <a:pt x="4588" y="8090"/>
                </a:cubicBezTo>
                <a:cubicBezTo>
                  <a:pt x="4402" y="8552"/>
                  <a:pt x="3977" y="8767"/>
                  <a:pt x="3559" y="8597"/>
                </a:cubicBezTo>
                <a:cubicBezTo>
                  <a:pt x="3693" y="8274"/>
                  <a:pt x="3693" y="8274"/>
                  <a:pt x="3693" y="8274"/>
                </a:cubicBezTo>
                <a:cubicBezTo>
                  <a:pt x="3916" y="8361"/>
                  <a:pt x="4166" y="8250"/>
                  <a:pt x="4289" y="7954"/>
                </a:cubicBezTo>
                <a:cubicBezTo>
                  <a:pt x="4394" y="7696"/>
                  <a:pt x="4347" y="7476"/>
                  <a:pt x="4150" y="7397"/>
                </a:cubicBezTo>
                <a:cubicBezTo>
                  <a:pt x="3567" y="7158"/>
                  <a:pt x="3523" y="8502"/>
                  <a:pt x="2651" y="8145"/>
                </a:cubicBezTo>
                <a:cubicBezTo>
                  <a:pt x="2323" y="8011"/>
                  <a:pt x="2155" y="7633"/>
                  <a:pt x="2341" y="7179"/>
                </a:cubicBezTo>
                <a:close/>
                <a:moveTo>
                  <a:pt x="5323" y="6675"/>
                </a:moveTo>
                <a:lnTo>
                  <a:pt x="5323" y="6675"/>
                </a:lnTo>
                <a:cubicBezTo>
                  <a:pt x="4751" y="6195"/>
                  <a:pt x="4751" y="6195"/>
                  <a:pt x="4751" y="6195"/>
                </a:cubicBezTo>
                <a:cubicBezTo>
                  <a:pt x="4678" y="5751"/>
                  <a:pt x="4678" y="5751"/>
                  <a:pt x="4678" y="5751"/>
                </a:cubicBezTo>
                <a:cubicBezTo>
                  <a:pt x="5938" y="5943"/>
                  <a:pt x="5938" y="5943"/>
                  <a:pt x="5938" y="5943"/>
                </a:cubicBezTo>
                <a:cubicBezTo>
                  <a:pt x="6216" y="5612"/>
                  <a:pt x="6216" y="5612"/>
                  <a:pt x="6216" y="5612"/>
                </a:cubicBezTo>
                <a:cubicBezTo>
                  <a:pt x="4615" y="5384"/>
                  <a:pt x="4615" y="5384"/>
                  <a:pt x="4615" y="5384"/>
                </a:cubicBezTo>
                <a:cubicBezTo>
                  <a:pt x="4402" y="4134"/>
                  <a:pt x="4402" y="4134"/>
                  <a:pt x="4402" y="4134"/>
                </a:cubicBezTo>
                <a:cubicBezTo>
                  <a:pt x="4119" y="4473"/>
                  <a:pt x="4119" y="4473"/>
                  <a:pt x="4119" y="4473"/>
                </a:cubicBezTo>
                <a:cubicBezTo>
                  <a:pt x="4371" y="5851"/>
                  <a:pt x="4371" y="5851"/>
                  <a:pt x="4371" y="5851"/>
                </a:cubicBezTo>
                <a:cubicBezTo>
                  <a:pt x="4357" y="5864"/>
                  <a:pt x="4357" y="5864"/>
                  <a:pt x="4357" y="5864"/>
                </a:cubicBezTo>
                <a:cubicBezTo>
                  <a:pt x="3533" y="5171"/>
                  <a:pt x="3533" y="5171"/>
                  <a:pt x="3533" y="5171"/>
                </a:cubicBezTo>
                <a:cubicBezTo>
                  <a:pt x="3300" y="5447"/>
                  <a:pt x="3300" y="5447"/>
                  <a:pt x="3300" y="5447"/>
                </a:cubicBezTo>
                <a:cubicBezTo>
                  <a:pt x="5092" y="6951"/>
                  <a:pt x="5092" y="6951"/>
                  <a:pt x="5092" y="6951"/>
                </a:cubicBezTo>
                <a:lnTo>
                  <a:pt x="5323" y="6675"/>
                </a:lnTo>
                <a:close/>
                <a:moveTo>
                  <a:pt x="5602" y="4570"/>
                </a:moveTo>
                <a:lnTo>
                  <a:pt x="5602" y="4570"/>
                </a:lnTo>
                <a:cubicBezTo>
                  <a:pt x="5253" y="3977"/>
                  <a:pt x="5434" y="3263"/>
                  <a:pt x="6035" y="2908"/>
                </a:cubicBezTo>
                <a:cubicBezTo>
                  <a:pt x="6641" y="2551"/>
                  <a:pt x="7353" y="2748"/>
                  <a:pt x="7696" y="3336"/>
                </a:cubicBezTo>
                <a:cubicBezTo>
                  <a:pt x="8046" y="3930"/>
                  <a:pt x="7870" y="4644"/>
                  <a:pt x="7263" y="4998"/>
                </a:cubicBezTo>
                <a:cubicBezTo>
                  <a:pt x="6662" y="5355"/>
                  <a:pt x="5953" y="5169"/>
                  <a:pt x="5602" y="4570"/>
                </a:cubicBezTo>
                <a:close/>
                <a:moveTo>
                  <a:pt x="5922" y="4381"/>
                </a:moveTo>
                <a:lnTo>
                  <a:pt x="5922" y="4381"/>
                </a:lnTo>
                <a:cubicBezTo>
                  <a:pt x="6177" y="4814"/>
                  <a:pt x="6673" y="4953"/>
                  <a:pt x="7093" y="4704"/>
                </a:cubicBezTo>
                <a:cubicBezTo>
                  <a:pt x="7515" y="4455"/>
                  <a:pt x="7633" y="3956"/>
                  <a:pt x="7379" y="3523"/>
                </a:cubicBezTo>
                <a:cubicBezTo>
                  <a:pt x="7127" y="3097"/>
                  <a:pt x="6631" y="2953"/>
                  <a:pt x="6208" y="3202"/>
                </a:cubicBezTo>
                <a:cubicBezTo>
                  <a:pt x="5788" y="3449"/>
                  <a:pt x="5673" y="3956"/>
                  <a:pt x="5922" y="4381"/>
                </a:cubicBezTo>
                <a:close/>
                <a:moveTo>
                  <a:pt x="9983" y="4053"/>
                </a:moveTo>
                <a:lnTo>
                  <a:pt x="9983" y="4053"/>
                </a:lnTo>
                <a:cubicBezTo>
                  <a:pt x="9922" y="3738"/>
                  <a:pt x="9922" y="3738"/>
                  <a:pt x="9922" y="3738"/>
                </a:cubicBezTo>
                <a:cubicBezTo>
                  <a:pt x="8967" y="3924"/>
                  <a:pt x="8967" y="3924"/>
                  <a:pt x="8967" y="3924"/>
                </a:cubicBezTo>
                <a:cubicBezTo>
                  <a:pt x="8581" y="1945"/>
                  <a:pt x="8581" y="1945"/>
                  <a:pt x="8581" y="1945"/>
                </a:cubicBezTo>
                <a:cubicBezTo>
                  <a:pt x="8227" y="2013"/>
                  <a:pt x="8227" y="2013"/>
                  <a:pt x="8227" y="2013"/>
                </a:cubicBezTo>
                <a:cubicBezTo>
                  <a:pt x="8676" y="4310"/>
                  <a:pt x="8676" y="4310"/>
                  <a:pt x="8676" y="4310"/>
                </a:cubicBezTo>
                <a:lnTo>
                  <a:pt x="9983" y="4053"/>
                </a:lnTo>
                <a:close/>
                <a:moveTo>
                  <a:pt x="11132" y="2439"/>
                </a:moveTo>
                <a:lnTo>
                  <a:pt x="11132" y="2439"/>
                </a:lnTo>
                <a:cubicBezTo>
                  <a:pt x="11150" y="2441"/>
                  <a:pt x="11150" y="2441"/>
                  <a:pt x="11150" y="2441"/>
                </a:cubicBezTo>
                <a:cubicBezTo>
                  <a:pt x="11536" y="4158"/>
                  <a:pt x="11536" y="4158"/>
                  <a:pt x="11536" y="4158"/>
                </a:cubicBezTo>
                <a:cubicBezTo>
                  <a:pt x="11877" y="4221"/>
                  <a:pt x="11877" y="4221"/>
                  <a:pt x="11877" y="4221"/>
                </a:cubicBezTo>
                <a:cubicBezTo>
                  <a:pt x="12788" y="2761"/>
                  <a:pt x="12788" y="2761"/>
                  <a:pt x="12788" y="2761"/>
                </a:cubicBezTo>
                <a:cubicBezTo>
                  <a:pt x="12809" y="2764"/>
                  <a:pt x="12809" y="2764"/>
                  <a:pt x="12809" y="2764"/>
                </a:cubicBezTo>
                <a:cubicBezTo>
                  <a:pt x="12518" y="4339"/>
                  <a:pt x="12518" y="4339"/>
                  <a:pt x="12518" y="4339"/>
                </a:cubicBezTo>
                <a:cubicBezTo>
                  <a:pt x="12859" y="4402"/>
                  <a:pt x="12859" y="4402"/>
                  <a:pt x="12859" y="4402"/>
                </a:cubicBezTo>
                <a:cubicBezTo>
                  <a:pt x="13284" y="2103"/>
                  <a:pt x="13284" y="2103"/>
                  <a:pt x="13284" y="2103"/>
                </a:cubicBezTo>
                <a:cubicBezTo>
                  <a:pt x="12875" y="2026"/>
                  <a:pt x="12875" y="2026"/>
                  <a:pt x="12875" y="2026"/>
                </a:cubicBezTo>
                <a:cubicBezTo>
                  <a:pt x="11806" y="3746"/>
                  <a:pt x="11806" y="3746"/>
                  <a:pt x="11806" y="3746"/>
                </a:cubicBezTo>
                <a:cubicBezTo>
                  <a:pt x="11785" y="3741"/>
                  <a:pt x="11785" y="3741"/>
                  <a:pt x="11785" y="3741"/>
                </a:cubicBezTo>
                <a:cubicBezTo>
                  <a:pt x="11334" y="1740"/>
                  <a:pt x="11334" y="1740"/>
                  <a:pt x="11334" y="1740"/>
                </a:cubicBezTo>
                <a:cubicBezTo>
                  <a:pt x="10922" y="1664"/>
                  <a:pt x="10922" y="1664"/>
                  <a:pt x="10922" y="1664"/>
                </a:cubicBezTo>
                <a:cubicBezTo>
                  <a:pt x="10497" y="3964"/>
                  <a:pt x="10497" y="3964"/>
                  <a:pt x="10497" y="3964"/>
                </a:cubicBezTo>
                <a:cubicBezTo>
                  <a:pt x="10838" y="4027"/>
                  <a:pt x="10838" y="4027"/>
                  <a:pt x="10838" y="4027"/>
                </a:cubicBezTo>
                <a:lnTo>
                  <a:pt x="11132" y="2439"/>
                </a:lnTo>
                <a:close/>
                <a:moveTo>
                  <a:pt x="13195" y="4567"/>
                </a:moveTo>
                <a:lnTo>
                  <a:pt x="13195" y="4567"/>
                </a:lnTo>
                <a:cubicBezTo>
                  <a:pt x="15219" y="3113"/>
                  <a:pt x="15219" y="3113"/>
                  <a:pt x="15219" y="3113"/>
                </a:cubicBezTo>
                <a:cubicBezTo>
                  <a:pt x="15581" y="3357"/>
                  <a:pt x="15581" y="3357"/>
                  <a:pt x="15581" y="3357"/>
                </a:cubicBezTo>
                <a:cubicBezTo>
                  <a:pt x="14988" y="5778"/>
                  <a:pt x="14988" y="5778"/>
                  <a:pt x="14988" y="5778"/>
                </a:cubicBezTo>
                <a:cubicBezTo>
                  <a:pt x="14673" y="5565"/>
                  <a:pt x="14673" y="5565"/>
                  <a:pt x="14673" y="5565"/>
                </a:cubicBezTo>
                <a:cubicBezTo>
                  <a:pt x="14807" y="5043"/>
                  <a:pt x="14807" y="5043"/>
                  <a:pt x="14807" y="5043"/>
                </a:cubicBezTo>
                <a:cubicBezTo>
                  <a:pt x="13938" y="4457"/>
                  <a:pt x="13938" y="4457"/>
                  <a:pt x="13938" y="4457"/>
                </a:cubicBezTo>
                <a:cubicBezTo>
                  <a:pt x="13502" y="4775"/>
                  <a:pt x="13502" y="4775"/>
                  <a:pt x="13502" y="4775"/>
                </a:cubicBezTo>
                <a:lnTo>
                  <a:pt x="13195" y="4567"/>
                </a:lnTo>
                <a:close/>
                <a:moveTo>
                  <a:pt x="14213" y="4250"/>
                </a:moveTo>
                <a:lnTo>
                  <a:pt x="14213" y="4250"/>
                </a:lnTo>
                <a:cubicBezTo>
                  <a:pt x="14893" y="4712"/>
                  <a:pt x="14893" y="4712"/>
                  <a:pt x="14893" y="4712"/>
                </a:cubicBezTo>
                <a:cubicBezTo>
                  <a:pt x="15179" y="3573"/>
                  <a:pt x="15179" y="3573"/>
                  <a:pt x="15179" y="3573"/>
                </a:cubicBezTo>
                <a:cubicBezTo>
                  <a:pt x="15161" y="3562"/>
                  <a:pt x="15161" y="3562"/>
                  <a:pt x="15161" y="3562"/>
                </a:cubicBezTo>
                <a:lnTo>
                  <a:pt x="14213" y="4250"/>
                </a:lnTo>
                <a:close/>
                <a:moveTo>
                  <a:pt x="15308" y="6234"/>
                </a:moveTo>
                <a:lnTo>
                  <a:pt x="15308" y="6234"/>
                </a:lnTo>
                <a:cubicBezTo>
                  <a:pt x="15536" y="6507"/>
                  <a:pt x="15536" y="6507"/>
                  <a:pt x="15536" y="6507"/>
                </a:cubicBezTo>
                <a:cubicBezTo>
                  <a:pt x="17080" y="5211"/>
                  <a:pt x="17080" y="5211"/>
                  <a:pt x="17080" y="5211"/>
                </a:cubicBezTo>
                <a:cubicBezTo>
                  <a:pt x="17526" y="5741"/>
                  <a:pt x="17526" y="5741"/>
                  <a:pt x="17526" y="5741"/>
                </a:cubicBezTo>
                <a:cubicBezTo>
                  <a:pt x="17770" y="5533"/>
                  <a:pt x="17770" y="5533"/>
                  <a:pt x="17770" y="5533"/>
                </a:cubicBezTo>
                <a:cubicBezTo>
                  <a:pt x="16652" y="4200"/>
                  <a:pt x="16652" y="4200"/>
                  <a:pt x="16652" y="4200"/>
                </a:cubicBezTo>
                <a:cubicBezTo>
                  <a:pt x="16408" y="4407"/>
                  <a:pt x="16408" y="4407"/>
                  <a:pt x="16408" y="4407"/>
                </a:cubicBezTo>
                <a:cubicBezTo>
                  <a:pt x="16851" y="4938"/>
                  <a:pt x="16851" y="4938"/>
                  <a:pt x="16851" y="4938"/>
                </a:cubicBezTo>
                <a:lnTo>
                  <a:pt x="15308" y="6234"/>
                </a:lnTo>
                <a:close/>
                <a:moveTo>
                  <a:pt x="17169" y="8164"/>
                </a:moveTo>
                <a:lnTo>
                  <a:pt x="17169" y="8164"/>
                </a:lnTo>
                <a:cubicBezTo>
                  <a:pt x="16975" y="8248"/>
                  <a:pt x="16786" y="8127"/>
                  <a:pt x="16678" y="7872"/>
                </a:cubicBezTo>
                <a:cubicBezTo>
                  <a:pt x="16550" y="7576"/>
                  <a:pt x="16647" y="7321"/>
                  <a:pt x="16867" y="7224"/>
                </a:cubicBezTo>
                <a:cubicBezTo>
                  <a:pt x="16731" y="6901"/>
                  <a:pt x="16731" y="6901"/>
                  <a:pt x="16731" y="6901"/>
                </a:cubicBezTo>
                <a:cubicBezTo>
                  <a:pt x="16316" y="7080"/>
                  <a:pt x="16172" y="7531"/>
                  <a:pt x="16368" y="7990"/>
                </a:cubicBezTo>
                <a:cubicBezTo>
                  <a:pt x="16578" y="8484"/>
                  <a:pt x="16980" y="8647"/>
                  <a:pt x="17340" y="8494"/>
                </a:cubicBezTo>
                <a:cubicBezTo>
                  <a:pt x="18209" y="8122"/>
                  <a:pt x="17316" y="7116"/>
                  <a:pt x="17836" y="6896"/>
                </a:cubicBezTo>
                <a:cubicBezTo>
                  <a:pt x="17988" y="6830"/>
                  <a:pt x="18182" y="6891"/>
                  <a:pt x="18295" y="7156"/>
                </a:cubicBezTo>
                <a:cubicBezTo>
                  <a:pt x="18405" y="7416"/>
                  <a:pt x="18332" y="7615"/>
                  <a:pt x="18122" y="7707"/>
                </a:cubicBezTo>
                <a:cubicBezTo>
                  <a:pt x="18264" y="8040"/>
                  <a:pt x="18264" y="8040"/>
                  <a:pt x="18264" y="8040"/>
                </a:cubicBezTo>
                <a:cubicBezTo>
                  <a:pt x="18710" y="7843"/>
                  <a:pt x="18749" y="7395"/>
                  <a:pt x="18594" y="7030"/>
                </a:cubicBezTo>
                <a:cubicBezTo>
                  <a:pt x="18400" y="6578"/>
                  <a:pt x="18014" y="6431"/>
                  <a:pt x="17689" y="6570"/>
                </a:cubicBezTo>
                <a:cubicBezTo>
                  <a:pt x="16823" y="6940"/>
                  <a:pt x="17749" y="7917"/>
                  <a:pt x="17169" y="8164"/>
                </a:cubicBezTo>
                <a:close/>
                <a:moveTo>
                  <a:pt x="4777" y="13428"/>
                </a:moveTo>
                <a:lnTo>
                  <a:pt x="4777" y="13428"/>
                </a:lnTo>
                <a:cubicBezTo>
                  <a:pt x="3029" y="15206"/>
                  <a:pt x="3029" y="15206"/>
                  <a:pt x="3029" y="15206"/>
                </a:cubicBezTo>
                <a:cubicBezTo>
                  <a:pt x="2866" y="14862"/>
                  <a:pt x="2866" y="14862"/>
                  <a:pt x="2866" y="14862"/>
                </a:cubicBezTo>
                <a:cubicBezTo>
                  <a:pt x="3250" y="14481"/>
                  <a:pt x="3250" y="14481"/>
                  <a:pt x="3250" y="14481"/>
                </a:cubicBezTo>
                <a:cubicBezTo>
                  <a:pt x="2803" y="13533"/>
                  <a:pt x="2803" y="13533"/>
                  <a:pt x="2803" y="13533"/>
                </a:cubicBezTo>
                <a:cubicBezTo>
                  <a:pt x="2265" y="13583"/>
                  <a:pt x="2265" y="13583"/>
                  <a:pt x="2265" y="13583"/>
                </a:cubicBezTo>
                <a:cubicBezTo>
                  <a:pt x="2108" y="13250"/>
                  <a:pt x="2108" y="13250"/>
                  <a:pt x="2108" y="13250"/>
                </a:cubicBezTo>
                <a:cubicBezTo>
                  <a:pt x="4591" y="13032"/>
                  <a:pt x="4591" y="13032"/>
                  <a:pt x="4591" y="13032"/>
                </a:cubicBezTo>
                <a:lnTo>
                  <a:pt x="4777" y="13428"/>
                </a:lnTo>
                <a:close/>
                <a:moveTo>
                  <a:pt x="4321" y="13410"/>
                </a:moveTo>
                <a:lnTo>
                  <a:pt x="4321" y="13410"/>
                </a:lnTo>
                <a:cubicBezTo>
                  <a:pt x="4310" y="13389"/>
                  <a:pt x="4310" y="13389"/>
                  <a:pt x="4310" y="13389"/>
                </a:cubicBezTo>
                <a:cubicBezTo>
                  <a:pt x="3145" y="13497"/>
                  <a:pt x="3145" y="13497"/>
                  <a:pt x="3145" y="13497"/>
                </a:cubicBezTo>
                <a:cubicBezTo>
                  <a:pt x="3494" y="14240"/>
                  <a:pt x="3494" y="14240"/>
                  <a:pt x="3494" y="14240"/>
                </a:cubicBezTo>
                <a:lnTo>
                  <a:pt x="4321" y="13410"/>
                </a:lnTo>
                <a:close/>
                <a:moveTo>
                  <a:pt x="6171" y="15274"/>
                </a:moveTo>
                <a:lnTo>
                  <a:pt x="6171" y="15274"/>
                </a:lnTo>
                <a:cubicBezTo>
                  <a:pt x="4775" y="15366"/>
                  <a:pt x="4775" y="15366"/>
                  <a:pt x="4775" y="15366"/>
                </a:cubicBezTo>
                <a:cubicBezTo>
                  <a:pt x="4762" y="15350"/>
                  <a:pt x="4762" y="15350"/>
                  <a:pt x="4762" y="15350"/>
                </a:cubicBezTo>
                <a:cubicBezTo>
                  <a:pt x="5547" y="14612"/>
                  <a:pt x="5547" y="14612"/>
                  <a:pt x="5547" y="14612"/>
                </a:cubicBezTo>
                <a:cubicBezTo>
                  <a:pt x="5300" y="14350"/>
                  <a:pt x="5300" y="14350"/>
                  <a:pt x="5300" y="14350"/>
                </a:cubicBezTo>
                <a:cubicBezTo>
                  <a:pt x="3599" y="15951"/>
                  <a:pt x="3599" y="15951"/>
                  <a:pt x="3599" y="15951"/>
                </a:cubicBezTo>
                <a:cubicBezTo>
                  <a:pt x="3846" y="16214"/>
                  <a:pt x="3846" y="16214"/>
                  <a:pt x="3846" y="16214"/>
                </a:cubicBezTo>
                <a:cubicBezTo>
                  <a:pt x="4386" y="15704"/>
                  <a:pt x="4386" y="15704"/>
                  <a:pt x="4386" y="15704"/>
                </a:cubicBezTo>
                <a:cubicBezTo>
                  <a:pt x="4838" y="15681"/>
                  <a:pt x="4838" y="15681"/>
                  <a:pt x="4838" y="15681"/>
                </a:cubicBezTo>
                <a:cubicBezTo>
                  <a:pt x="4502" y="16912"/>
                  <a:pt x="4502" y="16912"/>
                  <a:pt x="4502" y="16912"/>
                </a:cubicBezTo>
                <a:cubicBezTo>
                  <a:pt x="4796" y="17224"/>
                  <a:pt x="4796" y="17224"/>
                  <a:pt x="4796" y="17224"/>
                </a:cubicBezTo>
                <a:cubicBezTo>
                  <a:pt x="5211" y="15660"/>
                  <a:pt x="5211" y="15660"/>
                  <a:pt x="5211" y="15660"/>
                </a:cubicBezTo>
                <a:cubicBezTo>
                  <a:pt x="6476" y="15597"/>
                  <a:pt x="6476" y="15597"/>
                  <a:pt x="6476" y="15597"/>
                </a:cubicBezTo>
                <a:lnTo>
                  <a:pt x="6171" y="15274"/>
                </a:lnTo>
                <a:close/>
                <a:moveTo>
                  <a:pt x="7221" y="16030"/>
                </a:moveTo>
                <a:lnTo>
                  <a:pt x="7221" y="16030"/>
                </a:lnTo>
                <a:cubicBezTo>
                  <a:pt x="7605" y="16240"/>
                  <a:pt x="7605" y="16240"/>
                  <a:pt x="7605" y="16240"/>
                </a:cubicBezTo>
                <a:cubicBezTo>
                  <a:pt x="7237" y="18705"/>
                  <a:pt x="7237" y="18705"/>
                  <a:pt x="7237" y="18705"/>
                </a:cubicBezTo>
                <a:cubicBezTo>
                  <a:pt x="6904" y="18524"/>
                  <a:pt x="6904" y="18524"/>
                  <a:pt x="6904" y="18524"/>
                </a:cubicBezTo>
                <a:cubicBezTo>
                  <a:pt x="6988" y="17991"/>
                  <a:pt x="6988" y="17991"/>
                  <a:pt x="6988" y="17991"/>
                </a:cubicBezTo>
                <a:cubicBezTo>
                  <a:pt x="6069" y="17487"/>
                  <a:pt x="6069" y="17487"/>
                  <a:pt x="6069" y="17487"/>
                </a:cubicBezTo>
                <a:cubicBezTo>
                  <a:pt x="5665" y="17841"/>
                  <a:pt x="5665" y="17841"/>
                  <a:pt x="5665" y="17841"/>
                </a:cubicBezTo>
                <a:cubicBezTo>
                  <a:pt x="5342" y="17665"/>
                  <a:pt x="5342" y="17665"/>
                  <a:pt x="5342" y="17665"/>
                </a:cubicBezTo>
                <a:lnTo>
                  <a:pt x="7221" y="16030"/>
                </a:lnTo>
                <a:close/>
                <a:moveTo>
                  <a:pt x="7227" y="16492"/>
                </a:moveTo>
                <a:lnTo>
                  <a:pt x="7227" y="16492"/>
                </a:lnTo>
                <a:cubicBezTo>
                  <a:pt x="7206" y="16481"/>
                  <a:pt x="7206" y="16481"/>
                  <a:pt x="7206" y="16481"/>
                </a:cubicBezTo>
                <a:cubicBezTo>
                  <a:pt x="6324" y="17256"/>
                  <a:pt x="6324" y="17256"/>
                  <a:pt x="6324" y="17256"/>
                </a:cubicBezTo>
                <a:cubicBezTo>
                  <a:pt x="7045" y="17652"/>
                  <a:pt x="7045" y="17652"/>
                  <a:pt x="7045" y="17652"/>
                </a:cubicBezTo>
                <a:lnTo>
                  <a:pt x="7227" y="16492"/>
                </a:lnTo>
                <a:close/>
                <a:moveTo>
                  <a:pt x="10243" y="18153"/>
                </a:moveTo>
                <a:lnTo>
                  <a:pt x="10243" y="18153"/>
                </a:lnTo>
                <a:cubicBezTo>
                  <a:pt x="10122" y="18867"/>
                  <a:pt x="9618" y="19238"/>
                  <a:pt x="8888" y="19114"/>
                </a:cubicBezTo>
                <a:cubicBezTo>
                  <a:pt x="8158" y="18991"/>
                  <a:pt x="8158" y="18991"/>
                  <a:pt x="8158" y="18991"/>
                </a:cubicBezTo>
                <a:cubicBezTo>
                  <a:pt x="8547" y="16686"/>
                  <a:pt x="8547" y="16686"/>
                  <a:pt x="8547" y="16686"/>
                </a:cubicBezTo>
                <a:cubicBezTo>
                  <a:pt x="9274" y="16809"/>
                  <a:pt x="9274" y="16809"/>
                  <a:pt x="9274" y="16809"/>
                </a:cubicBezTo>
                <a:cubicBezTo>
                  <a:pt x="10006" y="16933"/>
                  <a:pt x="10356" y="17481"/>
                  <a:pt x="10243" y="18153"/>
                </a:cubicBezTo>
                <a:close/>
                <a:moveTo>
                  <a:pt x="9216" y="17119"/>
                </a:moveTo>
                <a:lnTo>
                  <a:pt x="9216" y="17119"/>
                </a:lnTo>
                <a:cubicBezTo>
                  <a:pt x="8849" y="17059"/>
                  <a:pt x="8849" y="17059"/>
                  <a:pt x="8849" y="17059"/>
                </a:cubicBezTo>
                <a:cubicBezTo>
                  <a:pt x="8565" y="18741"/>
                  <a:pt x="8565" y="18741"/>
                  <a:pt x="8565" y="18741"/>
                </a:cubicBezTo>
                <a:cubicBezTo>
                  <a:pt x="8933" y="18804"/>
                  <a:pt x="8933" y="18804"/>
                  <a:pt x="8933" y="18804"/>
                </a:cubicBezTo>
                <a:cubicBezTo>
                  <a:pt x="9405" y="18883"/>
                  <a:pt x="9789" y="18652"/>
                  <a:pt x="9883" y="18093"/>
                </a:cubicBezTo>
                <a:cubicBezTo>
                  <a:pt x="9972" y="17555"/>
                  <a:pt x="9694" y="17201"/>
                  <a:pt x="9216" y="17119"/>
                </a:cubicBezTo>
                <a:close/>
                <a:moveTo>
                  <a:pt x="11494" y="18894"/>
                </a:moveTo>
                <a:lnTo>
                  <a:pt x="11494" y="18894"/>
                </a:lnTo>
                <a:cubicBezTo>
                  <a:pt x="11386" y="18188"/>
                  <a:pt x="11386" y="18188"/>
                  <a:pt x="11386" y="18188"/>
                </a:cubicBezTo>
                <a:cubicBezTo>
                  <a:pt x="12252" y="18056"/>
                  <a:pt x="12252" y="18056"/>
                  <a:pt x="12252" y="18056"/>
                </a:cubicBezTo>
                <a:cubicBezTo>
                  <a:pt x="12205" y="17747"/>
                  <a:pt x="12205" y="17747"/>
                  <a:pt x="12205" y="17747"/>
                </a:cubicBezTo>
                <a:cubicBezTo>
                  <a:pt x="11339" y="17878"/>
                  <a:pt x="11339" y="17878"/>
                  <a:pt x="11339" y="17878"/>
                </a:cubicBezTo>
                <a:cubicBezTo>
                  <a:pt x="11239" y="17206"/>
                  <a:pt x="11239" y="17206"/>
                  <a:pt x="11239" y="17206"/>
                </a:cubicBezTo>
                <a:cubicBezTo>
                  <a:pt x="12250" y="17054"/>
                  <a:pt x="12250" y="17054"/>
                  <a:pt x="12250" y="17054"/>
                </a:cubicBezTo>
                <a:cubicBezTo>
                  <a:pt x="12203" y="16741"/>
                  <a:pt x="12203" y="16741"/>
                  <a:pt x="12203" y="16741"/>
                </a:cubicBezTo>
                <a:cubicBezTo>
                  <a:pt x="10838" y="16946"/>
                  <a:pt x="10838" y="16946"/>
                  <a:pt x="10838" y="16946"/>
                </a:cubicBezTo>
                <a:cubicBezTo>
                  <a:pt x="11184" y="19259"/>
                  <a:pt x="11184" y="19259"/>
                  <a:pt x="11184" y="19259"/>
                </a:cubicBezTo>
                <a:cubicBezTo>
                  <a:pt x="12583" y="19049"/>
                  <a:pt x="12583" y="19049"/>
                  <a:pt x="12583" y="19049"/>
                </a:cubicBezTo>
                <a:cubicBezTo>
                  <a:pt x="12536" y="18736"/>
                  <a:pt x="12536" y="18736"/>
                  <a:pt x="12536" y="18736"/>
                </a:cubicBezTo>
                <a:lnTo>
                  <a:pt x="11494" y="18894"/>
                </a:lnTo>
                <a:close/>
                <a:moveTo>
                  <a:pt x="14478" y="15605"/>
                </a:moveTo>
                <a:lnTo>
                  <a:pt x="14478" y="15605"/>
                </a:lnTo>
                <a:cubicBezTo>
                  <a:pt x="14817" y="17597"/>
                  <a:pt x="14817" y="17597"/>
                  <a:pt x="14817" y="17597"/>
                </a:cubicBezTo>
                <a:cubicBezTo>
                  <a:pt x="14801" y="17607"/>
                  <a:pt x="14801" y="17607"/>
                  <a:pt x="14801" y="17607"/>
                </a:cubicBezTo>
                <a:cubicBezTo>
                  <a:pt x="13137" y="16410"/>
                  <a:pt x="13137" y="16410"/>
                  <a:pt x="13137" y="16410"/>
                </a:cubicBezTo>
                <a:cubicBezTo>
                  <a:pt x="12777" y="16628"/>
                  <a:pt x="12777" y="16628"/>
                  <a:pt x="12777" y="16628"/>
                </a:cubicBezTo>
                <a:cubicBezTo>
                  <a:pt x="13982" y="18631"/>
                  <a:pt x="13982" y="18631"/>
                  <a:pt x="13982" y="18631"/>
                </a:cubicBezTo>
                <a:cubicBezTo>
                  <a:pt x="14279" y="18453"/>
                  <a:pt x="14279" y="18453"/>
                  <a:pt x="14279" y="18453"/>
                </a:cubicBezTo>
                <a:cubicBezTo>
                  <a:pt x="13447" y="17067"/>
                  <a:pt x="13447" y="17067"/>
                  <a:pt x="13447" y="17067"/>
                </a:cubicBezTo>
                <a:cubicBezTo>
                  <a:pt x="13463" y="17056"/>
                  <a:pt x="13463" y="17056"/>
                  <a:pt x="13463" y="17056"/>
                </a:cubicBezTo>
                <a:cubicBezTo>
                  <a:pt x="14891" y="18085"/>
                  <a:pt x="14891" y="18085"/>
                  <a:pt x="14891" y="18085"/>
                </a:cubicBezTo>
                <a:cubicBezTo>
                  <a:pt x="15187" y="17907"/>
                  <a:pt x="15187" y="17907"/>
                  <a:pt x="15187" y="17907"/>
                </a:cubicBezTo>
                <a:cubicBezTo>
                  <a:pt x="14904" y="16211"/>
                  <a:pt x="14904" y="16211"/>
                  <a:pt x="14904" y="16211"/>
                </a:cubicBezTo>
                <a:cubicBezTo>
                  <a:pt x="14919" y="16200"/>
                  <a:pt x="14919" y="16200"/>
                  <a:pt x="14919" y="16200"/>
                </a:cubicBezTo>
                <a:cubicBezTo>
                  <a:pt x="15744" y="17571"/>
                  <a:pt x="15744" y="17571"/>
                  <a:pt x="15744" y="17571"/>
                </a:cubicBezTo>
                <a:cubicBezTo>
                  <a:pt x="16040" y="17392"/>
                  <a:pt x="16040" y="17392"/>
                  <a:pt x="16040" y="17392"/>
                </a:cubicBezTo>
                <a:cubicBezTo>
                  <a:pt x="14835" y="15389"/>
                  <a:pt x="14835" y="15389"/>
                  <a:pt x="14835" y="15389"/>
                </a:cubicBezTo>
                <a:lnTo>
                  <a:pt x="14478" y="15605"/>
                </a:lnTo>
                <a:close/>
                <a:moveTo>
                  <a:pt x="15237" y="14841"/>
                </a:moveTo>
                <a:lnTo>
                  <a:pt x="15237" y="14841"/>
                </a:lnTo>
                <a:cubicBezTo>
                  <a:pt x="17004" y="16371"/>
                  <a:pt x="17004" y="16371"/>
                  <a:pt x="17004" y="16371"/>
                </a:cubicBezTo>
                <a:cubicBezTo>
                  <a:pt x="17240" y="16101"/>
                  <a:pt x="17240" y="16101"/>
                  <a:pt x="17240" y="16101"/>
                </a:cubicBezTo>
                <a:cubicBezTo>
                  <a:pt x="15473" y="14568"/>
                  <a:pt x="15473" y="14568"/>
                  <a:pt x="15473" y="14568"/>
                </a:cubicBezTo>
                <a:lnTo>
                  <a:pt x="15237" y="14841"/>
                </a:lnTo>
                <a:close/>
                <a:moveTo>
                  <a:pt x="18678" y="13694"/>
                </a:moveTo>
                <a:lnTo>
                  <a:pt x="18678" y="13694"/>
                </a:lnTo>
                <a:cubicBezTo>
                  <a:pt x="18841" y="13344"/>
                  <a:pt x="18841" y="13344"/>
                  <a:pt x="18841" y="13344"/>
                </a:cubicBezTo>
                <a:cubicBezTo>
                  <a:pt x="16720" y="12360"/>
                  <a:pt x="16720" y="12360"/>
                  <a:pt x="16720" y="12360"/>
                </a:cubicBezTo>
                <a:cubicBezTo>
                  <a:pt x="16573" y="12675"/>
                  <a:pt x="16573" y="12675"/>
                  <a:pt x="16573" y="12675"/>
                </a:cubicBezTo>
                <a:cubicBezTo>
                  <a:pt x="18143" y="13405"/>
                  <a:pt x="18143" y="13405"/>
                  <a:pt x="18143" y="13405"/>
                </a:cubicBezTo>
                <a:cubicBezTo>
                  <a:pt x="18135" y="13423"/>
                  <a:pt x="18135" y="13423"/>
                  <a:pt x="18135" y="13423"/>
                </a:cubicBezTo>
                <a:cubicBezTo>
                  <a:pt x="16098" y="13696"/>
                  <a:pt x="16098" y="13696"/>
                  <a:pt x="16098" y="13696"/>
                </a:cubicBezTo>
                <a:cubicBezTo>
                  <a:pt x="15938" y="14043"/>
                  <a:pt x="15938" y="14043"/>
                  <a:pt x="15938" y="14043"/>
                </a:cubicBezTo>
                <a:cubicBezTo>
                  <a:pt x="18059" y="15027"/>
                  <a:pt x="18059" y="15027"/>
                  <a:pt x="18059" y="15027"/>
                </a:cubicBezTo>
                <a:cubicBezTo>
                  <a:pt x="18209" y="14707"/>
                  <a:pt x="18209" y="14707"/>
                  <a:pt x="18209" y="14707"/>
                </a:cubicBezTo>
                <a:cubicBezTo>
                  <a:pt x="16639" y="13980"/>
                  <a:pt x="16639" y="13980"/>
                  <a:pt x="16639" y="13980"/>
                </a:cubicBezTo>
                <a:cubicBezTo>
                  <a:pt x="16647" y="13961"/>
                  <a:pt x="16647" y="13961"/>
                  <a:pt x="16647" y="13961"/>
                </a:cubicBezTo>
                <a:lnTo>
                  <a:pt x="18678" y="13694"/>
                </a:lnTo>
                <a:close/>
                <a:moveTo>
                  <a:pt x="20999" y="10500"/>
                </a:moveTo>
                <a:lnTo>
                  <a:pt x="20999" y="10500"/>
                </a:lnTo>
                <a:cubicBezTo>
                  <a:pt x="20999" y="16290"/>
                  <a:pt x="16290" y="20999"/>
                  <a:pt x="10500" y="20999"/>
                </a:cubicBezTo>
                <a:cubicBezTo>
                  <a:pt x="4709" y="20999"/>
                  <a:pt x="0" y="16290"/>
                  <a:pt x="0" y="10500"/>
                </a:cubicBezTo>
                <a:cubicBezTo>
                  <a:pt x="0" y="4709"/>
                  <a:pt x="4709" y="0"/>
                  <a:pt x="10500" y="0"/>
                </a:cubicBezTo>
                <a:cubicBezTo>
                  <a:pt x="16290" y="0"/>
                  <a:pt x="20999" y="4709"/>
                  <a:pt x="20999" y="10500"/>
                </a:cubicBezTo>
                <a:close/>
                <a:moveTo>
                  <a:pt x="20621" y="10500"/>
                </a:moveTo>
                <a:lnTo>
                  <a:pt x="20621" y="10500"/>
                </a:lnTo>
                <a:cubicBezTo>
                  <a:pt x="20621" y="4919"/>
                  <a:pt x="16080" y="378"/>
                  <a:pt x="10500" y="378"/>
                </a:cubicBezTo>
                <a:cubicBezTo>
                  <a:pt x="4919" y="378"/>
                  <a:pt x="378" y="4919"/>
                  <a:pt x="378" y="10500"/>
                </a:cubicBezTo>
                <a:cubicBezTo>
                  <a:pt x="378" y="16080"/>
                  <a:pt x="4919" y="20621"/>
                  <a:pt x="10500" y="20621"/>
                </a:cubicBezTo>
                <a:cubicBezTo>
                  <a:pt x="16080" y="20621"/>
                  <a:pt x="20621" y="16080"/>
                  <a:pt x="20621" y="10500"/>
                </a:cubicBezTo>
                <a:close/>
                <a:moveTo>
                  <a:pt x="10500" y="15699"/>
                </a:moveTo>
                <a:lnTo>
                  <a:pt x="10500" y="15699"/>
                </a:lnTo>
                <a:cubicBezTo>
                  <a:pt x="7633" y="15699"/>
                  <a:pt x="5300" y="13365"/>
                  <a:pt x="5300" y="10500"/>
                </a:cubicBezTo>
                <a:cubicBezTo>
                  <a:pt x="5300" y="7633"/>
                  <a:pt x="7633" y="5300"/>
                  <a:pt x="10500" y="5300"/>
                </a:cubicBezTo>
                <a:cubicBezTo>
                  <a:pt x="13365" y="5300"/>
                  <a:pt x="15699" y="7633"/>
                  <a:pt x="15699" y="10500"/>
                </a:cubicBezTo>
                <a:cubicBezTo>
                  <a:pt x="15699" y="13365"/>
                  <a:pt x="13365" y="15699"/>
                  <a:pt x="10500" y="15699"/>
                </a:cubicBezTo>
                <a:close/>
                <a:moveTo>
                  <a:pt x="6476" y="7849"/>
                </a:moveTo>
                <a:lnTo>
                  <a:pt x="6476" y="7849"/>
                </a:lnTo>
                <a:cubicBezTo>
                  <a:pt x="9702" y="11074"/>
                  <a:pt x="9702" y="11074"/>
                  <a:pt x="9702" y="11074"/>
                </a:cubicBezTo>
                <a:cubicBezTo>
                  <a:pt x="10059" y="10455"/>
                  <a:pt x="10525" y="9896"/>
                  <a:pt x="11092" y="9424"/>
                </a:cubicBezTo>
                <a:cubicBezTo>
                  <a:pt x="10604" y="8828"/>
                  <a:pt x="10311" y="8067"/>
                  <a:pt x="10311" y="7240"/>
                </a:cubicBezTo>
                <a:cubicBezTo>
                  <a:pt x="10311" y="7048"/>
                  <a:pt x="10311" y="7048"/>
                  <a:pt x="10311" y="7048"/>
                </a:cubicBezTo>
                <a:cubicBezTo>
                  <a:pt x="10500" y="7048"/>
                  <a:pt x="10500" y="7048"/>
                  <a:pt x="10500" y="7048"/>
                </a:cubicBezTo>
                <a:cubicBezTo>
                  <a:pt x="11565" y="7048"/>
                  <a:pt x="12518" y="7534"/>
                  <a:pt x="13153" y="8298"/>
                </a:cubicBezTo>
                <a:cubicBezTo>
                  <a:pt x="13631" y="8145"/>
                  <a:pt x="14127" y="8053"/>
                  <a:pt x="14633" y="8022"/>
                </a:cubicBezTo>
                <a:cubicBezTo>
                  <a:pt x="13788" y="6620"/>
                  <a:pt x="12252" y="5680"/>
                  <a:pt x="10500" y="5680"/>
                </a:cubicBezTo>
                <a:cubicBezTo>
                  <a:pt x="8820" y="5680"/>
                  <a:pt x="7339" y="6544"/>
                  <a:pt x="6476" y="7849"/>
                </a:cubicBezTo>
                <a:close/>
                <a:moveTo>
                  <a:pt x="10693" y="7434"/>
                </a:moveTo>
                <a:lnTo>
                  <a:pt x="10693" y="7434"/>
                </a:lnTo>
                <a:cubicBezTo>
                  <a:pt x="10790" y="8972"/>
                  <a:pt x="12027" y="10209"/>
                  <a:pt x="13565" y="10306"/>
                </a:cubicBezTo>
                <a:cubicBezTo>
                  <a:pt x="13468" y="8765"/>
                  <a:pt x="12234" y="7531"/>
                  <a:pt x="10693" y="7434"/>
                </a:cubicBezTo>
                <a:close/>
                <a:moveTo>
                  <a:pt x="5827" y="9316"/>
                </a:moveTo>
                <a:lnTo>
                  <a:pt x="5827" y="9316"/>
                </a:lnTo>
                <a:cubicBezTo>
                  <a:pt x="7408" y="9316"/>
                  <a:pt x="7408" y="9316"/>
                  <a:pt x="7408" y="9316"/>
                </a:cubicBezTo>
                <a:cubicBezTo>
                  <a:pt x="6274" y="8185"/>
                  <a:pt x="6274" y="8185"/>
                  <a:pt x="6274" y="8185"/>
                </a:cubicBezTo>
                <a:cubicBezTo>
                  <a:pt x="6079" y="8536"/>
                  <a:pt x="5927" y="8917"/>
                  <a:pt x="5827" y="9316"/>
                </a:cubicBezTo>
                <a:close/>
                <a:moveTo>
                  <a:pt x="5688" y="10790"/>
                </a:moveTo>
                <a:lnTo>
                  <a:pt x="5688" y="10790"/>
                </a:lnTo>
                <a:cubicBezTo>
                  <a:pt x="8883" y="10790"/>
                  <a:pt x="8883" y="10790"/>
                  <a:pt x="8883" y="10790"/>
                </a:cubicBezTo>
                <a:cubicBezTo>
                  <a:pt x="7786" y="9697"/>
                  <a:pt x="7786" y="9697"/>
                  <a:pt x="7786" y="9697"/>
                </a:cubicBezTo>
                <a:cubicBezTo>
                  <a:pt x="5749" y="9697"/>
                  <a:pt x="5749" y="9697"/>
                  <a:pt x="5749" y="9697"/>
                </a:cubicBezTo>
                <a:cubicBezTo>
                  <a:pt x="5704" y="9957"/>
                  <a:pt x="5680" y="10227"/>
                  <a:pt x="5680" y="10500"/>
                </a:cubicBezTo>
                <a:cubicBezTo>
                  <a:pt x="5680" y="10596"/>
                  <a:pt x="5683" y="10693"/>
                  <a:pt x="5688" y="10790"/>
                </a:cubicBezTo>
                <a:close/>
                <a:moveTo>
                  <a:pt x="8970" y="15069"/>
                </a:moveTo>
                <a:lnTo>
                  <a:pt x="8970" y="15069"/>
                </a:lnTo>
                <a:cubicBezTo>
                  <a:pt x="8920" y="14757"/>
                  <a:pt x="8896" y="14439"/>
                  <a:pt x="8896" y="14121"/>
                </a:cubicBezTo>
                <a:cubicBezTo>
                  <a:pt x="7324" y="14121"/>
                  <a:pt x="7324" y="14121"/>
                  <a:pt x="7324" y="14121"/>
                </a:cubicBezTo>
                <a:cubicBezTo>
                  <a:pt x="7799" y="14539"/>
                  <a:pt x="8355" y="14864"/>
                  <a:pt x="8970" y="15069"/>
                </a:cubicBezTo>
                <a:close/>
                <a:moveTo>
                  <a:pt x="9072" y="12646"/>
                </a:moveTo>
                <a:lnTo>
                  <a:pt x="9072" y="12646"/>
                </a:lnTo>
                <a:cubicBezTo>
                  <a:pt x="6184" y="12646"/>
                  <a:pt x="6184" y="12646"/>
                  <a:pt x="6184" y="12646"/>
                </a:cubicBezTo>
                <a:cubicBezTo>
                  <a:pt x="6384" y="13045"/>
                  <a:pt x="6639" y="13415"/>
                  <a:pt x="6935" y="13741"/>
                </a:cubicBezTo>
                <a:cubicBezTo>
                  <a:pt x="8907" y="13741"/>
                  <a:pt x="8907" y="13741"/>
                  <a:pt x="8907" y="13741"/>
                </a:cubicBezTo>
                <a:cubicBezTo>
                  <a:pt x="8928" y="13368"/>
                  <a:pt x="8985" y="13001"/>
                  <a:pt x="9072" y="12646"/>
                </a:cubicBezTo>
                <a:close/>
                <a:moveTo>
                  <a:pt x="9177" y="12266"/>
                </a:moveTo>
                <a:lnTo>
                  <a:pt x="9177" y="12266"/>
                </a:lnTo>
                <a:cubicBezTo>
                  <a:pt x="9269" y="11977"/>
                  <a:pt x="9382" y="11696"/>
                  <a:pt x="9516" y="11423"/>
                </a:cubicBezTo>
                <a:cubicBezTo>
                  <a:pt x="9261" y="11171"/>
                  <a:pt x="9261" y="11171"/>
                  <a:pt x="9261" y="11171"/>
                </a:cubicBezTo>
                <a:cubicBezTo>
                  <a:pt x="5728" y="11171"/>
                  <a:pt x="5728" y="11171"/>
                  <a:pt x="5728" y="11171"/>
                </a:cubicBezTo>
                <a:cubicBezTo>
                  <a:pt x="5780" y="11552"/>
                  <a:pt x="5880" y="11919"/>
                  <a:pt x="6016" y="12266"/>
                </a:cubicBezTo>
                <a:lnTo>
                  <a:pt x="9177" y="12266"/>
                </a:lnTo>
                <a:close/>
                <a:moveTo>
                  <a:pt x="15318" y="10500"/>
                </a:moveTo>
                <a:lnTo>
                  <a:pt x="15318" y="10500"/>
                </a:lnTo>
                <a:cubicBezTo>
                  <a:pt x="15318" y="9744"/>
                  <a:pt x="15145" y="9030"/>
                  <a:pt x="14833" y="8392"/>
                </a:cubicBezTo>
                <a:cubicBezTo>
                  <a:pt x="14342" y="8408"/>
                  <a:pt x="13859" y="8481"/>
                  <a:pt x="13389" y="8618"/>
                </a:cubicBezTo>
                <a:cubicBezTo>
                  <a:pt x="13743" y="9161"/>
                  <a:pt x="13951" y="9807"/>
                  <a:pt x="13951" y="10500"/>
                </a:cubicBezTo>
                <a:cubicBezTo>
                  <a:pt x="13951" y="10688"/>
                  <a:pt x="13951" y="10688"/>
                  <a:pt x="13951" y="10688"/>
                </a:cubicBezTo>
                <a:cubicBezTo>
                  <a:pt x="13759" y="10688"/>
                  <a:pt x="13759" y="10688"/>
                  <a:pt x="13759" y="10688"/>
                </a:cubicBezTo>
                <a:cubicBezTo>
                  <a:pt x="12822" y="10688"/>
                  <a:pt x="11972" y="10314"/>
                  <a:pt x="11349" y="9702"/>
                </a:cubicBezTo>
                <a:cubicBezTo>
                  <a:pt x="10027" y="10796"/>
                  <a:pt x="9274" y="12394"/>
                  <a:pt x="9274" y="14114"/>
                </a:cubicBezTo>
                <a:cubicBezTo>
                  <a:pt x="9274" y="14476"/>
                  <a:pt x="9308" y="14835"/>
                  <a:pt x="9376" y="15185"/>
                </a:cubicBezTo>
                <a:cubicBezTo>
                  <a:pt x="9736" y="15271"/>
                  <a:pt x="10111" y="15318"/>
                  <a:pt x="10500" y="15318"/>
                </a:cubicBezTo>
                <a:cubicBezTo>
                  <a:pt x="13158" y="15318"/>
                  <a:pt x="15318" y="13158"/>
                  <a:pt x="15318" y="10500"/>
                </a:cubicBezTo>
                <a:close/>
                <a:moveTo>
                  <a:pt x="13226" y="12239"/>
                </a:moveTo>
                <a:lnTo>
                  <a:pt x="13226" y="12239"/>
                </a:lnTo>
                <a:cubicBezTo>
                  <a:pt x="13392" y="12959"/>
                  <a:pt x="12940" y="13675"/>
                  <a:pt x="12224" y="13841"/>
                </a:cubicBezTo>
                <a:cubicBezTo>
                  <a:pt x="12124" y="13864"/>
                  <a:pt x="12021" y="13875"/>
                  <a:pt x="11924" y="13875"/>
                </a:cubicBezTo>
                <a:cubicBezTo>
                  <a:pt x="11315" y="13875"/>
                  <a:pt x="10764" y="13455"/>
                  <a:pt x="10622" y="12838"/>
                </a:cubicBezTo>
                <a:cubicBezTo>
                  <a:pt x="10541" y="12489"/>
                  <a:pt x="10601" y="12132"/>
                  <a:pt x="10793" y="11830"/>
                </a:cubicBezTo>
                <a:cubicBezTo>
                  <a:pt x="10982" y="11528"/>
                  <a:pt x="11276" y="11315"/>
                  <a:pt x="11625" y="11237"/>
                </a:cubicBezTo>
                <a:cubicBezTo>
                  <a:pt x="11972" y="11158"/>
                  <a:pt x="12331" y="11216"/>
                  <a:pt x="12633" y="11407"/>
                </a:cubicBezTo>
                <a:cubicBezTo>
                  <a:pt x="12935" y="11596"/>
                  <a:pt x="13145" y="11893"/>
                  <a:pt x="13226" y="12239"/>
                </a:cubicBezTo>
                <a:close/>
                <a:moveTo>
                  <a:pt x="12856" y="12323"/>
                </a:moveTo>
                <a:lnTo>
                  <a:pt x="12856" y="12323"/>
                </a:lnTo>
                <a:cubicBezTo>
                  <a:pt x="12798" y="12074"/>
                  <a:pt x="12649" y="11864"/>
                  <a:pt x="12431" y="11727"/>
                </a:cubicBezTo>
                <a:cubicBezTo>
                  <a:pt x="12279" y="11630"/>
                  <a:pt x="12103" y="11580"/>
                  <a:pt x="11927" y="11580"/>
                </a:cubicBezTo>
                <a:cubicBezTo>
                  <a:pt x="11853" y="11580"/>
                  <a:pt x="11783" y="11588"/>
                  <a:pt x="11709" y="11607"/>
                </a:cubicBezTo>
                <a:cubicBezTo>
                  <a:pt x="11460" y="11662"/>
                  <a:pt x="11247" y="11814"/>
                  <a:pt x="11113" y="12029"/>
                </a:cubicBezTo>
                <a:cubicBezTo>
                  <a:pt x="10977" y="12247"/>
                  <a:pt x="10935" y="12504"/>
                  <a:pt x="10990" y="12754"/>
                </a:cubicBezTo>
                <a:cubicBezTo>
                  <a:pt x="11108" y="13268"/>
                  <a:pt x="11622" y="13589"/>
                  <a:pt x="12137" y="13470"/>
                </a:cubicBezTo>
                <a:cubicBezTo>
                  <a:pt x="12651" y="13352"/>
                  <a:pt x="12974" y="12838"/>
                  <a:pt x="12856" y="12323"/>
                </a:cubicBezTo>
                <a:close/>
                <a:moveTo>
                  <a:pt x="18132" y="12014"/>
                </a:moveTo>
                <a:lnTo>
                  <a:pt x="18132" y="12014"/>
                </a:lnTo>
                <a:cubicBezTo>
                  <a:pt x="18232" y="11515"/>
                  <a:pt x="18282" y="11003"/>
                  <a:pt x="18282" y="10492"/>
                </a:cubicBezTo>
                <a:cubicBezTo>
                  <a:pt x="18282" y="10038"/>
                  <a:pt x="18243" y="9581"/>
                  <a:pt x="18164" y="9135"/>
                </a:cubicBezTo>
                <a:cubicBezTo>
                  <a:pt x="17791" y="9201"/>
                  <a:pt x="17791" y="9201"/>
                  <a:pt x="17791" y="9201"/>
                </a:cubicBezTo>
                <a:cubicBezTo>
                  <a:pt x="17865" y="9626"/>
                  <a:pt x="17904" y="10059"/>
                  <a:pt x="17904" y="10492"/>
                </a:cubicBezTo>
                <a:cubicBezTo>
                  <a:pt x="17904" y="10977"/>
                  <a:pt x="17854" y="11465"/>
                  <a:pt x="17760" y="11940"/>
                </a:cubicBezTo>
                <a:lnTo>
                  <a:pt x="18132" y="12014"/>
                </a:lnTo>
                <a:close/>
                <a:moveTo>
                  <a:pt x="2835" y="9135"/>
                </a:moveTo>
                <a:lnTo>
                  <a:pt x="2835" y="9135"/>
                </a:lnTo>
                <a:cubicBezTo>
                  <a:pt x="2756" y="9581"/>
                  <a:pt x="2717" y="10038"/>
                  <a:pt x="2717" y="10492"/>
                </a:cubicBezTo>
                <a:cubicBezTo>
                  <a:pt x="2717" y="11003"/>
                  <a:pt x="2767" y="11515"/>
                  <a:pt x="2866" y="12014"/>
                </a:cubicBezTo>
                <a:cubicBezTo>
                  <a:pt x="3239" y="11940"/>
                  <a:pt x="3239" y="11940"/>
                  <a:pt x="3239" y="11940"/>
                </a:cubicBezTo>
                <a:cubicBezTo>
                  <a:pt x="3145" y="11465"/>
                  <a:pt x="3095" y="10977"/>
                  <a:pt x="3095" y="10492"/>
                </a:cubicBezTo>
                <a:cubicBezTo>
                  <a:pt x="3095" y="10059"/>
                  <a:pt x="3134" y="9626"/>
                  <a:pt x="3208" y="9201"/>
                </a:cubicBezTo>
                <a:lnTo>
                  <a:pt x="2835" y="91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282041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3">
          <p15:clr>
            <a:srgbClr val="FBAE40"/>
          </p15:clr>
        </p15:guide>
        <p15:guide id="2" orient="horz" pos="408">
          <p15:clr>
            <a:srgbClr val="FBAE40"/>
          </p15:clr>
        </p15:guide>
        <p15:guide id="3" pos="884">
          <p15:clr>
            <a:srgbClr val="FBAE40"/>
          </p15:clr>
        </p15:guide>
        <p15:guide id="4" pos="56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L_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436075-CDF0-484E-8A0F-6CAEBE5A0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467" y="1142378"/>
            <a:ext cx="4064000" cy="761938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AE0A903-BA2B-2B45-92C3-52143C15194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12468" y="2327690"/>
            <a:ext cx="4064000" cy="3387934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72A97C-91EF-4E43-8A9A-F504F5D54E13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4168540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3810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1474">
          <p15:clr>
            <a:srgbClr val="FBAE40"/>
          </p15:clr>
        </p15:guide>
        <p15:guide id="5" orient="horz" pos="1247">
          <p15:clr>
            <a:srgbClr val="FBAE40"/>
          </p15:clr>
        </p15:guide>
        <p15:guide id="6" orient="horz" pos="1021">
          <p15:clr>
            <a:srgbClr val="FBAE40"/>
          </p15:clr>
        </p15:guide>
        <p15:guide id="7" pos="2721">
          <p15:clr>
            <a:srgbClr val="FBAE40"/>
          </p15:clr>
        </p15:guide>
        <p15:guide id="8" pos="2177">
          <p15:clr>
            <a:srgbClr val="FBAE40"/>
          </p15:clr>
        </p15:guide>
        <p15:guide id="9" pos="435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heading_IMG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EA959C6-1A5A-9342-8209-E8F3AEEC578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934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566103"/>
            <a:ext cx="4064000" cy="1185236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807823-D26D-6E41-8A9E-CC359D3ECDB0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1017401" y="1142378"/>
            <a:ext cx="4062134" cy="423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11" b="1" cap="all" spc="71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5pPr>
          </a:lstStyle>
          <a:p>
            <a:pPr lvl="0"/>
            <a:r>
              <a:rPr lang="en-US" err="1"/>
              <a:t>Preheading</a:t>
            </a:r>
            <a:endParaRPr lang="sv-SE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2F9B94-FEF4-5844-8DC1-34CC0DC5801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2" y="2751338"/>
            <a:ext cx="4064002" cy="2964284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B34BA8D-BEDB-A248-AB8A-46DE92AC1327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618072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pos="5987">
          <p15:clr>
            <a:srgbClr val="FBAE40"/>
          </p15:clr>
        </p15:guide>
        <p15:guide id="4" orient="horz" pos="1701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orient="horz" pos="1247">
          <p15:clr>
            <a:srgbClr val="FBAE40"/>
          </p15:clr>
        </p15:guide>
        <p15:guide id="7" orient="horz" pos="839">
          <p15:clr>
            <a:srgbClr val="FBAE40"/>
          </p15:clr>
        </p15:guide>
        <p15:guide id="8" pos="3810">
          <p15:clr>
            <a:srgbClr val="FBAE40"/>
          </p15:clr>
        </p15:guide>
        <p15:guide id="9" pos="2177">
          <p15:clr>
            <a:srgbClr val="FBAE40"/>
          </p15:clr>
        </p15:guide>
        <p15:guide id="10" pos="435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heading_IMG-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9EA29BC-6A65-A449-8AFC-F3F31E647C6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468" y="1566122"/>
            <a:ext cx="4064000" cy="719608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E5D7851-A253-E24B-A56D-27D78951337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7112467" y="1142398"/>
            <a:ext cx="4063999" cy="423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11" b="1" cap="all" spc="71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5pPr>
          </a:lstStyle>
          <a:p>
            <a:pPr lvl="0"/>
            <a:r>
              <a:rPr lang="en-US" err="1"/>
              <a:t>Preheading</a:t>
            </a:r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F24A51-3F49-CC4A-B2DB-1BDAB5AC721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12468" y="2751360"/>
            <a:ext cx="4064000" cy="2964263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918D196-23D7-7B49-9CA0-7542F20D8C2F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284981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3810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1701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orient="horz" pos="1225">
          <p15:clr>
            <a:srgbClr val="FBAE40"/>
          </p15:clr>
        </p15:guide>
        <p15:guide id="7" orient="horz" pos="839">
          <p15:clr>
            <a:srgbClr val="FBAE40"/>
          </p15:clr>
        </p15:guide>
        <p15:guide id="8" pos="4354">
          <p15:clr>
            <a:srgbClr val="FBAE40"/>
          </p15:clr>
        </p15:guide>
        <p15:guide id="9" pos="2721">
          <p15:clr>
            <a:srgbClr val="FBAE40"/>
          </p15:clr>
        </p15:guide>
        <p15:guide id="10" pos="21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03E-DBE6-8945-8FC7-E1FC42DC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9"/>
            <a:ext cx="3048467" cy="677278"/>
          </a:xfrm>
        </p:spPr>
        <p:txBody>
          <a:bodyPr anchor="t" anchorCtr="0"/>
          <a:lstStyle>
            <a:lvl1pPr>
              <a:defRPr sz="3057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F707D-3715-0049-9D96-CEE439F9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534" y="1142379"/>
            <a:ext cx="6096933" cy="4573244"/>
          </a:xfrm>
        </p:spPr>
        <p:txBody>
          <a:bodyPr/>
          <a:lstStyle>
            <a:lvl1pPr>
              <a:defRPr sz="1881"/>
            </a:lvl1pPr>
            <a:lvl2pPr>
              <a:defRPr sz="1881"/>
            </a:lvl2pPr>
            <a:lvl3pPr>
              <a:defRPr sz="1881"/>
            </a:lvl3pPr>
            <a:lvl4pPr>
              <a:defRPr sz="1881"/>
            </a:lvl4pPr>
            <a:lvl5pPr>
              <a:defRPr sz="1881"/>
            </a:lvl5pPr>
            <a:lvl6pPr>
              <a:defRPr sz="2352"/>
            </a:lvl6pPr>
            <a:lvl7pPr>
              <a:defRPr sz="2352"/>
            </a:lvl7pPr>
            <a:lvl8pPr>
              <a:defRPr sz="2352"/>
            </a:lvl8pPr>
            <a:lvl9pPr>
              <a:defRPr sz="23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F546E-6323-5D4D-A84F-4A4C3B6F1A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15533" y="2159692"/>
            <a:ext cx="3048467" cy="3555931"/>
          </a:xfrm>
        </p:spPr>
        <p:txBody>
          <a:bodyPr/>
          <a:lstStyle>
            <a:lvl1pPr marL="211644" indent="-211644">
              <a:buFont typeface="Arial" panose="020B0604020202020204" pitchFamily="34" charset="0"/>
              <a:buChar char="•"/>
              <a:defRPr sz="1646"/>
            </a:lvl1pPr>
            <a:lvl2pPr marL="507946" indent="-211644">
              <a:buFont typeface="Arial" panose="020B0604020202020204" pitchFamily="34" charset="0"/>
              <a:buChar char="–"/>
              <a:defRPr sz="1646"/>
            </a:lvl2pPr>
            <a:lvl3pPr marL="761918" indent="-211644">
              <a:buFont typeface="Arial" panose="020B0604020202020204" pitchFamily="34" charset="0"/>
              <a:buChar char="•"/>
              <a:defRPr sz="1646"/>
            </a:lvl3pPr>
            <a:lvl4pPr marL="1015891" indent="-211644">
              <a:buFont typeface="Arial" panose="020B0604020202020204" pitchFamily="34" charset="0"/>
              <a:buChar char="–"/>
              <a:defRPr sz="1646"/>
            </a:lvl4pPr>
            <a:lvl5pPr marL="1269864" indent="-211644">
              <a:buFont typeface="Arial" panose="020B0604020202020204" pitchFamily="34" charset="0"/>
              <a:buChar char="•"/>
              <a:defRPr sz="1646"/>
            </a:lvl5pPr>
            <a:lvl6pPr marL="2687879" indent="0">
              <a:buNone/>
              <a:defRPr sz="1176"/>
            </a:lvl6pPr>
            <a:lvl7pPr marL="3225455" indent="0">
              <a:buNone/>
              <a:defRPr sz="1176"/>
            </a:lvl7pPr>
            <a:lvl8pPr marL="3763030" indent="0">
              <a:buNone/>
              <a:defRPr sz="1176"/>
            </a:lvl8pPr>
            <a:lvl9pPr marL="4300606" indent="0">
              <a:buNone/>
              <a:defRPr sz="117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F1AB3-504A-A14C-8EFA-562C0A01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34ABF-7091-AF4D-B4F6-86A2C864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AEF53-7755-7841-87A8-8FC1FEEA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D3FA2D4-EE74-E24A-B6E1-88DD6593C4D1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48868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2177">
          <p15:clr>
            <a:srgbClr val="FBAE40"/>
          </p15:clr>
        </p15:guide>
        <p15:guide id="4" pos="2721">
          <p15:clr>
            <a:srgbClr val="FBAE40"/>
          </p15:clr>
        </p15:guide>
        <p15:guide id="6" orient="horz" pos="952">
          <p15:clr>
            <a:srgbClr val="FBAE40"/>
          </p15:clr>
        </p15:guide>
        <p15:guide id="7" orient="horz" pos="1157">
          <p15:clr>
            <a:srgbClr val="FBAE40"/>
          </p15:clr>
        </p15:guide>
        <p15:guide id="8" orient="horz" pos="136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1" y="1142378"/>
            <a:ext cx="3048467" cy="677278"/>
          </a:xfrm>
        </p:spPr>
        <p:txBody>
          <a:bodyPr/>
          <a:lstStyle>
            <a:lvl1pPr>
              <a:defRPr sz="3057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3411CD7-3CCB-B943-8ABF-3EAF9FC716D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15534" y="1142379"/>
            <a:ext cx="6096933" cy="45732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E62F297-ADE3-A34E-BF1C-833DF0D6E77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128001" y="2159693"/>
            <a:ext cx="3048467" cy="3555930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54B06F8-DCE3-EE41-B7D1-5000EAA41EBB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87486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3810">
          <p15:clr>
            <a:srgbClr val="FBAE40"/>
          </p15:clr>
        </p15:guide>
        <p15:guide id="3" pos="4354">
          <p15:clr>
            <a:srgbClr val="FBAE40"/>
          </p15:clr>
        </p15:guide>
        <p15:guide id="4" pos="5987">
          <p15:clr>
            <a:srgbClr val="FBAE40"/>
          </p15:clr>
        </p15:guide>
        <p15:guide id="5" orient="horz" pos="1361">
          <p15:clr>
            <a:srgbClr val="FBAE40"/>
          </p15:clr>
        </p15:guide>
        <p15:guide id="6" orient="horz" pos="1157">
          <p15:clr>
            <a:srgbClr val="FBAE40"/>
          </p15:clr>
        </p15:guide>
        <p15:guide id="7" orient="horz" pos="9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on-IMG-L_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436075-CDF0-484E-8A0F-6CAEBE5A0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4022428"/>
            <a:ext cx="4064000" cy="1693195"/>
          </a:xfrm>
        </p:spPr>
        <p:txBody>
          <a:bodyPr anchor="b" anchorCtr="0"/>
          <a:lstStyle>
            <a:lvl1pPr>
              <a:defRPr sz="399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DC629-6C5D-8143-A398-153DC3C9DB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12467" y="1142378"/>
            <a:ext cx="4064000" cy="45732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986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3810">
          <p15:clr>
            <a:srgbClr val="FBAE40"/>
          </p15:clr>
        </p15:guide>
        <p15:guide id="3" pos="2721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on-IMG-L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436075-CDF0-484E-8A0F-6CAEBE5A0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8"/>
            <a:ext cx="4064015" cy="1693195"/>
          </a:xfrm>
        </p:spPr>
        <p:txBody>
          <a:bodyPr anchor="t" anchorCtr="0"/>
          <a:lstStyle>
            <a:lvl1pPr>
              <a:defRPr sz="399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DC629-6C5D-8143-A398-153DC3C9DB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12467" y="1142378"/>
            <a:ext cx="4064000" cy="45732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7671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3810">
          <p15:clr>
            <a:srgbClr val="FBAE40"/>
          </p15:clr>
        </p15:guide>
        <p15:guide id="3" pos="2721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4E752-3281-2D43-81B1-F62F1E2A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4B3A4-6D38-EA49-AA89-292CBA5D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458E-40DD-8F4F-981F-8E9830D8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63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5D1F6-644E-A344-84A8-6DADA42B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2E0FD-F5C7-5A48-90C2-90CBD42B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371BD-FEB3-2A41-8DB1-7867897F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17102DB-69A0-E540-9231-C74FC69F8A50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Sektionssida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Förrubrik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3–4: Efterrubrik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Section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4CFD8B0-FA01-0ACB-C7BC-A482CDE73A9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055" b="0"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881"/>
              </a:spcBef>
              <a:spcAft>
                <a:spcPts val="1881"/>
              </a:spcAft>
              <a:buNone/>
              <a:defRPr lang="en-US" sz="1881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881"/>
              </a:spcBef>
              <a:buNone/>
              <a:defRPr lang="en-US" sz="1881" b="1" i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881"/>
              </a:spcBef>
              <a:buNone/>
              <a:defRPr sz="1293" b="0" i="0"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 err="1"/>
              <a:t>Preheading</a:t>
            </a:r>
            <a:endParaRPr lang="en-US"/>
          </a:p>
          <a:p>
            <a:pPr lvl="2"/>
            <a:r>
              <a:rPr lang="en-US"/>
              <a:t>Subheading 1</a:t>
            </a:r>
          </a:p>
          <a:p>
            <a:pPr lvl="3"/>
            <a:r>
              <a:rPr lang="en-US"/>
              <a:t>Subheading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907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EE36A-FE6E-194F-AB5F-C915046B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06706-4C3B-FA47-BAE0-7A83A12C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0BED5-D18F-BA45-9503-D9090EB6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6E4D0FF-1558-EC4D-846B-68F864887C19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Sektionssida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Förrubrik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3–4: Efterrubrik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Section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DC7A60-8DC3-2E46-BE64-F6961AB8B12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FD9371-64C8-8342-BABC-4B3C91C5BC2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E9AE83-C2A6-7542-9279-77AB08C9923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1BDD6B-048E-9047-9041-5F62DEB6089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34CAA7-905B-D05F-5A27-4ADDE545BA5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055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881"/>
              </a:spcBef>
              <a:spcAft>
                <a:spcPts val="1881"/>
              </a:spcAft>
              <a:buNone/>
              <a:defRPr lang="en-US" sz="1881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881"/>
              </a:spcBef>
              <a:buNone/>
              <a:defRPr lang="en-US" sz="1881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881"/>
              </a:spcBef>
              <a:buNone/>
              <a:defRPr sz="1293" b="0" i="0">
                <a:solidFill>
                  <a:schemeClr val="accent6"/>
                </a:solidFill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 err="1"/>
              <a:t>Preheading</a:t>
            </a:r>
            <a:endParaRPr lang="en-US"/>
          </a:p>
          <a:p>
            <a:pPr lvl="2"/>
            <a:r>
              <a:rPr lang="en-US"/>
              <a:t>Subheading 1</a:t>
            </a:r>
          </a:p>
          <a:p>
            <a:pPr lvl="3"/>
            <a:r>
              <a:rPr lang="en-US"/>
              <a:t>Subheading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A614EBF9-4505-6788-3845-3B2665440C9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042811" y="6350159"/>
            <a:ext cx="1895305" cy="25397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1154984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M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09026-6062-0B46-92FE-B53276F10D3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934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0E9A77C-BC1A-F14E-8261-E6C9ECC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42AACB-58F0-764A-9EB5-B05CF48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87AFF9-56E7-9340-8730-56AC070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161BA0-BDB1-384F-9B51-98C95A40E401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67AFBFE-CC0F-3064-167E-73D88BA88763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5" y="1142378"/>
            <a:ext cx="4064000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703" b="0"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646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646"/>
              </a:spcBef>
              <a:buNone/>
              <a:defRPr lang="en-US" sz="1646" b="1" i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646"/>
              </a:spcBef>
              <a:buNone/>
              <a:defRPr sz="1293" b="0" i="0"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6F79D-9850-40F2-90D5-486897091EC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117E9F-31A8-A1EA-C70C-D0297CC2F1C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346656-FD0E-66EB-8A23-3D938B106ECC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EB79BD-D94C-8B28-2FE8-C7AE53143B1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6D9F6F26-77EF-C0D6-42DB-79909C6F08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3002" y="761585"/>
            <a:ext cx="3158842" cy="42329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220441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6123">
          <p15:clr>
            <a:srgbClr val="FBAE40"/>
          </p15:clr>
        </p15:guide>
        <p15:guide id="5" pos="56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95EDC-EE3A-C147-87BE-7FCE717CDFD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703" b="0"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411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 algn="ctr">
              <a:lnSpc>
                <a:spcPct val="90000"/>
              </a:lnSpc>
              <a:spcBef>
                <a:spcPts val="1646"/>
              </a:spcBef>
              <a:buNone/>
              <a:defRPr lang="en-US" sz="1411" b="1" i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 algn="ctr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41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41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spcBef>
                <a:spcPts val="1646"/>
              </a:spcBef>
              <a:buNone/>
              <a:defRPr sz="1411"/>
            </a:lvl6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 err="1"/>
              <a:t>Preheading</a:t>
            </a:r>
            <a:endParaRPr lang="en-US"/>
          </a:p>
          <a:p>
            <a:pPr lvl="2"/>
            <a:r>
              <a:rPr lang="en-US"/>
              <a:t>Subheading 1</a:t>
            </a:r>
          </a:p>
          <a:p>
            <a:pPr lvl="3"/>
            <a:r>
              <a:rPr lang="en-US"/>
              <a:t>Subheading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5D1F6-644E-A344-84A8-6DADA42B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2E0FD-F5C7-5A48-90C2-90CBD42B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371BD-FEB3-2A41-8DB1-7867897F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17102DB-69A0-E540-9231-C74FC69F8A50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Citat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Citat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Förrubrik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3–4: Efterrubrik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Quote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Quote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</p:spTree>
    <p:extLst>
      <p:ext uri="{BB962C8B-B14F-4D97-AF65-F5344CB8AC3E}">
        <p14:creationId xmlns:p14="http://schemas.microsoft.com/office/powerpoint/2010/main" val="2406283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5D1F6-644E-A344-84A8-6DADA42B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2E0FD-F5C7-5A48-90C2-90CBD42B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371BD-FEB3-2A41-8DB1-7867897F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17102DB-69A0-E540-9231-C74FC69F8A50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Citat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Citat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Förrubrik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3–4: Efterrubrik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Quote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Quote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ED540F-4047-DDE4-DD09-30C26080375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6B628-6CF4-5B65-8A25-1B4F971DF8C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CCE900-B63C-4F28-360F-E36D70A1ACF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052B30-FC51-4CCD-4A13-372019325E3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016985-99FE-057A-4FBC-3060BCF2FB45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703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411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 algn="ctr">
              <a:lnSpc>
                <a:spcPct val="90000"/>
              </a:lnSpc>
              <a:spcBef>
                <a:spcPts val="1646"/>
              </a:spcBef>
              <a:buNone/>
              <a:defRPr lang="en-US" sz="1411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 algn="ctr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41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 algn="ctr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41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spcBef>
                <a:spcPts val="1646"/>
              </a:spcBef>
              <a:buNone/>
              <a:defRPr sz="1411">
                <a:solidFill>
                  <a:schemeClr val="accent6"/>
                </a:solidFill>
              </a:defRPr>
            </a:lvl6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 err="1"/>
              <a:t>Preheading</a:t>
            </a:r>
            <a:endParaRPr lang="en-US"/>
          </a:p>
          <a:p>
            <a:pPr lvl="2"/>
            <a:r>
              <a:rPr lang="en-US"/>
              <a:t>Subheading 1</a:t>
            </a:r>
          </a:p>
          <a:p>
            <a:pPr lvl="3"/>
            <a:r>
              <a:rPr lang="en-US"/>
              <a:t>Subheading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D3ADE712-4481-D07E-251A-AB9D2681E1D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042811" y="6350159"/>
            <a:ext cx="1895305" cy="25397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141699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915F89-F2EC-254B-AB4F-4FA0CDFD8C84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571768" y="2329231"/>
            <a:ext cx="3048465" cy="3386391"/>
          </a:xfrm>
        </p:spPr>
        <p:txBody>
          <a:bodyPr/>
          <a:lstStyle>
            <a:lvl1pPr marL="0" indent="0" algn="ctr">
              <a:spcBef>
                <a:spcPts val="1646"/>
              </a:spcBef>
              <a:buNone/>
              <a:defRPr sz="1529" b="1" i="0">
                <a:latin typeface="+mn-lt"/>
                <a:ea typeface="+mn-ea"/>
              </a:defRPr>
            </a:lvl1pPr>
            <a:lvl2pPr marL="0" indent="0" algn="ctr">
              <a:spcBef>
                <a:spcPts val="705"/>
              </a:spcBef>
              <a:buNone/>
              <a:defRPr sz="1293" b="0" i="0">
                <a:latin typeface="+mn-lt"/>
                <a:ea typeface="+mn-ea"/>
              </a:defRPr>
            </a:lvl2pPr>
            <a:lvl3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3pPr>
            <a:lvl4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4pPr>
            <a:lvl5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2E8871E-8D2A-7D4A-89F9-337EF1FBE01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5" y="2329231"/>
            <a:ext cx="3048465" cy="3386391"/>
          </a:xfrm>
        </p:spPr>
        <p:txBody>
          <a:bodyPr/>
          <a:lstStyle>
            <a:lvl1pPr marL="0" indent="0" algn="ctr">
              <a:spcBef>
                <a:spcPts val="1646"/>
              </a:spcBef>
              <a:buNone/>
              <a:defRPr sz="1529" b="1" i="0">
                <a:latin typeface="+mn-lt"/>
                <a:ea typeface="+mn-ea"/>
              </a:defRPr>
            </a:lvl1pPr>
            <a:lvl2pPr marL="0" indent="0" algn="ctr">
              <a:spcBef>
                <a:spcPts val="705"/>
              </a:spcBef>
              <a:buNone/>
              <a:defRPr sz="1293" b="0" i="0">
                <a:latin typeface="+mn-lt"/>
                <a:ea typeface="+mn-ea"/>
              </a:defRPr>
            </a:lvl2pPr>
            <a:lvl3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3pPr>
            <a:lvl4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4pPr>
            <a:lvl5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DC4ECA7-2400-644D-ACA8-29D49C66DCC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28002" y="2329231"/>
            <a:ext cx="3048465" cy="3386391"/>
          </a:xfrm>
        </p:spPr>
        <p:txBody>
          <a:bodyPr/>
          <a:lstStyle>
            <a:lvl1pPr marL="0" indent="0" algn="ctr">
              <a:spcBef>
                <a:spcPts val="1646"/>
              </a:spcBef>
              <a:buNone/>
              <a:defRPr sz="1529" b="1" i="0">
                <a:latin typeface="+mn-lt"/>
                <a:ea typeface="+mn-ea"/>
              </a:defRPr>
            </a:lvl1pPr>
            <a:lvl2pPr marL="0" indent="0" algn="ctr">
              <a:spcBef>
                <a:spcPts val="705"/>
              </a:spcBef>
              <a:buNone/>
              <a:defRPr sz="1293" b="0" i="0">
                <a:latin typeface="+mn-lt"/>
                <a:ea typeface="+mn-ea"/>
              </a:defRPr>
            </a:lvl2pPr>
            <a:lvl3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3pPr>
            <a:lvl4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4pPr>
            <a:lvl5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62CFD99-F6E5-F648-96A5-2CF505065D4B}"/>
              </a:ext>
            </a:extLst>
          </p:cNvPr>
          <p:cNvSpPr txBox="1">
            <a:spLocks/>
          </p:cNvSpPr>
          <p:nvPr userDrawn="1"/>
        </p:nvSpPr>
        <p:spPr>
          <a:xfrm>
            <a:off x="-2540009" y="0"/>
            <a:ext cx="2116674" cy="3440451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kontakter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Namn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Titel/info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Titel, Mindre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contacts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Name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Title/info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3: Title, Smaller</a:t>
            </a:r>
          </a:p>
        </p:txBody>
      </p:sp>
    </p:spTree>
    <p:extLst>
      <p:ext uri="{BB962C8B-B14F-4D97-AF65-F5344CB8AC3E}">
        <p14:creationId xmlns:p14="http://schemas.microsoft.com/office/powerpoint/2010/main" val="206270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2177">
          <p15:clr>
            <a:srgbClr val="FBAE40"/>
          </p15:clr>
        </p15:guide>
        <p15:guide id="4" pos="2449">
          <p15:clr>
            <a:srgbClr val="FBAE40"/>
          </p15:clr>
        </p15:guide>
        <p15:guide id="5" pos="4082">
          <p15:clr>
            <a:srgbClr val="FBAE40"/>
          </p15:clr>
        </p15:guide>
        <p15:guide id="6" pos="4354">
          <p15:clr>
            <a:srgbClr val="FBAE40"/>
          </p15:clr>
        </p15:guide>
        <p15:guide id="7" pos="3129">
          <p15:clr>
            <a:srgbClr val="FBAE40"/>
          </p15:clr>
        </p15:guide>
        <p15:guide id="8" pos="3402">
          <p15:clr>
            <a:srgbClr val="FBAE40"/>
          </p15:clr>
        </p15:guide>
        <p15:guide id="9" pos="1496">
          <p15:clr>
            <a:srgbClr val="FBAE40"/>
          </p15:clr>
        </p15:guide>
        <p15:guide id="10" pos="5035">
          <p15:clr>
            <a:srgbClr val="FBAE40"/>
          </p15:clr>
        </p15:guide>
        <p15:guide id="11" pos="1224">
          <p15:clr>
            <a:srgbClr val="FBAE40"/>
          </p15:clr>
        </p15:guide>
        <p15:guide id="12" pos="530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43D9D3-1687-1D41-9092-8D9E6C4E38E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3" y="2329231"/>
            <a:ext cx="3048467" cy="3386391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535D74-FF2A-0343-9A5A-4B304F522E5B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571995" y="2329231"/>
            <a:ext cx="3048467" cy="3386391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4F0107F-F9EA-B04A-B133-B5DC7A6E751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28000" y="2329231"/>
            <a:ext cx="3048467" cy="3386391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3CBF08-1AAF-4C4F-86C1-AC60025453CC}"/>
              </a:ext>
            </a:extLst>
          </p:cNvPr>
          <p:cNvSpPr txBox="1">
            <a:spLocks/>
          </p:cNvSpPr>
          <p:nvPr userDrawn="1"/>
        </p:nvSpPr>
        <p:spPr>
          <a:xfrm>
            <a:off x="-2540009" y="0"/>
            <a:ext cx="2116674" cy="3440451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kontakter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Namn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Titel/info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Titel, Mindre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contacts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Name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Title/info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3: Title, Smaller</a:t>
            </a:r>
          </a:p>
        </p:txBody>
      </p:sp>
    </p:spTree>
    <p:extLst>
      <p:ext uri="{BB962C8B-B14F-4D97-AF65-F5344CB8AC3E}">
        <p14:creationId xmlns:p14="http://schemas.microsoft.com/office/powerpoint/2010/main" val="168382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2177">
          <p15:clr>
            <a:srgbClr val="FBAE40"/>
          </p15:clr>
        </p15:guide>
        <p15:guide id="4" pos="2449">
          <p15:clr>
            <a:srgbClr val="FBAE40"/>
          </p15:clr>
        </p15:guide>
        <p15:guide id="5" pos="4082">
          <p15:clr>
            <a:srgbClr val="FBAE40"/>
          </p15:clr>
        </p15:guide>
        <p15:guide id="6" pos="4354">
          <p15:clr>
            <a:srgbClr val="FBAE40"/>
          </p15:clr>
        </p15:guide>
        <p15:guide id="7" pos="3129">
          <p15:clr>
            <a:srgbClr val="FBAE40"/>
          </p15:clr>
        </p15:guide>
        <p15:guide id="8" pos="3402">
          <p15:clr>
            <a:srgbClr val="FBAE40"/>
          </p15:clr>
        </p15:guide>
        <p15:guide id="9" pos="1496">
          <p15:clr>
            <a:srgbClr val="FBAE40"/>
          </p15:clr>
        </p15:guide>
        <p15:guide id="10" pos="5035">
          <p15:clr>
            <a:srgbClr val="FBAE40"/>
          </p15:clr>
        </p15:guide>
        <p15:guide id="11" pos="1224">
          <p15:clr>
            <a:srgbClr val="FBAE40"/>
          </p15:clr>
        </p15:guide>
        <p15:guide id="12" pos="530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78B0E-129E-C045-9395-5C0073E8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479A8-69BE-8140-9626-06F49A1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F9AD8-911B-AD4F-91BB-D61FAD0B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FFBF47-694C-624B-B296-B0FA84FD2F5F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3" y="4443976"/>
            <a:ext cx="3048467" cy="1271646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4A7FBD-B298-4E4A-954A-B4F16041776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5533" y="1142378"/>
            <a:ext cx="3048467" cy="3047752"/>
          </a:xfrm>
          <a:solidFill>
            <a:schemeClr val="tx1">
              <a:lumMod val="75000"/>
              <a:lumOff val="25000"/>
            </a:schemeClr>
          </a:solidFill>
        </p:spPr>
        <p:txBody>
          <a:bodyPr lIns="144000" rIns="144000"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47C4FE-AEA7-E541-9F5C-B98E3309EFB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571995" y="4443976"/>
            <a:ext cx="3048467" cy="1271646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1D2B701-EA36-A343-8836-2F9D7497737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72700" y="1142378"/>
            <a:ext cx="3048467" cy="3047752"/>
          </a:xfrm>
          <a:solidFill>
            <a:schemeClr val="tx1">
              <a:lumMod val="75000"/>
              <a:lumOff val="25000"/>
            </a:schemeClr>
          </a:solidFill>
        </p:spPr>
        <p:txBody>
          <a:bodyPr lIns="144000" rIns="144000"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59B101E-2552-CA42-AC75-F3A1A3EC12F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28000" y="4443976"/>
            <a:ext cx="3048467" cy="1271646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74936E-7026-5B45-A6A8-D38C74FC2D7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28000" y="1142378"/>
            <a:ext cx="3048467" cy="3047752"/>
          </a:xfrm>
          <a:solidFill>
            <a:schemeClr val="tx1">
              <a:lumMod val="75000"/>
              <a:lumOff val="25000"/>
            </a:schemeClr>
          </a:solidFill>
        </p:spPr>
        <p:txBody>
          <a:bodyPr lIns="144000" rIns="144000"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0AE4D59-66F2-0647-B6B1-1CFE48AA7749}"/>
              </a:ext>
            </a:extLst>
          </p:cNvPr>
          <p:cNvSpPr txBox="1">
            <a:spLocks/>
          </p:cNvSpPr>
          <p:nvPr userDrawn="1"/>
        </p:nvSpPr>
        <p:spPr>
          <a:xfrm>
            <a:off x="-2963344" y="0"/>
            <a:ext cx="2540009" cy="2984557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kontakter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Namn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Titel/info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contacts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Name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Title/info</a:t>
            </a:r>
          </a:p>
        </p:txBody>
      </p:sp>
    </p:spTree>
    <p:extLst>
      <p:ext uri="{BB962C8B-B14F-4D97-AF65-F5344CB8AC3E}">
        <p14:creationId xmlns:p14="http://schemas.microsoft.com/office/powerpoint/2010/main" val="4267753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3" pos="5987">
          <p15:clr>
            <a:srgbClr val="FBAE40"/>
          </p15:clr>
        </p15:guide>
        <p15:guide id="4" pos="3129">
          <p15:clr>
            <a:srgbClr val="FBAE40"/>
          </p15:clr>
        </p15:guide>
        <p15:guide id="5" pos="3402">
          <p15:clr>
            <a:srgbClr val="FBAE40"/>
          </p15:clr>
        </p15:guide>
        <p15:guide id="6" pos="2177">
          <p15:clr>
            <a:srgbClr val="FBAE40"/>
          </p15:clr>
        </p15:guide>
        <p15:guide id="7" pos="2449">
          <p15:clr>
            <a:srgbClr val="FBAE40"/>
          </p15:clr>
        </p15:guide>
        <p15:guide id="8" pos="4082">
          <p15:clr>
            <a:srgbClr val="FBAE40"/>
          </p15:clr>
        </p15:guide>
        <p15:guide id="9" pos="4354">
          <p15:clr>
            <a:srgbClr val="FBAE40"/>
          </p15:clr>
        </p15:guide>
        <p15:guide id="10" pos="1496">
          <p15:clr>
            <a:srgbClr val="FBAE40"/>
          </p15:clr>
        </p15:guide>
        <p15:guide id="11" pos="1224">
          <p15:clr>
            <a:srgbClr val="FBAE40"/>
          </p15:clr>
        </p15:guide>
        <p15:guide id="12" pos="5035">
          <p15:clr>
            <a:srgbClr val="FBAE40"/>
          </p15:clr>
        </p15:guide>
        <p15:guide id="13" pos="530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78B0E-129E-C045-9395-5C0073E8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479A8-69BE-8140-9626-06F49A1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F9AD8-911B-AD4F-91BB-D61FAD0B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D0C52-E068-6E4D-A39C-CDD0EA94562C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096933" y="1142379"/>
            <a:ext cx="5079534" cy="4573246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411"/>
              </a:spcAft>
              <a:buNone/>
              <a:defRPr sz="4703" b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0000"/>
              </a:lnSpc>
              <a:spcBef>
                <a:spcPts val="705"/>
              </a:spcBef>
              <a:spcAft>
                <a:spcPts val="0"/>
              </a:spcAft>
              <a:buNone/>
              <a:defRPr sz="1293" b="0" i="0" cap="none" spc="0" baseline="0">
                <a:latin typeface="+mn-lt"/>
                <a:ea typeface="+mn-ea"/>
              </a:defRPr>
            </a:lvl4pPr>
            <a:lvl5pPr marL="0" indent="0">
              <a:lnSpc>
                <a:spcPct val="11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10000"/>
              </a:lnSpc>
              <a:spcBef>
                <a:spcPts val="705"/>
              </a:spcBef>
              <a:buNone/>
              <a:defRPr lang="sv-SE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3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B11CA32-7EE2-B446-AB65-AE0AB4CB4AA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5533" y="1142379"/>
            <a:ext cx="4064000" cy="45732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10F4DC-A3CB-DA4B-9BBB-91172C143207}"/>
              </a:ext>
            </a:extLst>
          </p:cNvPr>
          <p:cNvSpPr txBox="1">
            <a:spLocks/>
          </p:cNvSpPr>
          <p:nvPr userDrawn="1"/>
        </p:nvSpPr>
        <p:spPr>
          <a:xfrm>
            <a:off x="-2963344" y="0"/>
            <a:ext cx="2540009" cy="2984557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Namn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Titel/info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Name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Title/info</a:t>
            </a:r>
          </a:p>
        </p:txBody>
      </p:sp>
    </p:spTree>
    <p:extLst>
      <p:ext uri="{BB962C8B-B14F-4D97-AF65-F5344CB8AC3E}">
        <p14:creationId xmlns:p14="http://schemas.microsoft.com/office/powerpoint/2010/main" val="155053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3" pos="5987">
          <p15:clr>
            <a:srgbClr val="FBAE40"/>
          </p15:clr>
        </p15:guide>
        <p15:guide id="4" pos="272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IMG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78B0E-129E-C045-9395-5C0073E8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479A8-69BE-8140-9626-06F49A1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F9AD8-911B-AD4F-91BB-D61FAD0B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B11CA32-7EE2-B446-AB65-AE0AB4CB4AA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5533" y="1142379"/>
            <a:ext cx="4064000" cy="45732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10F4DC-A3CB-DA4B-9BBB-91172C143207}"/>
              </a:ext>
            </a:extLst>
          </p:cNvPr>
          <p:cNvSpPr txBox="1">
            <a:spLocks/>
          </p:cNvSpPr>
          <p:nvPr userDrawn="1"/>
        </p:nvSpPr>
        <p:spPr>
          <a:xfrm>
            <a:off x="-2963344" y="0"/>
            <a:ext cx="2540009" cy="2984557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1-3: Namn (Storlekar)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4: Titel/info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1-3: Name (Sizes)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4: Title/info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19185-C6B4-3041-B660-F41BC53B1A0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110B49-FBD6-F64A-9115-8FADAB89FD5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D8B7D6-2241-3047-ABD6-1DF70D5E0AD1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12B51F-F409-6846-A7F1-A569EC3D7BA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C4C790-D200-887F-9E4D-0E229168A227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096933" y="1142379"/>
            <a:ext cx="5079534" cy="4573246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411"/>
              </a:spcAft>
              <a:buNone/>
              <a:defRPr sz="4703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0000"/>
              </a:lnSpc>
              <a:spcBef>
                <a:spcPts val="705"/>
              </a:spcBef>
              <a:spcAft>
                <a:spcPts val="0"/>
              </a:spcAft>
              <a:buNone/>
              <a:defRPr sz="1293" b="0" i="0" cap="none" spc="0" baseline="0">
                <a:solidFill>
                  <a:schemeClr val="accent6"/>
                </a:solidFill>
                <a:latin typeface="+mn-lt"/>
                <a:ea typeface="+mn-ea"/>
              </a:defRPr>
            </a:lvl4pPr>
            <a:lvl5pPr marL="0" indent="0">
              <a:lnSpc>
                <a:spcPct val="11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10000"/>
              </a:lnSpc>
              <a:spcBef>
                <a:spcPts val="705"/>
              </a:spcBef>
              <a:buNone/>
              <a:defRPr lang="sv-SE" sz="1293" b="0" i="0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3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B2961CF-887F-17D8-5203-DE539E216D8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042811" y="6350159"/>
            <a:ext cx="1895305" cy="25397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692458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3" pos="5987">
          <p15:clr>
            <a:srgbClr val="FBAE40"/>
          </p15:clr>
        </p15:guide>
        <p15:guide id="4" pos="272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C6BA33E-67EC-F145-94C2-7A6275DE9B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12190133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4F0A4-5F85-9C41-9ABE-0B4AF67A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78B28-4487-DF40-AF6E-83602BBD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31FF0-2823-6443-8D75-BD3EAEB9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187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3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A351F88-813A-B944-9254-87E03130C6BC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Text boxes</a:t>
            </a:r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27DF7461-8424-F445-B403-CF37B1DF7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5533" y="4126071"/>
            <a:ext cx="3048467" cy="1519400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116" b="0">
                <a:latin typeface="+mj-lt"/>
                <a:ea typeface="Roboto Mono" pitchFamily="2" charset="0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881" b="0" cap="none" baseline="0">
                <a:latin typeface="+mj-lt"/>
                <a:ea typeface="Roboto Mono" pitchFamily="2" charset="0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1646" b="0">
                <a:latin typeface="+mj-lt"/>
                <a:ea typeface="Roboto Mono" pitchFamily="2" charset="0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1411" b="0">
                <a:latin typeface="+mj-lt"/>
                <a:ea typeface="Roboto Mono" pitchFamily="2" charset="0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1176" b="0">
                <a:latin typeface="+mj-lt"/>
                <a:ea typeface="Roboto Mono" pitchFamily="2" charset="0"/>
              </a:defRPr>
            </a:lvl5pPr>
          </a:lstStyle>
          <a:p>
            <a:pPr lvl="0"/>
            <a:r>
              <a:rPr lang="sv-SE"/>
              <a:t>NNN</a:t>
            </a:r>
          </a:p>
          <a:p>
            <a:pPr lvl="1"/>
            <a:r>
              <a:rPr lang="sv-SE"/>
              <a:t>NNN</a:t>
            </a:r>
          </a:p>
          <a:p>
            <a:pPr lvl="2"/>
            <a:r>
              <a:rPr lang="sv-SE"/>
              <a:t>NNN</a:t>
            </a:r>
          </a:p>
          <a:p>
            <a:pPr lvl="3"/>
            <a:r>
              <a:rPr lang="sv-SE"/>
              <a:t>NNN</a:t>
            </a:r>
          </a:p>
          <a:p>
            <a:pPr lvl="4"/>
            <a:r>
              <a:rPr lang="sv-SE"/>
              <a:t>NNN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44C17602-7B0C-E246-962A-1F8DE8217A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29866" y="1142378"/>
            <a:ext cx="3048467" cy="1941719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126986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•"/>
              <a:defRPr lang="sv-SE" sz="1058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35"/>
              </a:spcAft>
              <a:buNone/>
              <a:defRPr sz="1411" b="0" cap="none" baseline="0">
                <a:latin typeface="+mj-lt"/>
                <a:ea typeface="Roboto Mono" pitchFamily="2" charset="0"/>
              </a:defRPr>
            </a:lvl2pPr>
            <a:lvl3pPr marL="296302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–"/>
              <a:defRPr lang="sv-SE" sz="1058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3pPr>
            <a:lvl4pPr marL="465617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•"/>
              <a:defRPr sz="1058">
                <a:latin typeface="+mn-lt"/>
                <a:ea typeface="Roboto Mono" pitchFamily="2" charset="0"/>
              </a:defRPr>
            </a:lvl4pPr>
            <a:lvl5pPr marL="634932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–"/>
              <a:defRPr sz="1058">
                <a:latin typeface="+mn-lt"/>
                <a:ea typeface="Roboto Mono" pitchFamily="2" charset="0"/>
              </a:defRPr>
            </a:lvl5pPr>
          </a:lstStyle>
          <a:p>
            <a:pPr lvl="0"/>
            <a:r>
              <a:rPr lang="sv-SE"/>
              <a:t>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17" name="Text Placeholder">
            <a:extLst>
              <a:ext uri="{FF2B5EF4-FFF2-40B4-BE49-F238E27FC236}">
                <a16:creationId xmlns:a16="http://schemas.microsoft.com/office/drawing/2014/main" id="{112C9777-BC47-5945-BA33-A1E2979B94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29866" y="3637893"/>
            <a:ext cx="3048467" cy="1485032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126986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•"/>
              <a:defRPr lang="sv-SE" sz="823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35"/>
              </a:spcAft>
              <a:buNone/>
              <a:defRPr sz="1176" b="0" cap="none" baseline="0">
                <a:latin typeface="+mj-lt"/>
                <a:ea typeface="Roboto Mono" pitchFamily="2" charset="0"/>
              </a:defRPr>
            </a:lvl2pPr>
            <a:lvl3pPr marL="296302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–"/>
              <a:defRPr lang="sv-SE" sz="823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3pPr>
            <a:lvl4pPr marL="465617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•"/>
              <a:defRPr sz="823">
                <a:latin typeface="+mn-lt"/>
                <a:ea typeface="Roboto Mono" pitchFamily="2" charset="0"/>
              </a:defRPr>
            </a:lvl4pPr>
            <a:lvl5pPr marL="634932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–"/>
              <a:defRPr sz="823">
                <a:latin typeface="+mn-lt"/>
                <a:ea typeface="Roboto Mono" pitchFamily="2" charset="0"/>
              </a:defRPr>
            </a:lvl5pPr>
          </a:lstStyle>
          <a:p>
            <a:pPr lvl="0"/>
            <a:r>
              <a:rPr lang="sv-SE"/>
              <a:t>Edit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18" name="Instruktioner">
            <a:extLst>
              <a:ext uri="{FF2B5EF4-FFF2-40B4-BE49-F238E27FC236}">
                <a16:creationId xmlns:a16="http://schemas.microsoft.com/office/drawing/2014/main" id="{0D2BFA86-43E2-EA41-A932-3C4095F83FE7}"/>
              </a:ext>
            </a:extLst>
          </p:cNvPr>
          <p:cNvSpPr txBox="1">
            <a:spLocks/>
          </p:cNvSpPr>
          <p:nvPr userDrawn="1"/>
        </p:nvSpPr>
        <p:spPr>
          <a:xfrm>
            <a:off x="-2963344" y="1"/>
            <a:ext cx="2540009" cy="5165282"/>
          </a:xfrm>
          <a:prstGeom prst="rect">
            <a:avLst/>
          </a:prstGeom>
          <a:solidFill>
            <a:schemeClr val="bg1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Textboxar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Kopiera och klistra in på önskad sida.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Höjden på rutan anpassas efter textens längd – om höjden är fel, gör en tillfällig ändring i texten så uppdateras höjden.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Byt textnivå genom att sätta markören i stycket och använd </a:t>
            </a:r>
            <a:r>
              <a:rPr lang="sv-SE" sz="823" u="sng" noProof="0">
                <a:solidFill>
                  <a:schemeClr val="tx1"/>
                </a:solidFill>
                <a:latin typeface="+mn-lt"/>
              </a:rPr>
              <a:t>knapparna för ökat och minskat indrag</a:t>
            </a:r>
            <a:r>
              <a:rPr lang="sv-SE" sz="823" noProof="0">
                <a:solidFill>
                  <a:schemeClr val="tx1"/>
                </a:solidFill>
                <a:latin typeface="+mn-lt"/>
              </a:rPr>
              <a:t>.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Nivå 1: Löpande text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Nivå 2: Rubrik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Nivå 3-5: Punktlistor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endParaRPr lang="sv-SE" sz="823" noProof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Text boxes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Copy and paste into slide of choice.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The height of the textbox is determined by the length of text – if the height is not correct make a temporary edit of the text to update the height.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To change the text level, put the marker inside the paragraph and use the </a:t>
            </a:r>
            <a:r>
              <a:rPr lang="sv-SE" sz="823" u="sng" noProof="0">
                <a:solidFill>
                  <a:schemeClr val="tx1"/>
                </a:solidFill>
                <a:latin typeface="+mn-lt"/>
              </a:rPr>
              <a:t>buttons for indents</a:t>
            </a:r>
            <a:r>
              <a:rPr lang="sv-SE" sz="823" noProof="0">
                <a:solidFill>
                  <a:schemeClr val="tx1"/>
                </a:solidFill>
                <a:latin typeface="+mn-lt"/>
              </a:rPr>
              <a:t>.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Level 1: Normal text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Level 2: Heading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Level 3–5: Bullet lists</a:t>
            </a:r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C9DB42BC-5660-7C10-01F3-EBED84E62F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1766" y="1142378"/>
            <a:ext cx="3048467" cy="1941719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126986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•"/>
              <a:defRPr lang="sv-SE" sz="1058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35"/>
              </a:spcAft>
              <a:buNone/>
              <a:defRPr sz="1411" b="1" cap="none" baseline="0">
                <a:latin typeface="+mn-lt"/>
                <a:ea typeface="Roboto Mono" pitchFamily="2" charset="0"/>
              </a:defRPr>
            </a:lvl2pPr>
            <a:lvl3pPr marL="296302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–"/>
              <a:defRPr lang="sv-SE" sz="1058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3pPr>
            <a:lvl4pPr marL="465617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•"/>
              <a:defRPr sz="1058">
                <a:latin typeface="+mn-lt"/>
                <a:ea typeface="Roboto Mono" pitchFamily="2" charset="0"/>
              </a:defRPr>
            </a:lvl4pPr>
            <a:lvl5pPr marL="634932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–"/>
              <a:defRPr sz="1058">
                <a:latin typeface="+mn-lt"/>
                <a:ea typeface="Roboto Mono" pitchFamily="2" charset="0"/>
              </a:defRPr>
            </a:lvl5pPr>
          </a:lstStyle>
          <a:p>
            <a:pPr lvl="0"/>
            <a:r>
              <a:rPr lang="sv-SE"/>
              <a:t>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A1877249-1630-90E4-3BCF-441F8B215F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1766" y="3637893"/>
            <a:ext cx="3048467" cy="1485032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126986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•"/>
              <a:defRPr lang="sv-SE" sz="823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35"/>
              </a:spcAft>
              <a:buNone/>
              <a:defRPr sz="1176" b="1" cap="none" baseline="0">
                <a:latin typeface="+mn-lt"/>
                <a:ea typeface="Roboto Mono" pitchFamily="2" charset="0"/>
              </a:defRPr>
            </a:lvl2pPr>
            <a:lvl3pPr marL="296302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–"/>
              <a:defRPr lang="sv-SE" sz="823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3pPr>
            <a:lvl4pPr marL="465617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•"/>
              <a:defRPr sz="823">
                <a:latin typeface="+mn-lt"/>
                <a:ea typeface="Roboto Mono" pitchFamily="2" charset="0"/>
              </a:defRPr>
            </a:lvl4pPr>
            <a:lvl5pPr marL="634932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–"/>
              <a:defRPr sz="823">
                <a:latin typeface="+mn-lt"/>
                <a:ea typeface="Roboto Mono" pitchFamily="2" charset="0"/>
              </a:defRPr>
            </a:lvl5pPr>
          </a:lstStyle>
          <a:p>
            <a:pPr lvl="0"/>
            <a:r>
              <a:rPr lang="sv-SE"/>
              <a:t>Edit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level</a:t>
            </a:r>
          </a:p>
          <a:p>
            <a:pPr lvl="4"/>
            <a:r>
              <a:rPr lang="sv-S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42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5" pos="4354">
          <p15:clr>
            <a:srgbClr val="FBAE40"/>
          </p15:clr>
        </p15:guide>
        <p15:guide id="6" pos="4082">
          <p15:clr>
            <a:srgbClr val="FBAE40"/>
          </p15:clr>
        </p15:guide>
        <p15:guide id="7" pos="2449">
          <p15:clr>
            <a:srgbClr val="FBAE40"/>
          </p15:clr>
        </p15:guide>
        <p15:guide id="8" pos="217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6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8"/>
            <a:ext cx="101609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D01ED-F517-8546-8E53-5E1B591EC320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6 columns</a:t>
            </a:r>
          </a:p>
        </p:txBody>
      </p:sp>
    </p:spTree>
    <p:extLst>
      <p:ext uri="{BB962C8B-B14F-4D97-AF65-F5344CB8AC3E}">
        <p14:creationId xmlns:p14="http://schemas.microsoft.com/office/powerpoint/2010/main" val="4168993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1338">
          <p15:clr>
            <a:srgbClr val="FBAE40"/>
          </p15:clr>
        </p15:guide>
        <p15:guide id="4" pos="1474">
          <p15:clr>
            <a:srgbClr val="FBAE40"/>
          </p15:clr>
        </p15:guide>
        <p15:guide id="5" pos="3197">
          <p15:clr>
            <a:srgbClr val="FBAE40"/>
          </p15:clr>
        </p15:guide>
        <p15:guide id="6" pos="3334">
          <p15:clr>
            <a:srgbClr val="FBAE40"/>
          </p15:clr>
        </p15:guide>
        <p15:guide id="7" pos="4127">
          <p15:clr>
            <a:srgbClr val="FBAE40"/>
          </p15:clr>
        </p15:guide>
        <p15:guide id="8" pos="4263">
          <p15:clr>
            <a:srgbClr val="FBAE40"/>
          </p15:clr>
        </p15:guide>
        <p15:guide id="9" pos="5057">
          <p15:clr>
            <a:srgbClr val="FBAE40"/>
          </p15:clr>
        </p15:guide>
        <p15:guide id="10" pos="5193">
          <p15:clr>
            <a:srgbClr val="FBAE40"/>
          </p15:clr>
        </p15:guide>
        <p15:guide id="11" pos="2404">
          <p15:clr>
            <a:srgbClr val="FBAE40"/>
          </p15:clr>
        </p15:guide>
        <p15:guide id="12" pos="2268">
          <p15:clr>
            <a:srgbClr val="FBAE40"/>
          </p15:clr>
        </p15:guide>
        <p15:guide id="13" orient="horz" pos="1134">
          <p15:clr>
            <a:srgbClr val="FBAE40"/>
          </p15:clr>
        </p15:guide>
        <p15:guide id="14" orient="horz" pos="14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MG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7976A00-EF04-054C-8A5A-A7AD8D12FA2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934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0E9A77C-BC1A-F14E-8261-E6C9ECC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42AACB-58F0-764A-9EB5-B05CF48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87AFF9-56E7-9340-8730-56AC070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16F8A4-C24C-184D-B9BF-B25B472E32F2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32104DC-147A-6EF5-5FB5-D8401934333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5" y="1142378"/>
            <a:ext cx="4064000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703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646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646"/>
              </a:spcBef>
              <a:buNone/>
              <a:defRPr lang="en-US" sz="1646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646"/>
              </a:spcBef>
              <a:buNone/>
              <a:defRPr sz="1293" b="0" i="0">
                <a:solidFill>
                  <a:schemeClr val="accent6"/>
                </a:solidFill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D6295F-21F7-CBCB-860F-9C30F7BA5E4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67435C-2A1B-EDB2-985B-E27D789CFD8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A07247-5EF9-F94C-E955-85B094AD727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8E724E-3919-49CD-3943-1A292170A3C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89B2EA11-1603-762F-6375-F4C83C401E9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3002" y="761585"/>
            <a:ext cx="3158842" cy="42329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40792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6123">
          <p15:clr>
            <a:srgbClr val="FBAE40"/>
          </p15:clr>
        </p15:guide>
        <p15:guide id="5" pos="564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6_W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10160932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5A169-BD4D-1942-84D6-56B3A6E69413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6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955303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1224">
          <p15:clr>
            <a:srgbClr val="FBAE40"/>
          </p15:clr>
        </p15:guide>
        <p15:guide id="4" pos="1496">
          <p15:clr>
            <a:srgbClr val="FBAE40"/>
          </p15:clr>
        </p15:guide>
        <p15:guide id="5" pos="3129">
          <p15:clr>
            <a:srgbClr val="FBAE40"/>
          </p15:clr>
        </p15:guide>
        <p15:guide id="6" pos="3402">
          <p15:clr>
            <a:srgbClr val="FBAE40"/>
          </p15:clr>
        </p15:guide>
        <p15:guide id="7" pos="4082">
          <p15:clr>
            <a:srgbClr val="FBAE40"/>
          </p15:clr>
        </p15:guide>
        <p15:guide id="8" pos="4354">
          <p15:clr>
            <a:srgbClr val="FBAE40"/>
          </p15:clr>
        </p15:guide>
        <p15:guide id="9" pos="5035">
          <p15:clr>
            <a:srgbClr val="FBAE40"/>
          </p15:clr>
        </p15:guide>
        <p15:guide id="10" pos="5307">
          <p15:clr>
            <a:srgbClr val="FBAE40"/>
          </p15:clr>
        </p15:guide>
        <p15:guide id="11" pos="2449">
          <p15:clr>
            <a:srgbClr val="FBAE40"/>
          </p15:clr>
        </p15:guide>
        <p15:guide id="12" pos="2177">
          <p15:clr>
            <a:srgbClr val="FBAE40"/>
          </p15:clr>
        </p15:guide>
        <p15:guide id="13" orient="horz" pos="1134">
          <p15:clr>
            <a:srgbClr val="FBAE40"/>
          </p15:clr>
        </p15:guide>
        <p15:guide id="14" orient="horz" pos="142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5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10160932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5B424-07F2-A840-B2F7-A36C3D31C4B8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5 columns</a:t>
            </a:r>
          </a:p>
        </p:txBody>
      </p:sp>
    </p:spTree>
    <p:extLst>
      <p:ext uri="{BB962C8B-B14F-4D97-AF65-F5344CB8AC3E}">
        <p14:creationId xmlns:p14="http://schemas.microsoft.com/office/powerpoint/2010/main" val="262342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1542">
          <p15:clr>
            <a:srgbClr val="FBAE40"/>
          </p15:clr>
        </p15:guide>
        <p15:guide id="4" pos="1655">
          <p15:clr>
            <a:srgbClr val="FBAE40"/>
          </p15:clr>
        </p15:guide>
        <p15:guide id="5" pos="2653">
          <p15:clr>
            <a:srgbClr val="FBAE40"/>
          </p15:clr>
        </p15:guide>
        <p15:guide id="6" pos="2767">
          <p15:clr>
            <a:srgbClr val="FBAE40"/>
          </p15:clr>
        </p15:guide>
        <p15:guide id="7" pos="3764">
          <p15:clr>
            <a:srgbClr val="FBAE40"/>
          </p15:clr>
        </p15:guide>
        <p15:guide id="8" pos="3878">
          <p15:clr>
            <a:srgbClr val="FBAE40"/>
          </p15:clr>
        </p15:guide>
        <p15:guide id="9" pos="4876">
          <p15:clr>
            <a:srgbClr val="FBAE40"/>
          </p15:clr>
        </p15:guide>
        <p15:guide id="10" pos="4989">
          <p15:clr>
            <a:srgbClr val="FBAE40"/>
          </p15:clr>
        </p15:guide>
        <p15:guide id="11" orient="horz" pos="1134">
          <p15:clr>
            <a:srgbClr val="FBAE40"/>
          </p15:clr>
        </p15:guide>
        <p15:guide id="12" orient="horz" pos="142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5_W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10160932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38ECB-658B-8D43-8501-1ABF7AB5823B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5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3968625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1451">
          <p15:clr>
            <a:srgbClr val="FBAE40"/>
          </p15:clr>
        </p15:guide>
        <p15:guide id="4" pos="1678">
          <p15:clr>
            <a:srgbClr val="FBAE40"/>
          </p15:clr>
        </p15:guide>
        <p15:guide id="5" pos="2585">
          <p15:clr>
            <a:srgbClr val="FBAE40"/>
          </p15:clr>
        </p15:guide>
        <p15:guide id="6" pos="2812">
          <p15:clr>
            <a:srgbClr val="FBAE40"/>
          </p15:clr>
        </p15:guide>
        <p15:guide id="7" pos="3719">
          <p15:clr>
            <a:srgbClr val="FBAE40"/>
          </p15:clr>
        </p15:guide>
        <p15:guide id="8" pos="3946">
          <p15:clr>
            <a:srgbClr val="FBAE40"/>
          </p15:clr>
        </p15:guide>
        <p15:guide id="9" pos="4853">
          <p15:clr>
            <a:srgbClr val="FBAE40"/>
          </p15:clr>
        </p15:guide>
        <p15:guide id="10" pos="5080">
          <p15:clr>
            <a:srgbClr val="FBAE40"/>
          </p15:clr>
        </p15:guide>
        <p15:guide id="11" orient="horz" pos="1134">
          <p15:clr>
            <a:srgbClr val="FBAE40"/>
          </p15:clr>
        </p15:guide>
        <p15:guide id="12" orient="horz" pos="142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4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8"/>
            <a:ext cx="101609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4ED28-16CE-BF4D-B40B-35D70C5CD03B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4 columns</a:t>
            </a:r>
          </a:p>
        </p:txBody>
      </p:sp>
    </p:spTree>
    <p:extLst>
      <p:ext uri="{BB962C8B-B14F-4D97-AF65-F5344CB8AC3E}">
        <p14:creationId xmlns:p14="http://schemas.microsoft.com/office/powerpoint/2010/main" val="315373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1769">
          <p15:clr>
            <a:srgbClr val="FBAE40"/>
          </p15:clr>
        </p15:guide>
        <p15:guide id="5" pos="1950">
          <p15:clr>
            <a:srgbClr val="FBAE40"/>
          </p15:clr>
        </p15:guide>
        <p15:guide id="6" pos="4581">
          <p15:clr>
            <a:srgbClr val="FBAE40"/>
          </p15:clr>
        </p15:guide>
        <p15:guide id="7" pos="4762">
          <p15:clr>
            <a:srgbClr val="FBAE40"/>
          </p15:clr>
        </p15:guide>
        <p15:guide id="8" pos="3175">
          <p15:clr>
            <a:srgbClr val="FBAE40"/>
          </p15:clr>
        </p15:guide>
        <p15:guide id="9" pos="3356">
          <p15:clr>
            <a:srgbClr val="FBAE40"/>
          </p15:clr>
        </p15:guide>
        <p15:guide id="10" orient="horz" pos="14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4_W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8"/>
            <a:ext cx="101609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5BF5E-834B-E94D-BDEA-E60BCBEBE5FE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4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15827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1701">
          <p15:clr>
            <a:srgbClr val="FBAE40"/>
          </p15:clr>
        </p15:guide>
        <p15:guide id="5" pos="1973">
          <p15:clr>
            <a:srgbClr val="FBAE40"/>
          </p15:clr>
        </p15:guide>
        <p15:guide id="6" pos="4558">
          <p15:clr>
            <a:srgbClr val="FBAE40"/>
          </p15:clr>
        </p15:guide>
        <p15:guide id="7" pos="4830">
          <p15:clr>
            <a:srgbClr val="FBAE40"/>
          </p15:clr>
        </p15:guide>
        <p15:guide id="8" pos="3129">
          <p15:clr>
            <a:srgbClr val="FBAE40"/>
          </p15:clr>
        </p15:guide>
        <p15:guide id="9" pos="3402">
          <p15:clr>
            <a:srgbClr val="FBAE40"/>
          </p15:clr>
        </p15:guide>
        <p15:guide id="10" orient="horz" pos="142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3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8"/>
            <a:ext cx="10160935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65BFA-3AD1-6E47-A204-C273A9C10DD6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3 columns</a:t>
            </a:r>
          </a:p>
        </p:txBody>
      </p:sp>
    </p:spTree>
    <p:extLst>
      <p:ext uri="{BB962C8B-B14F-4D97-AF65-F5344CB8AC3E}">
        <p14:creationId xmlns:p14="http://schemas.microsoft.com/office/powerpoint/2010/main" val="1927708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2268">
          <p15:clr>
            <a:srgbClr val="FBAE40"/>
          </p15:clr>
        </p15:guide>
        <p15:guide id="5" pos="2404">
          <p15:clr>
            <a:srgbClr val="FBAE40"/>
          </p15:clr>
        </p15:guide>
        <p15:guide id="6" pos="4127">
          <p15:clr>
            <a:srgbClr val="FBAE40"/>
          </p15:clr>
        </p15:guide>
        <p15:guide id="7" pos="4263">
          <p15:clr>
            <a:srgbClr val="FBAE40"/>
          </p15:clr>
        </p15:guide>
        <p15:guide id="8" orient="horz" pos="142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3_W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8"/>
            <a:ext cx="10160935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0421E-D576-FA45-8356-E3FC0C11FBEF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3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184522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2177">
          <p15:clr>
            <a:srgbClr val="FBAE40"/>
          </p15:clr>
        </p15:guide>
        <p15:guide id="5" pos="2449">
          <p15:clr>
            <a:srgbClr val="FBAE40"/>
          </p15:clr>
        </p15:guide>
        <p15:guide id="6" pos="4082">
          <p15:clr>
            <a:srgbClr val="FBAE40"/>
          </p15:clr>
        </p15:guide>
        <p15:guide id="7" pos="4354">
          <p15:clr>
            <a:srgbClr val="FBAE40"/>
          </p15:clr>
        </p15:guide>
        <p15:guide id="8" orient="horz" pos="142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3" y="1142377"/>
            <a:ext cx="8891516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65F69-A5F8-644F-8195-CEB1570C6FD0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5 columns</a:t>
            </a:r>
          </a:p>
        </p:txBody>
      </p:sp>
    </p:spTree>
    <p:extLst>
      <p:ext uri="{BB962C8B-B14F-4D97-AF65-F5344CB8AC3E}">
        <p14:creationId xmlns:p14="http://schemas.microsoft.com/office/powerpoint/2010/main" val="2768249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pos="1746">
          <p15:clr>
            <a:srgbClr val="FBAE40"/>
          </p15:clr>
        </p15:guide>
        <p15:guide id="4" pos="1859">
          <p15:clr>
            <a:srgbClr val="FBAE40"/>
          </p15:clr>
        </p15:guide>
        <p15:guide id="5" pos="2721">
          <p15:clr>
            <a:srgbClr val="FBAE40"/>
          </p15:clr>
        </p15:guide>
        <p15:guide id="6" pos="2835">
          <p15:clr>
            <a:srgbClr val="FBAE40"/>
          </p15:clr>
        </p15:guide>
        <p15:guide id="7" pos="3696">
          <p15:clr>
            <a:srgbClr val="FBAE40"/>
          </p15:clr>
        </p15:guide>
        <p15:guide id="8" pos="3810">
          <p15:clr>
            <a:srgbClr val="FBAE40"/>
          </p15:clr>
        </p15:guide>
        <p15:guide id="9" pos="4672">
          <p15:clr>
            <a:srgbClr val="FBAE40"/>
          </p15:clr>
        </p15:guide>
        <p15:guide id="10" pos="4785">
          <p15:clr>
            <a:srgbClr val="FBAE40"/>
          </p15:clr>
        </p15:guide>
        <p15:guide id="11" orient="horz" pos="1134">
          <p15:clr>
            <a:srgbClr val="FBAE40"/>
          </p15:clr>
        </p15:guide>
        <p15:guide id="12" orient="horz" pos="142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5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3" y="1142377"/>
            <a:ext cx="8891516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36E3A-AA5C-3948-BA0A-DE764B0F9A2D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5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2051441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pos="1655">
          <p15:clr>
            <a:srgbClr val="FBAE40"/>
          </p15:clr>
        </p15:guide>
        <p15:guide id="4" pos="1882">
          <p15:clr>
            <a:srgbClr val="FBAE40"/>
          </p15:clr>
        </p15:guide>
        <p15:guide id="5" pos="2653">
          <p15:clr>
            <a:srgbClr val="FBAE40"/>
          </p15:clr>
        </p15:guide>
        <p15:guide id="6" pos="2880">
          <p15:clr>
            <a:srgbClr val="FBAE40"/>
          </p15:clr>
        </p15:guide>
        <p15:guide id="7" pos="3651">
          <p15:clr>
            <a:srgbClr val="FBAE40"/>
          </p15:clr>
        </p15:guide>
        <p15:guide id="8" pos="3878">
          <p15:clr>
            <a:srgbClr val="FBAE40"/>
          </p15:clr>
        </p15:guide>
        <p15:guide id="9" pos="4649">
          <p15:clr>
            <a:srgbClr val="FBAE40"/>
          </p15:clr>
        </p15:guide>
        <p15:guide id="10" pos="4876">
          <p15:clr>
            <a:srgbClr val="FBAE40"/>
          </p15:clr>
        </p15:guide>
        <p15:guide id="11" orient="horz" pos="1134">
          <p15:clr>
            <a:srgbClr val="FBAE40"/>
          </p15:clr>
        </p15:guide>
        <p15:guide id="12" orient="horz" pos="142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FE884-4120-5245-8753-C194EC4498CC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4 columns</a:t>
            </a:r>
          </a:p>
        </p:txBody>
      </p:sp>
    </p:spTree>
    <p:extLst>
      <p:ext uri="{BB962C8B-B14F-4D97-AF65-F5344CB8AC3E}">
        <p14:creationId xmlns:p14="http://schemas.microsoft.com/office/powerpoint/2010/main" val="286312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1973">
          <p15:clr>
            <a:srgbClr val="FBAE40"/>
          </p15:clr>
        </p15:guide>
        <p15:guide id="5" pos="2109">
          <p15:clr>
            <a:srgbClr val="FBAE40"/>
          </p15:clr>
        </p15:guide>
        <p15:guide id="6" pos="4422">
          <p15:clr>
            <a:srgbClr val="FBAE40"/>
          </p15:clr>
        </p15:guide>
        <p15:guide id="7" pos="4558">
          <p15:clr>
            <a:srgbClr val="FBAE40"/>
          </p15:clr>
        </p15:guide>
        <p15:guide id="8" pos="3197">
          <p15:clr>
            <a:srgbClr val="FBAE40"/>
          </p15:clr>
        </p15:guide>
        <p15:guide id="9" pos="3334">
          <p15:clr>
            <a:srgbClr val="FBAE40"/>
          </p15:clr>
        </p15:guide>
        <p15:guide id="10" orient="horz" pos="14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MG-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09026-6062-0B46-92FE-B53276F10D3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6" y="1"/>
            <a:ext cx="5077666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0E9A77C-BC1A-F14E-8261-E6C9ECC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42AACB-58F0-764A-9EB5-B05CF48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87AFF9-56E7-9340-8730-56AC070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161BA0-BDB1-384F-9B51-98C95A40E401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23D366-DDBF-6649-BEED-426145C7F9F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C3EB36-4C4E-CF49-8E7E-F1769FAAADD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C720D1-74F7-994D-AA87-238821F03C0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0E9744-8AB0-F745-B56A-B6C0F746CD1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139891-BEC6-89B6-511A-4C8A8C0E2B93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095999" y="1142378"/>
            <a:ext cx="4417758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703" b="0"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646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646"/>
              </a:spcBef>
              <a:buNone/>
              <a:defRPr lang="en-US" sz="1646" b="1" i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646"/>
              </a:spcBef>
              <a:buNone/>
              <a:defRPr sz="1293" b="0" i="0"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4B3EE01B-AA64-AC6A-215E-656CFD99819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761585"/>
            <a:ext cx="3158842" cy="42329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26827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6123">
          <p15:clr>
            <a:srgbClr val="FBAE40"/>
          </p15:clr>
        </p15:guide>
        <p15:guide id="5" pos="5647">
          <p15:clr>
            <a:srgbClr val="FBAE40"/>
          </p15:clr>
        </p15:guide>
        <p15:guide id="6" pos="381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4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B4746-80C9-6E41-AC45-9DF74C26024A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4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959398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1905">
          <p15:clr>
            <a:srgbClr val="FBAE40"/>
          </p15:clr>
        </p15:guide>
        <p15:guide id="5" pos="2132">
          <p15:clr>
            <a:srgbClr val="FBAE40"/>
          </p15:clr>
        </p15:guide>
        <p15:guide id="6" pos="4399">
          <p15:clr>
            <a:srgbClr val="FBAE40"/>
          </p15:clr>
        </p15:guide>
        <p15:guide id="7" pos="4626">
          <p15:clr>
            <a:srgbClr val="FBAE40"/>
          </p15:clr>
        </p15:guide>
        <p15:guide id="8" pos="3152">
          <p15:clr>
            <a:srgbClr val="FBAE40"/>
          </p15:clr>
        </p15:guide>
        <p15:guide id="9" pos="3379">
          <p15:clr>
            <a:srgbClr val="FBAE40"/>
          </p15:clr>
        </p15:guide>
        <p15:guide id="10" orient="horz" pos="142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9C5AA-B5C4-8D4C-A227-49B2328D4998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3 columns</a:t>
            </a:r>
          </a:p>
        </p:txBody>
      </p:sp>
    </p:spTree>
    <p:extLst>
      <p:ext uri="{BB962C8B-B14F-4D97-AF65-F5344CB8AC3E}">
        <p14:creationId xmlns:p14="http://schemas.microsoft.com/office/powerpoint/2010/main" val="1690304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2381">
          <p15:clr>
            <a:srgbClr val="FBAE40"/>
          </p15:clr>
        </p15:guide>
        <p15:guide id="5" pos="2517">
          <p15:clr>
            <a:srgbClr val="FBAE40"/>
          </p15:clr>
        </p15:guide>
        <p15:guide id="6" pos="4014">
          <p15:clr>
            <a:srgbClr val="FBAE40"/>
          </p15:clr>
        </p15:guide>
        <p15:guide id="7" pos="4150">
          <p15:clr>
            <a:srgbClr val="FBAE40"/>
          </p15:clr>
        </p15:guide>
        <p15:guide id="8" orient="horz" pos="142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3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3C4E3-0ECF-2A47-B705-3065D130AB96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3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3181909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2290">
          <p15:clr>
            <a:srgbClr val="FBAE40"/>
          </p15:clr>
        </p15:guide>
        <p15:guide id="5" pos="2562">
          <p15:clr>
            <a:srgbClr val="FBAE40"/>
          </p15:clr>
        </p15:guide>
        <p15:guide id="6" pos="3969">
          <p15:clr>
            <a:srgbClr val="FBAE40"/>
          </p15:clr>
        </p15:guide>
        <p15:guide id="7" pos="4241">
          <p15:clr>
            <a:srgbClr val="FBAE40"/>
          </p15:clr>
        </p15:guide>
        <p15:guide id="8" orient="horz" pos="142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_S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3303" y="3217333"/>
            <a:ext cx="4573244" cy="423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985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884">
          <p15:clr>
            <a:srgbClr val="FBAE40"/>
          </p15:clr>
        </p15:guide>
        <p15:guide id="5" pos="2404">
          <p15:clr>
            <a:srgbClr val="FBAE40"/>
          </p15:clr>
        </p15:guide>
        <p15:guide id="6" pos="2676">
          <p15:clr>
            <a:srgbClr val="FBAE40"/>
          </p15:clr>
        </p15:guide>
        <p15:guide id="7" pos="4195">
          <p15:clr>
            <a:srgbClr val="FBAE40"/>
          </p15:clr>
        </p15:guide>
        <p15:guide id="8" pos="446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_Side_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3303" y="3217333"/>
            <a:ext cx="4573244" cy="423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83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884">
          <p15:clr>
            <a:srgbClr val="FBAE40"/>
          </p15:clr>
        </p15:guide>
        <p15:guide id="5" pos="2494">
          <p15:clr>
            <a:srgbClr val="FBAE40"/>
          </p15:clr>
        </p15:guide>
        <p15:guide id="6" pos="2630">
          <p15:clr>
            <a:srgbClr val="FBAE40"/>
          </p15:clr>
        </p15:guide>
        <p15:guide id="7" pos="4241">
          <p15:clr>
            <a:srgbClr val="FBAE40"/>
          </p15:clr>
        </p15:guide>
        <p15:guide id="8" pos="437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43B9-8CB4-854A-8AC0-DC3A9FD7B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242" y="1143187"/>
            <a:ext cx="8891517" cy="2539793"/>
          </a:xfrm>
        </p:spPr>
        <p:txBody>
          <a:bodyPr anchor="b"/>
          <a:lstStyle>
            <a:lvl1pPr algn="ctr">
              <a:defRPr sz="705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A6511-B279-CB4F-8BAD-0E336EE92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985" y="3853107"/>
            <a:ext cx="8891518" cy="1862515"/>
          </a:xfrm>
        </p:spPr>
        <p:txBody>
          <a:bodyPr/>
          <a:lstStyle>
            <a:lvl1pPr marL="0" indent="0" algn="ctr">
              <a:buNone/>
              <a:defRPr sz="2822"/>
            </a:lvl1pPr>
            <a:lvl2pPr marL="537576" indent="0" algn="ctr">
              <a:buNone/>
              <a:defRPr sz="2352"/>
            </a:lvl2pPr>
            <a:lvl3pPr marL="1075152" indent="0" algn="ctr">
              <a:buNone/>
              <a:defRPr sz="2116"/>
            </a:lvl3pPr>
            <a:lvl4pPr marL="1612727" indent="0" algn="ctr">
              <a:buNone/>
              <a:defRPr sz="1881"/>
            </a:lvl4pPr>
            <a:lvl5pPr marL="2150303" indent="0" algn="ctr">
              <a:buNone/>
              <a:defRPr sz="1881"/>
            </a:lvl5pPr>
            <a:lvl6pPr marL="2687879" indent="0" algn="ctr">
              <a:buNone/>
              <a:defRPr sz="1881"/>
            </a:lvl6pPr>
            <a:lvl7pPr marL="3225455" indent="0" algn="ctr">
              <a:buNone/>
              <a:defRPr sz="1881"/>
            </a:lvl7pPr>
            <a:lvl8pPr marL="3763030" indent="0" algn="ctr">
              <a:buNone/>
              <a:defRPr sz="1881"/>
            </a:lvl8pPr>
            <a:lvl9pPr marL="4300606" indent="0" algn="ctr">
              <a:buNone/>
              <a:defRPr sz="1881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8C42-95E9-7C48-8278-DE11852F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8D0F-10DB-7244-88EA-19591684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9F8B7-DC15-B04D-B395-A2FDBD7C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7738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A2C1-0846-A04B-A48B-73BD4FAA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5"/>
            <a:ext cx="8891517" cy="3809690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30DA6-F4E1-314E-9A59-3BEB28BD0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1174" y="5122197"/>
            <a:ext cx="8891518" cy="592617"/>
          </a:xfrm>
        </p:spPr>
        <p:txBody>
          <a:bodyPr anchor="b" anchorCtr="0"/>
          <a:lstStyle>
            <a:lvl1pPr marL="0" indent="0">
              <a:buNone/>
              <a:defRPr sz="2116">
                <a:solidFill>
                  <a:schemeClr val="tx1"/>
                </a:solidFill>
              </a:defRPr>
            </a:lvl1pPr>
            <a:lvl2pPr marL="537576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2pPr>
            <a:lvl3pPr marL="1075152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3pPr>
            <a:lvl4pPr marL="1612727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4pPr>
            <a:lvl5pPr marL="2150303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5pPr>
            <a:lvl6pPr marL="2687879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6pPr>
            <a:lvl7pPr marL="3225455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7pPr>
            <a:lvl8pPr marL="3763030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8pPr>
            <a:lvl9pPr marL="4300606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A73D9-8E35-3A42-9F53-7DE4EAB8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65CF9-E312-8C4D-BFAC-657D167A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01EA-DC05-4045-ACA4-0EBC79B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50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1351-13C7-734F-BA81-FF613991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762218"/>
            <a:ext cx="10160036" cy="4656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E8753-342E-A841-B89D-66F0FABE3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533" y="1735806"/>
            <a:ext cx="4825650" cy="3386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22" b="0">
                <a:latin typeface="+mj-lt"/>
              </a:defRPr>
            </a:lvl1pPr>
            <a:lvl2pPr marL="537576" indent="0">
              <a:buNone/>
              <a:defRPr sz="2352" b="1"/>
            </a:lvl2pPr>
            <a:lvl3pPr marL="1075152" indent="0">
              <a:buNone/>
              <a:defRPr sz="2116" b="1"/>
            </a:lvl3pPr>
            <a:lvl4pPr marL="1612727" indent="0">
              <a:buNone/>
              <a:defRPr sz="1881" b="1"/>
            </a:lvl4pPr>
            <a:lvl5pPr marL="2150303" indent="0">
              <a:buNone/>
              <a:defRPr sz="1881" b="1"/>
            </a:lvl5pPr>
            <a:lvl6pPr marL="2687879" indent="0">
              <a:buNone/>
              <a:defRPr sz="1881" b="1"/>
            </a:lvl6pPr>
            <a:lvl7pPr marL="3225455" indent="0">
              <a:buNone/>
              <a:defRPr sz="1881" b="1"/>
            </a:lvl7pPr>
            <a:lvl8pPr marL="3763030" indent="0">
              <a:buNone/>
              <a:defRPr sz="1881" b="1"/>
            </a:lvl8pPr>
            <a:lvl9pPr marL="4300606" indent="0">
              <a:buNone/>
              <a:defRPr sz="18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8D4A4-5521-AC41-8AB6-E7A53AB7A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5533" y="2370621"/>
            <a:ext cx="4825650" cy="3345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79DED-0EE6-854B-9253-B584ED474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0818" y="1735806"/>
            <a:ext cx="4825650" cy="3386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22" b="0">
                <a:latin typeface="+mj-lt"/>
              </a:defRPr>
            </a:lvl1pPr>
            <a:lvl2pPr marL="537576" indent="0">
              <a:buNone/>
              <a:defRPr sz="2352" b="1"/>
            </a:lvl2pPr>
            <a:lvl3pPr marL="1075152" indent="0">
              <a:buNone/>
              <a:defRPr sz="2116" b="1"/>
            </a:lvl3pPr>
            <a:lvl4pPr marL="1612727" indent="0">
              <a:buNone/>
              <a:defRPr sz="1881" b="1"/>
            </a:lvl4pPr>
            <a:lvl5pPr marL="2150303" indent="0">
              <a:buNone/>
              <a:defRPr sz="1881" b="1"/>
            </a:lvl5pPr>
            <a:lvl6pPr marL="2687879" indent="0">
              <a:buNone/>
              <a:defRPr sz="1881" b="1"/>
            </a:lvl6pPr>
            <a:lvl7pPr marL="3225455" indent="0">
              <a:buNone/>
              <a:defRPr sz="1881" b="1"/>
            </a:lvl7pPr>
            <a:lvl8pPr marL="3763030" indent="0">
              <a:buNone/>
              <a:defRPr sz="1881" b="1"/>
            </a:lvl8pPr>
            <a:lvl9pPr marL="4300606" indent="0">
              <a:buNone/>
              <a:defRPr sz="18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4EEA1-54AD-824D-B3A8-7D7DB0DBE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0818" y="2370621"/>
            <a:ext cx="4825650" cy="3345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08F84-E868-624C-AF2A-FD973ACC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DC520-BB21-7241-994E-D07993B4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B5D53B-6C14-2D45-9DB7-6F2C2285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873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3129">
          <p15:clr>
            <a:srgbClr val="FBAE40"/>
          </p15:clr>
        </p15:guide>
        <p15:guide id="5" pos="3402">
          <p15:clr>
            <a:srgbClr val="FBAE40"/>
          </p15:clr>
        </p15:guide>
        <p15:guide id="6" orient="horz" pos="1270">
          <p15:clr>
            <a:srgbClr val="FBAE40"/>
          </p15:clr>
        </p15:guide>
        <p15:guide id="8" orient="horz" pos="147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CE1E-D0A2-6F48-B0F4-4AC536D7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8"/>
            <a:ext cx="3048467" cy="914649"/>
          </a:xfrm>
        </p:spPr>
        <p:txBody>
          <a:bodyPr anchor="t" anchorCtr="0"/>
          <a:lstStyle>
            <a:lvl1pPr>
              <a:defRPr sz="3057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AA4654-449F-3341-8003-5FB60681C87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79534" y="1142379"/>
            <a:ext cx="6096933" cy="4573244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marR="0" indent="0" algn="ctr" defTabSz="609557" rtl="0" eaLnBrk="1" fontAlgn="auto" latinLnBrk="0" hangingPunct="1">
              <a:lnSpc>
                <a:spcPct val="120000"/>
              </a:lnSpc>
              <a:spcBef>
                <a:spcPts val="1176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233"/>
            </a:lvl1pPr>
            <a:lvl2pPr marL="537576" indent="0">
              <a:buNone/>
              <a:defRPr sz="3292"/>
            </a:lvl2pPr>
            <a:lvl3pPr marL="1075152" indent="0">
              <a:buNone/>
              <a:defRPr sz="2822"/>
            </a:lvl3pPr>
            <a:lvl4pPr marL="1612727" indent="0">
              <a:buNone/>
              <a:defRPr sz="2352"/>
            </a:lvl4pPr>
            <a:lvl5pPr marL="2150303" indent="0">
              <a:buNone/>
              <a:defRPr sz="2352"/>
            </a:lvl5pPr>
            <a:lvl6pPr marL="2687879" indent="0">
              <a:buNone/>
              <a:defRPr sz="2352"/>
            </a:lvl6pPr>
            <a:lvl7pPr marL="3225455" indent="0">
              <a:buNone/>
              <a:defRPr sz="2352"/>
            </a:lvl7pPr>
            <a:lvl8pPr marL="3763030" indent="0">
              <a:buNone/>
              <a:defRPr sz="2352"/>
            </a:lvl8pPr>
            <a:lvl9pPr marL="4300606" indent="0">
              <a:buNone/>
              <a:defRPr sz="2352"/>
            </a:lvl9pPr>
          </a:lstStyle>
          <a:p>
            <a:pPr marL="253973" marR="0" lvl="0" indent="-253973" algn="l" defTabSz="609557" rtl="0" eaLnBrk="1" fontAlgn="auto" latinLnBrk="0" hangingPunct="1">
              <a:lnSpc>
                <a:spcPct val="120000"/>
              </a:lnSpc>
              <a:spcBef>
                <a:spcPts val="117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88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D8EF2-69CF-3144-B879-3FA856084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5533" y="2327690"/>
            <a:ext cx="3048467" cy="3387934"/>
          </a:xfrm>
        </p:spPr>
        <p:txBody>
          <a:bodyPr/>
          <a:lstStyle>
            <a:lvl1pPr marL="211644" indent="-211644">
              <a:spcBef>
                <a:spcPts val="1176"/>
              </a:spcBef>
              <a:buFont typeface="Arial" panose="020B0604020202020204" pitchFamily="34" charset="0"/>
              <a:buChar char="•"/>
              <a:defRPr sz="1646"/>
            </a:lvl1pPr>
            <a:lvl2pPr marL="507946" indent="-211644">
              <a:spcBef>
                <a:spcPts val="705"/>
              </a:spcBef>
              <a:buFont typeface="Arial" panose="020B0604020202020204" pitchFamily="34" charset="0"/>
              <a:buChar char="–"/>
              <a:defRPr sz="1646"/>
            </a:lvl2pPr>
            <a:lvl3pPr marL="761918" indent="-211644">
              <a:spcBef>
                <a:spcPts val="705"/>
              </a:spcBef>
              <a:buFont typeface="Arial" panose="020B0604020202020204" pitchFamily="34" charset="0"/>
              <a:buChar char="•"/>
              <a:defRPr sz="1646"/>
            </a:lvl3pPr>
            <a:lvl4pPr marL="1015891" indent="-211644">
              <a:spcBef>
                <a:spcPts val="705"/>
              </a:spcBef>
              <a:buFont typeface="Arial" panose="020B0604020202020204" pitchFamily="34" charset="0"/>
              <a:buChar char="–"/>
              <a:defRPr sz="1646"/>
            </a:lvl4pPr>
            <a:lvl5pPr marL="1269864" indent="-211644">
              <a:spcBef>
                <a:spcPts val="705"/>
              </a:spcBef>
              <a:buFont typeface="Arial" panose="020B0604020202020204" pitchFamily="34" charset="0"/>
              <a:buChar char="•"/>
              <a:defRPr sz="1646"/>
            </a:lvl5pPr>
            <a:lvl6pPr marL="2687879" indent="0">
              <a:buNone/>
              <a:defRPr sz="1176"/>
            </a:lvl6pPr>
            <a:lvl7pPr marL="3225455" indent="0">
              <a:buNone/>
              <a:defRPr sz="1176"/>
            </a:lvl7pPr>
            <a:lvl8pPr marL="3763030" indent="0">
              <a:buNone/>
              <a:defRPr sz="1176"/>
            </a:lvl8pPr>
            <a:lvl9pPr marL="4300606" indent="0">
              <a:buNone/>
              <a:defRPr sz="11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6B84E-C431-3240-A9E7-AD50653A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D6864-1901-D049-8996-B0923983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FB9CF-9F75-8F43-907B-CBD6662E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634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177">
          <p15:clr>
            <a:srgbClr val="FBAE40"/>
          </p15:clr>
        </p15:guide>
        <p15:guide id="3" pos="2721">
          <p15:clr>
            <a:srgbClr val="FBAE40"/>
          </p15:clr>
        </p15:guide>
        <p15:guide id="4" pos="5987">
          <p15:clr>
            <a:srgbClr val="FBAE40"/>
          </p15:clr>
        </p15:guide>
        <p15:guide id="5" orient="horz" pos="794">
          <p15:clr>
            <a:srgbClr val="FBAE40"/>
          </p15:clr>
        </p15:guide>
        <p15:guide id="6" orient="horz" pos="1021">
          <p15:clr>
            <a:srgbClr val="FBAE40"/>
          </p15:clr>
        </p15:guide>
        <p15:guide id="7" orient="horz" pos="1247">
          <p15:clr>
            <a:srgbClr val="FBAE40"/>
          </p15:clr>
        </p15:guide>
        <p15:guide id="8" orient="horz" pos="147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5C53-7395-5643-B7CE-09610BE9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9175D-E0A4-9B4E-A4EB-FBB03DB0A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2A4D6-FFEB-F14A-AA85-FFFB0FD70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D39A5-0DE7-9543-B5CE-4D922276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3503A-4930-964F-80A9-9D22264E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47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MG-L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09026-6062-0B46-92FE-B53276F10D3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6" y="1"/>
            <a:ext cx="5077666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0E9A77C-BC1A-F14E-8261-E6C9ECC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42AACB-58F0-764A-9EB5-B05CF48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87AFF9-56E7-9340-8730-56AC070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161BA0-BDB1-384F-9B51-98C95A40E401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23D366-DDBF-6649-BEED-426145C7F9F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C3EB36-4C4E-CF49-8E7E-F1769FAAADD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C720D1-74F7-994D-AA87-238821F03C0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0E9744-8AB0-F745-B56A-B6C0F746CD1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469C717-E331-4775-9470-8FD060DA626F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096933" y="1142378"/>
            <a:ext cx="4407845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703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646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646"/>
              </a:spcBef>
              <a:buNone/>
              <a:defRPr lang="en-US" sz="1646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646"/>
              </a:spcBef>
              <a:buNone/>
              <a:defRPr sz="1293" b="0" i="0">
                <a:solidFill>
                  <a:schemeClr val="accent6"/>
                </a:solidFill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994B069-30E2-62CE-8AFD-EB076EE4D1F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761585"/>
            <a:ext cx="3158842" cy="42329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11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6123">
          <p15:clr>
            <a:srgbClr val="FBAE40"/>
          </p15:clr>
        </p15:guide>
        <p15:guide id="5" pos="5647">
          <p15:clr>
            <a:srgbClr val="FBAE40"/>
          </p15:clr>
        </p15:guide>
        <p15:guide id="6" pos="381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D443A-F166-DA4D-8C8F-894AF52FD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67295" y="1142378"/>
            <a:ext cx="974464" cy="45713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EC522-6034-0D44-9269-39F76F25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50241" y="1142378"/>
            <a:ext cx="7366350" cy="45713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C8E64-EC2D-3542-ACD6-CF58C6F9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D569-8A8E-8B4B-B468-98D5AB95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256BD-8CAB-5248-866F-350AF87F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529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4" pos="5125">
          <p15:clr>
            <a:srgbClr val="FBAE40"/>
          </p15:clr>
        </p15:guide>
        <p15:guide id="5" pos="483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F820-14E3-8449-9ED8-76C7D2F1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5079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4E5A-4315-E345-9BC8-C4F372DA9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F6238-682C-254E-B470-66609CB5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D6EB7-FB66-1D4B-B5A2-B07A5CE8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D5BFA-FF62-5C4E-8337-98B9D9DA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CD65E7-358D-DA41-A5CB-F3CAD1E8202A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1571529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orient="horz" pos="14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4"/>
            <a:ext cx="4064000" cy="4573250"/>
          </a:xfrm>
        </p:spPr>
        <p:txBody>
          <a:bodyPr/>
          <a:lstStyle>
            <a:lvl1pPr>
              <a:defRPr sz="3998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A54434-2F98-6D43-A103-5DDFE27B402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933" y="1142378"/>
            <a:ext cx="5079534" cy="45732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786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4" pos="598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3FA5-AD0B-CB4B-BA41-442E9FB9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1ECC4-8FF8-8A48-8AA9-03E2B72B3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0242" y="2116760"/>
            <a:ext cx="4190942" cy="3596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4E5A7-084F-8E49-B6CD-A698FB2FD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816" y="2116760"/>
            <a:ext cx="4190942" cy="3596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C3F6A-A67B-4749-A0AF-0BD90755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23223-C3AB-C346-9D2E-3EAE0F74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00DC-0146-9046-9AF4-01524831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174EFEE-AEFA-0740-B762-424147DC0BA3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273229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pos="3402">
          <p15:clr>
            <a:srgbClr val="FBAE40"/>
          </p15:clr>
        </p15:guide>
        <p15:guide id="4" pos="3129">
          <p15:clr>
            <a:srgbClr val="FBAE40"/>
          </p15:clr>
        </p15:guide>
        <p15:guide id="5" orient="horz" pos="1134">
          <p15:clr>
            <a:srgbClr val="FBAE40"/>
          </p15:clr>
        </p15:guide>
        <p15:guide id="6" orient="horz" pos="14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err="1"/>
              <a:t>Headline</a:t>
            </a:r>
            <a:endParaRPr lang="sv-S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175" y="2116494"/>
            <a:ext cx="8891517" cy="3598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/>
              <a:t>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87" y="6349483"/>
            <a:ext cx="1017399" cy="2539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1" b="0" i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0" y="6349483"/>
            <a:ext cx="4317370" cy="2539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1" b="0" i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3883" y="6349483"/>
            <a:ext cx="507767" cy="2539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1" b="0" i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D5BB4-6243-AB43-8377-62AE9A5C7858}"/>
              </a:ext>
            </a:extLst>
          </p:cNvPr>
          <p:cNvPicPr>
            <a:picLocks/>
          </p:cNvPicPr>
          <p:nvPr userDrawn="1"/>
        </p:nvPicPr>
        <p:blipFill>
          <a:blip r:embed="rId6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98CB1-A590-2242-93E4-A5A30307C455}"/>
              </a:ext>
            </a:extLst>
          </p:cNvPr>
          <p:cNvPicPr>
            <a:picLocks/>
          </p:cNvPicPr>
          <p:nvPr userDrawn="1"/>
        </p:nvPicPr>
        <p:blipFill>
          <a:blip r:embed="rId6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1E7DAD-34CE-924B-B686-2C241696AF19}"/>
              </a:ext>
            </a:extLst>
          </p:cNvPr>
          <p:cNvPicPr>
            <a:picLocks/>
          </p:cNvPicPr>
          <p:nvPr userDrawn="1"/>
        </p:nvPicPr>
        <p:blipFill>
          <a:blip r:embed="rId6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8C0F28-4DE8-EF48-AE1E-CE79AD66C96D}"/>
              </a:ext>
            </a:extLst>
          </p:cNvPr>
          <p:cNvPicPr>
            <a:picLocks/>
          </p:cNvPicPr>
          <p:nvPr userDrawn="1"/>
        </p:nvPicPr>
        <p:blipFill>
          <a:blip r:embed="rId6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7" name="Freeform 1">
            <a:extLst>
              <a:ext uri="{FF2B5EF4-FFF2-40B4-BE49-F238E27FC236}">
                <a16:creationId xmlns:a16="http://schemas.microsoft.com/office/drawing/2014/main" id="{A06317E4-F0AF-F0D5-6F14-2515E450570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042811" y="6350159"/>
            <a:ext cx="1895305" cy="25397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39566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p:hf hdr="0"/>
  <p:txStyles>
    <p:titleStyle>
      <a:lvl1pPr algn="l" defTabSz="609557" rtl="0" eaLnBrk="1" latinLnBrk="0" hangingPunct="1">
        <a:lnSpc>
          <a:spcPct val="80000"/>
        </a:lnSpc>
        <a:spcBef>
          <a:spcPct val="0"/>
        </a:spcBef>
        <a:buNone/>
        <a:defRPr sz="4586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73" indent="-253973" algn="l" defTabSz="609557" rtl="0" eaLnBrk="1" latinLnBrk="0" hangingPunct="1">
        <a:lnSpc>
          <a:spcPct val="120000"/>
        </a:lnSpc>
        <a:spcBef>
          <a:spcPts val="1176"/>
        </a:spcBef>
        <a:buFont typeface="Arial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1pPr>
      <a:lvl2pPr marL="592603" indent="-253973" algn="l" defTabSz="609557" rtl="0" eaLnBrk="1" latinLnBrk="0" hangingPunct="1">
        <a:lnSpc>
          <a:spcPct val="120000"/>
        </a:lnSpc>
        <a:spcBef>
          <a:spcPts val="705"/>
        </a:spcBef>
        <a:buFont typeface="Arial"/>
        <a:buChar char="–"/>
        <a:defRPr sz="1881" kern="1200">
          <a:solidFill>
            <a:schemeClr val="tx1"/>
          </a:solidFill>
          <a:latin typeface="+mn-lt"/>
          <a:ea typeface="+mn-ea"/>
          <a:cs typeface="+mn-cs"/>
        </a:defRPr>
      </a:lvl2pPr>
      <a:lvl3pPr marL="931234" indent="-253973" algn="l" defTabSz="609557" rtl="0" eaLnBrk="1" latinLnBrk="0" hangingPunct="1">
        <a:lnSpc>
          <a:spcPct val="120000"/>
        </a:lnSpc>
        <a:spcBef>
          <a:spcPts val="705"/>
        </a:spcBef>
        <a:buFont typeface="Arial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3pPr>
      <a:lvl4pPr marL="1269864" indent="-253973" algn="l" defTabSz="609557" rtl="0" eaLnBrk="1" latinLnBrk="0" hangingPunct="1">
        <a:lnSpc>
          <a:spcPct val="120000"/>
        </a:lnSpc>
        <a:spcBef>
          <a:spcPts val="705"/>
        </a:spcBef>
        <a:buFont typeface="Arial"/>
        <a:buChar char="–"/>
        <a:defRPr sz="1881" kern="1200">
          <a:solidFill>
            <a:schemeClr val="tx1"/>
          </a:solidFill>
          <a:latin typeface="+mn-lt"/>
          <a:ea typeface="+mn-ea"/>
          <a:cs typeface="+mn-cs"/>
        </a:defRPr>
      </a:lvl4pPr>
      <a:lvl5pPr marL="1608494" indent="-253973" algn="l" defTabSz="609557" rtl="0" eaLnBrk="1" latinLnBrk="0" hangingPunct="1">
        <a:lnSpc>
          <a:spcPct val="120000"/>
        </a:lnSpc>
        <a:spcBef>
          <a:spcPts val="705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5pPr>
      <a:lvl6pPr marL="3352564" indent="-304779" algn="l" defTabSz="6095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21" indent="-304779" algn="l" defTabSz="6095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79" indent="-304779" algn="l" defTabSz="6095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36" indent="-304779" algn="l" defTabSz="6095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7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4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71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28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85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42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01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58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3062">
          <p15:clr>
            <a:srgbClr val="F26B43"/>
          </p15:clr>
        </p15:guide>
        <p15:guide id="7" orient="horz" pos="3538">
          <p15:clr>
            <a:srgbClr val="F26B43"/>
          </p15:clr>
        </p15:guide>
        <p15:guide id="9" pos="6395">
          <p15:clr>
            <a:srgbClr val="F26B43"/>
          </p15:clr>
        </p15:guide>
        <p15:guide id="10" pos="136">
          <p15:clr>
            <a:srgbClr val="F26B43"/>
          </p15:clr>
        </p15:guide>
        <p15:guide id="11" orient="horz" pos="612">
          <p15:clr>
            <a:srgbClr val="F26B43"/>
          </p15:clr>
        </p15:guide>
        <p15:guide id="12" pos="32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B253F9-FB6D-E9F0-B4B5-38AB5EBC7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r="-3" b="6429"/>
          <a:stretch/>
        </p:blipFill>
        <p:spPr bwMode="auto">
          <a:xfrm>
            <a:off x="1866" y="1"/>
            <a:ext cx="5077666" cy="6858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74083-E09B-BB40-8890-897CA23680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933" y="1142378"/>
            <a:ext cx="4407845" cy="457324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MU-Nätverksträff</a:t>
            </a:r>
            <a:br>
              <a:rPr lang="sv-SE" dirty="0"/>
            </a:br>
            <a:endParaRPr lang="sv-SE" dirty="0"/>
          </a:p>
          <a:p>
            <a:pPr>
              <a:spcAft>
                <a:spcPts val="600"/>
              </a:spcAft>
            </a:pPr>
            <a:r>
              <a:rPr lang="sv-SE" dirty="0"/>
              <a:t>28 februari 2025</a:t>
            </a:r>
          </a:p>
          <a:p>
            <a:pPr>
              <a:spcAft>
                <a:spcPts val="600"/>
              </a:spcAft>
            </a:pPr>
            <a:endParaRPr lang="sv-SE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AFB25C2F-017A-364C-99DD-BB3EEFC0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50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B8902D3-8C82-6E06-B45E-12C21B20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03F69BB-1139-089C-D892-09DAAE5D53B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Bildobjekt 6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051959E0-DE09-E3DA-E7B0-BA7D1E715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6" y="1108127"/>
            <a:ext cx="4924425" cy="4924425"/>
          </a:xfrm>
          <a:prstGeom prst="rect">
            <a:avLst/>
          </a:prstGeom>
        </p:spPr>
      </p:pic>
      <p:pic>
        <p:nvPicPr>
          <p:cNvPr id="9" name="Bildobjekt 8" descr="En bild som visar text, bebis, Människoansikte, klädsel&#10;&#10;Automatiskt genererad beskrivning">
            <a:extLst>
              <a:ext uri="{FF2B5EF4-FFF2-40B4-BE49-F238E27FC236}">
                <a16:creationId xmlns:a16="http://schemas.microsoft.com/office/drawing/2014/main" id="{F5C8CDB4-E8DC-407A-A441-CBA7F706E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61" y="1108128"/>
            <a:ext cx="49244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005AEE2-85A9-DBF8-4D6B-2E45DDAA7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64" y="81280"/>
            <a:ext cx="7834271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A8138ED-AC7A-DA58-63AF-A00A7FD68C3D}"/>
              </a:ext>
            </a:extLst>
          </p:cNvPr>
          <p:cNvSpPr txBox="1"/>
          <p:nvPr/>
        </p:nvSpPr>
        <p:spPr>
          <a:xfrm>
            <a:off x="8778696" y="3051953"/>
            <a:ext cx="2895600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Friskolor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Järbo Friskola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Samskolan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Katolska Skolan, Göteborg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Viktoriaskolan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Casa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Montessori, Partille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Vistaholm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föräldrakooperativ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Sigrid Rudebecks skola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Orust waldorfskola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pic>
        <p:nvPicPr>
          <p:cNvPr id="5" name="Bild 4" descr="Skola med hel fyllning">
            <a:extLst>
              <a:ext uri="{FF2B5EF4-FFF2-40B4-BE49-F238E27FC236}">
                <a16:creationId xmlns:a16="http://schemas.microsoft.com/office/drawing/2014/main" id="{44109AB0-45F5-C22A-7690-D8BB41D11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2698" y="2346349"/>
            <a:ext cx="609601" cy="609601"/>
          </a:xfrm>
          <a:prstGeom prst="rect">
            <a:avLst/>
          </a:prstGeom>
        </p:spPr>
      </p:pic>
      <p:sp>
        <p:nvSpPr>
          <p:cNvPr id="7" name="Freeform 1">
            <a:extLst>
              <a:ext uri="{FF2B5EF4-FFF2-40B4-BE49-F238E27FC236}">
                <a16:creationId xmlns:a16="http://schemas.microsoft.com/office/drawing/2014/main" id="{61188E16-D479-345E-2CFB-1822E14B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" y="178364"/>
            <a:ext cx="884303" cy="917191"/>
          </a:xfrm>
          <a:custGeom>
            <a:avLst/>
            <a:gdLst>
              <a:gd name="T0" fmla="*/ 2780 w 21000"/>
              <a:gd name="T1" fmla="*/ 7815 h 21000"/>
              <a:gd name="T2" fmla="*/ 4150 w 21000"/>
              <a:gd name="T3" fmla="*/ 7397 h 21000"/>
              <a:gd name="T4" fmla="*/ 4678 w 21000"/>
              <a:gd name="T5" fmla="*/ 5751 h 21000"/>
              <a:gd name="T6" fmla="*/ 4371 w 21000"/>
              <a:gd name="T7" fmla="*/ 5851 h 21000"/>
              <a:gd name="T8" fmla="*/ 5602 w 21000"/>
              <a:gd name="T9" fmla="*/ 4570 h 21000"/>
              <a:gd name="T10" fmla="*/ 5922 w 21000"/>
              <a:gd name="T11" fmla="*/ 4381 h 21000"/>
              <a:gd name="T12" fmla="*/ 9983 w 21000"/>
              <a:gd name="T13" fmla="*/ 4053 h 21000"/>
              <a:gd name="T14" fmla="*/ 8676 w 21000"/>
              <a:gd name="T15" fmla="*/ 4310 h 21000"/>
              <a:gd name="T16" fmla="*/ 11877 w 21000"/>
              <a:gd name="T17" fmla="*/ 4221 h 21000"/>
              <a:gd name="T18" fmla="*/ 12875 w 21000"/>
              <a:gd name="T19" fmla="*/ 2026 h 21000"/>
              <a:gd name="T20" fmla="*/ 10838 w 21000"/>
              <a:gd name="T21" fmla="*/ 4027 h 21000"/>
              <a:gd name="T22" fmla="*/ 14988 w 21000"/>
              <a:gd name="T23" fmla="*/ 5778 h 21000"/>
              <a:gd name="T24" fmla="*/ 14213 w 21000"/>
              <a:gd name="T25" fmla="*/ 4250 h 21000"/>
              <a:gd name="T26" fmla="*/ 15308 w 21000"/>
              <a:gd name="T27" fmla="*/ 6234 h 21000"/>
              <a:gd name="T28" fmla="*/ 16652 w 21000"/>
              <a:gd name="T29" fmla="*/ 4200 h 21000"/>
              <a:gd name="T30" fmla="*/ 16678 w 21000"/>
              <a:gd name="T31" fmla="*/ 7872 h 21000"/>
              <a:gd name="T32" fmla="*/ 18295 w 21000"/>
              <a:gd name="T33" fmla="*/ 7156 h 21000"/>
              <a:gd name="T34" fmla="*/ 4777 w 21000"/>
              <a:gd name="T35" fmla="*/ 13428 h 21000"/>
              <a:gd name="T36" fmla="*/ 2265 w 21000"/>
              <a:gd name="T37" fmla="*/ 13583 h 21000"/>
              <a:gd name="T38" fmla="*/ 4310 w 21000"/>
              <a:gd name="T39" fmla="*/ 13389 h 21000"/>
              <a:gd name="T40" fmla="*/ 4775 w 21000"/>
              <a:gd name="T41" fmla="*/ 15366 h 21000"/>
              <a:gd name="T42" fmla="*/ 4386 w 21000"/>
              <a:gd name="T43" fmla="*/ 15704 h 21000"/>
              <a:gd name="T44" fmla="*/ 6171 w 21000"/>
              <a:gd name="T45" fmla="*/ 15274 h 21000"/>
              <a:gd name="T46" fmla="*/ 6988 w 21000"/>
              <a:gd name="T47" fmla="*/ 17991 h 21000"/>
              <a:gd name="T48" fmla="*/ 7227 w 21000"/>
              <a:gd name="T49" fmla="*/ 16492 h 21000"/>
              <a:gd name="T50" fmla="*/ 10243 w 21000"/>
              <a:gd name="T51" fmla="*/ 18153 h 21000"/>
              <a:gd name="T52" fmla="*/ 9216 w 21000"/>
              <a:gd name="T53" fmla="*/ 17119 h 21000"/>
              <a:gd name="T54" fmla="*/ 9216 w 21000"/>
              <a:gd name="T55" fmla="*/ 17119 h 21000"/>
              <a:gd name="T56" fmla="*/ 11339 w 21000"/>
              <a:gd name="T57" fmla="*/ 17878 h 21000"/>
              <a:gd name="T58" fmla="*/ 12583 w 21000"/>
              <a:gd name="T59" fmla="*/ 19049 h 21000"/>
              <a:gd name="T60" fmla="*/ 14801 w 21000"/>
              <a:gd name="T61" fmla="*/ 17607 h 21000"/>
              <a:gd name="T62" fmla="*/ 13463 w 21000"/>
              <a:gd name="T63" fmla="*/ 17056 h 21000"/>
              <a:gd name="T64" fmla="*/ 16040 w 21000"/>
              <a:gd name="T65" fmla="*/ 17392 h 21000"/>
              <a:gd name="T66" fmla="*/ 17240 w 21000"/>
              <a:gd name="T67" fmla="*/ 16101 h 21000"/>
              <a:gd name="T68" fmla="*/ 16720 w 21000"/>
              <a:gd name="T69" fmla="*/ 12360 h 21000"/>
              <a:gd name="T70" fmla="*/ 18059 w 21000"/>
              <a:gd name="T71" fmla="*/ 15027 h 21000"/>
              <a:gd name="T72" fmla="*/ 20999 w 21000"/>
              <a:gd name="T73" fmla="*/ 10500 h 21000"/>
              <a:gd name="T74" fmla="*/ 20621 w 21000"/>
              <a:gd name="T75" fmla="*/ 10500 h 21000"/>
              <a:gd name="T76" fmla="*/ 10500 w 21000"/>
              <a:gd name="T77" fmla="*/ 15699 h 21000"/>
              <a:gd name="T78" fmla="*/ 6476 w 21000"/>
              <a:gd name="T79" fmla="*/ 7849 h 21000"/>
              <a:gd name="T80" fmla="*/ 13153 w 21000"/>
              <a:gd name="T81" fmla="*/ 8298 h 21000"/>
              <a:gd name="T82" fmla="*/ 13565 w 21000"/>
              <a:gd name="T83" fmla="*/ 10306 h 21000"/>
              <a:gd name="T84" fmla="*/ 5827 w 21000"/>
              <a:gd name="T85" fmla="*/ 9316 h 21000"/>
              <a:gd name="T86" fmla="*/ 5680 w 21000"/>
              <a:gd name="T87" fmla="*/ 10500 h 21000"/>
              <a:gd name="T88" fmla="*/ 8970 w 21000"/>
              <a:gd name="T89" fmla="*/ 15069 h 21000"/>
              <a:gd name="T90" fmla="*/ 9072 w 21000"/>
              <a:gd name="T91" fmla="*/ 12646 h 21000"/>
              <a:gd name="T92" fmla="*/ 6016 w 21000"/>
              <a:gd name="T93" fmla="*/ 12266 h 21000"/>
              <a:gd name="T94" fmla="*/ 13951 w 21000"/>
              <a:gd name="T95" fmla="*/ 10500 h 21000"/>
              <a:gd name="T96" fmla="*/ 10500 w 21000"/>
              <a:gd name="T97" fmla="*/ 15318 h 21000"/>
              <a:gd name="T98" fmla="*/ 10622 w 21000"/>
              <a:gd name="T99" fmla="*/ 12838 h 21000"/>
              <a:gd name="T100" fmla="*/ 12856 w 21000"/>
              <a:gd name="T101" fmla="*/ 12323 h 21000"/>
              <a:gd name="T102" fmla="*/ 12137 w 21000"/>
              <a:gd name="T103" fmla="*/ 13470 h 21000"/>
              <a:gd name="T104" fmla="*/ 17791 w 21000"/>
              <a:gd name="T105" fmla="*/ 9201 h 21000"/>
              <a:gd name="T106" fmla="*/ 2717 w 21000"/>
              <a:gd name="T107" fmla="*/ 10492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000" h="21000">
                <a:moveTo>
                  <a:pt x="2341" y="7179"/>
                </a:moveTo>
                <a:lnTo>
                  <a:pt x="2341" y="7179"/>
                </a:lnTo>
                <a:cubicBezTo>
                  <a:pt x="2491" y="6812"/>
                  <a:pt x="2840" y="6526"/>
                  <a:pt x="3294" y="6704"/>
                </a:cubicBezTo>
                <a:cubicBezTo>
                  <a:pt x="3158" y="7040"/>
                  <a:pt x="3158" y="7040"/>
                  <a:pt x="3158" y="7040"/>
                </a:cubicBezTo>
                <a:cubicBezTo>
                  <a:pt x="2943" y="6954"/>
                  <a:pt x="2748" y="7043"/>
                  <a:pt x="2641" y="7305"/>
                </a:cubicBezTo>
                <a:cubicBezTo>
                  <a:pt x="2533" y="7570"/>
                  <a:pt x="2625" y="7752"/>
                  <a:pt x="2780" y="7815"/>
                </a:cubicBezTo>
                <a:cubicBezTo>
                  <a:pt x="3302" y="8027"/>
                  <a:pt x="3391" y="6688"/>
                  <a:pt x="4266" y="7045"/>
                </a:cubicBezTo>
                <a:cubicBezTo>
                  <a:pt x="4628" y="7192"/>
                  <a:pt x="4793" y="7594"/>
                  <a:pt x="4588" y="8090"/>
                </a:cubicBezTo>
                <a:cubicBezTo>
                  <a:pt x="4402" y="8552"/>
                  <a:pt x="3977" y="8767"/>
                  <a:pt x="3559" y="8597"/>
                </a:cubicBezTo>
                <a:cubicBezTo>
                  <a:pt x="3693" y="8274"/>
                  <a:pt x="3693" y="8274"/>
                  <a:pt x="3693" y="8274"/>
                </a:cubicBezTo>
                <a:cubicBezTo>
                  <a:pt x="3916" y="8361"/>
                  <a:pt x="4166" y="8250"/>
                  <a:pt x="4289" y="7954"/>
                </a:cubicBezTo>
                <a:cubicBezTo>
                  <a:pt x="4394" y="7696"/>
                  <a:pt x="4347" y="7476"/>
                  <a:pt x="4150" y="7397"/>
                </a:cubicBezTo>
                <a:cubicBezTo>
                  <a:pt x="3567" y="7158"/>
                  <a:pt x="3523" y="8502"/>
                  <a:pt x="2651" y="8145"/>
                </a:cubicBezTo>
                <a:cubicBezTo>
                  <a:pt x="2323" y="8011"/>
                  <a:pt x="2155" y="7633"/>
                  <a:pt x="2341" y="7179"/>
                </a:cubicBezTo>
                <a:close/>
                <a:moveTo>
                  <a:pt x="5323" y="6675"/>
                </a:moveTo>
                <a:lnTo>
                  <a:pt x="5323" y="6675"/>
                </a:lnTo>
                <a:cubicBezTo>
                  <a:pt x="4751" y="6195"/>
                  <a:pt x="4751" y="6195"/>
                  <a:pt x="4751" y="6195"/>
                </a:cubicBezTo>
                <a:cubicBezTo>
                  <a:pt x="4678" y="5751"/>
                  <a:pt x="4678" y="5751"/>
                  <a:pt x="4678" y="5751"/>
                </a:cubicBezTo>
                <a:cubicBezTo>
                  <a:pt x="5938" y="5943"/>
                  <a:pt x="5938" y="5943"/>
                  <a:pt x="5938" y="5943"/>
                </a:cubicBezTo>
                <a:cubicBezTo>
                  <a:pt x="6216" y="5612"/>
                  <a:pt x="6216" y="5612"/>
                  <a:pt x="6216" y="5612"/>
                </a:cubicBezTo>
                <a:cubicBezTo>
                  <a:pt x="4615" y="5384"/>
                  <a:pt x="4615" y="5384"/>
                  <a:pt x="4615" y="5384"/>
                </a:cubicBezTo>
                <a:cubicBezTo>
                  <a:pt x="4402" y="4134"/>
                  <a:pt x="4402" y="4134"/>
                  <a:pt x="4402" y="4134"/>
                </a:cubicBezTo>
                <a:cubicBezTo>
                  <a:pt x="4119" y="4473"/>
                  <a:pt x="4119" y="4473"/>
                  <a:pt x="4119" y="4473"/>
                </a:cubicBezTo>
                <a:cubicBezTo>
                  <a:pt x="4371" y="5851"/>
                  <a:pt x="4371" y="5851"/>
                  <a:pt x="4371" y="5851"/>
                </a:cubicBezTo>
                <a:cubicBezTo>
                  <a:pt x="4357" y="5864"/>
                  <a:pt x="4357" y="5864"/>
                  <a:pt x="4357" y="5864"/>
                </a:cubicBezTo>
                <a:cubicBezTo>
                  <a:pt x="3533" y="5171"/>
                  <a:pt x="3533" y="5171"/>
                  <a:pt x="3533" y="5171"/>
                </a:cubicBezTo>
                <a:cubicBezTo>
                  <a:pt x="3300" y="5447"/>
                  <a:pt x="3300" y="5447"/>
                  <a:pt x="3300" y="5447"/>
                </a:cubicBezTo>
                <a:cubicBezTo>
                  <a:pt x="5092" y="6951"/>
                  <a:pt x="5092" y="6951"/>
                  <a:pt x="5092" y="6951"/>
                </a:cubicBezTo>
                <a:lnTo>
                  <a:pt x="5323" y="6675"/>
                </a:lnTo>
                <a:close/>
                <a:moveTo>
                  <a:pt x="5602" y="4570"/>
                </a:moveTo>
                <a:lnTo>
                  <a:pt x="5602" y="4570"/>
                </a:lnTo>
                <a:cubicBezTo>
                  <a:pt x="5253" y="3977"/>
                  <a:pt x="5434" y="3263"/>
                  <a:pt x="6035" y="2908"/>
                </a:cubicBezTo>
                <a:cubicBezTo>
                  <a:pt x="6641" y="2551"/>
                  <a:pt x="7353" y="2748"/>
                  <a:pt x="7696" y="3336"/>
                </a:cubicBezTo>
                <a:cubicBezTo>
                  <a:pt x="8046" y="3930"/>
                  <a:pt x="7870" y="4644"/>
                  <a:pt x="7263" y="4998"/>
                </a:cubicBezTo>
                <a:cubicBezTo>
                  <a:pt x="6662" y="5355"/>
                  <a:pt x="5953" y="5169"/>
                  <a:pt x="5602" y="4570"/>
                </a:cubicBezTo>
                <a:close/>
                <a:moveTo>
                  <a:pt x="5922" y="4381"/>
                </a:moveTo>
                <a:lnTo>
                  <a:pt x="5922" y="4381"/>
                </a:lnTo>
                <a:cubicBezTo>
                  <a:pt x="6177" y="4814"/>
                  <a:pt x="6673" y="4953"/>
                  <a:pt x="7093" y="4704"/>
                </a:cubicBezTo>
                <a:cubicBezTo>
                  <a:pt x="7515" y="4455"/>
                  <a:pt x="7633" y="3956"/>
                  <a:pt x="7379" y="3523"/>
                </a:cubicBezTo>
                <a:cubicBezTo>
                  <a:pt x="7127" y="3097"/>
                  <a:pt x="6631" y="2953"/>
                  <a:pt x="6208" y="3202"/>
                </a:cubicBezTo>
                <a:cubicBezTo>
                  <a:pt x="5788" y="3449"/>
                  <a:pt x="5673" y="3956"/>
                  <a:pt x="5922" y="4381"/>
                </a:cubicBezTo>
                <a:close/>
                <a:moveTo>
                  <a:pt x="9983" y="4053"/>
                </a:moveTo>
                <a:lnTo>
                  <a:pt x="9983" y="4053"/>
                </a:lnTo>
                <a:cubicBezTo>
                  <a:pt x="9922" y="3738"/>
                  <a:pt x="9922" y="3738"/>
                  <a:pt x="9922" y="3738"/>
                </a:cubicBezTo>
                <a:cubicBezTo>
                  <a:pt x="8967" y="3924"/>
                  <a:pt x="8967" y="3924"/>
                  <a:pt x="8967" y="3924"/>
                </a:cubicBezTo>
                <a:cubicBezTo>
                  <a:pt x="8581" y="1945"/>
                  <a:pt x="8581" y="1945"/>
                  <a:pt x="8581" y="1945"/>
                </a:cubicBezTo>
                <a:cubicBezTo>
                  <a:pt x="8227" y="2013"/>
                  <a:pt x="8227" y="2013"/>
                  <a:pt x="8227" y="2013"/>
                </a:cubicBezTo>
                <a:cubicBezTo>
                  <a:pt x="8676" y="4310"/>
                  <a:pt x="8676" y="4310"/>
                  <a:pt x="8676" y="4310"/>
                </a:cubicBezTo>
                <a:lnTo>
                  <a:pt x="9983" y="4053"/>
                </a:lnTo>
                <a:close/>
                <a:moveTo>
                  <a:pt x="11132" y="2439"/>
                </a:moveTo>
                <a:lnTo>
                  <a:pt x="11132" y="2439"/>
                </a:lnTo>
                <a:cubicBezTo>
                  <a:pt x="11150" y="2441"/>
                  <a:pt x="11150" y="2441"/>
                  <a:pt x="11150" y="2441"/>
                </a:cubicBezTo>
                <a:cubicBezTo>
                  <a:pt x="11536" y="4158"/>
                  <a:pt x="11536" y="4158"/>
                  <a:pt x="11536" y="4158"/>
                </a:cubicBezTo>
                <a:cubicBezTo>
                  <a:pt x="11877" y="4221"/>
                  <a:pt x="11877" y="4221"/>
                  <a:pt x="11877" y="4221"/>
                </a:cubicBezTo>
                <a:cubicBezTo>
                  <a:pt x="12788" y="2761"/>
                  <a:pt x="12788" y="2761"/>
                  <a:pt x="12788" y="2761"/>
                </a:cubicBezTo>
                <a:cubicBezTo>
                  <a:pt x="12809" y="2764"/>
                  <a:pt x="12809" y="2764"/>
                  <a:pt x="12809" y="2764"/>
                </a:cubicBezTo>
                <a:cubicBezTo>
                  <a:pt x="12518" y="4339"/>
                  <a:pt x="12518" y="4339"/>
                  <a:pt x="12518" y="4339"/>
                </a:cubicBezTo>
                <a:cubicBezTo>
                  <a:pt x="12859" y="4402"/>
                  <a:pt x="12859" y="4402"/>
                  <a:pt x="12859" y="4402"/>
                </a:cubicBezTo>
                <a:cubicBezTo>
                  <a:pt x="13284" y="2103"/>
                  <a:pt x="13284" y="2103"/>
                  <a:pt x="13284" y="2103"/>
                </a:cubicBezTo>
                <a:cubicBezTo>
                  <a:pt x="12875" y="2026"/>
                  <a:pt x="12875" y="2026"/>
                  <a:pt x="12875" y="2026"/>
                </a:cubicBezTo>
                <a:cubicBezTo>
                  <a:pt x="11806" y="3746"/>
                  <a:pt x="11806" y="3746"/>
                  <a:pt x="11806" y="3746"/>
                </a:cubicBezTo>
                <a:cubicBezTo>
                  <a:pt x="11785" y="3741"/>
                  <a:pt x="11785" y="3741"/>
                  <a:pt x="11785" y="3741"/>
                </a:cubicBezTo>
                <a:cubicBezTo>
                  <a:pt x="11334" y="1740"/>
                  <a:pt x="11334" y="1740"/>
                  <a:pt x="11334" y="1740"/>
                </a:cubicBezTo>
                <a:cubicBezTo>
                  <a:pt x="10922" y="1664"/>
                  <a:pt x="10922" y="1664"/>
                  <a:pt x="10922" y="1664"/>
                </a:cubicBezTo>
                <a:cubicBezTo>
                  <a:pt x="10497" y="3964"/>
                  <a:pt x="10497" y="3964"/>
                  <a:pt x="10497" y="3964"/>
                </a:cubicBezTo>
                <a:cubicBezTo>
                  <a:pt x="10838" y="4027"/>
                  <a:pt x="10838" y="4027"/>
                  <a:pt x="10838" y="4027"/>
                </a:cubicBezTo>
                <a:lnTo>
                  <a:pt x="11132" y="2439"/>
                </a:lnTo>
                <a:close/>
                <a:moveTo>
                  <a:pt x="13195" y="4567"/>
                </a:moveTo>
                <a:lnTo>
                  <a:pt x="13195" y="4567"/>
                </a:lnTo>
                <a:cubicBezTo>
                  <a:pt x="15219" y="3113"/>
                  <a:pt x="15219" y="3113"/>
                  <a:pt x="15219" y="3113"/>
                </a:cubicBezTo>
                <a:cubicBezTo>
                  <a:pt x="15581" y="3357"/>
                  <a:pt x="15581" y="3357"/>
                  <a:pt x="15581" y="3357"/>
                </a:cubicBezTo>
                <a:cubicBezTo>
                  <a:pt x="14988" y="5778"/>
                  <a:pt x="14988" y="5778"/>
                  <a:pt x="14988" y="5778"/>
                </a:cubicBezTo>
                <a:cubicBezTo>
                  <a:pt x="14673" y="5565"/>
                  <a:pt x="14673" y="5565"/>
                  <a:pt x="14673" y="5565"/>
                </a:cubicBezTo>
                <a:cubicBezTo>
                  <a:pt x="14807" y="5043"/>
                  <a:pt x="14807" y="5043"/>
                  <a:pt x="14807" y="5043"/>
                </a:cubicBezTo>
                <a:cubicBezTo>
                  <a:pt x="13938" y="4457"/>
                  <a:pt x="13938" y="4457"/>
                  <a:pt x="13938" y="4457"/>
                </a:cubicBezTo>
                <a:cubicBezTo>
                  <a:pt x="13502" y="4775"/>
                  <a:pt x="13502" y="4775"/>
                  <a:pt x="13502" y="4775"/>
                </a:cubicBezTo>
                <a:lnTo>
                  <a:pt x="13195" y="4567"/>
                </a:lnTo>
                <a:close/>
                <a:moveTo>
                  <a:pt x="14213" y="4250"/>
                </a:moveTo>
                <a:lnTo>
                  <a:pt x="14213" y="4250"/>
                </a:lnTo>
                <a:cubicBezTo>
                  <a:pt x="14893" y="4712"/>
                  <a:pt x="14893" y="4712"/>
                  <a:pt x="14893" y="4712"/>
                </a:cubicBezTo>
                <a:cubicBezTo>
                  <a:pt x="15179" y="3573"/>
                  <a:pt x="15179" y="3573"/>
                  <a:pt x="15179" y="3573"/>
                </a:cubicBezTo>
                <a:cubicBezTo>
                  <a:pt x="15161" y="3562"/>
                  <a:pt x="15161" y="3562"/>
                  <a:pt x="15161" y="3562"/>
                </a:cubicBezTo>
                <a:lnTo>
                  <a:pt x="14213" y="4250"/>
                </a:lnTo>
                <a:close/>
                <a:moveTo>
                  <a:pt x="15308" y="6234"/>
                </a:moveTo>
                <a:lnTo>
                  <a:pt x="15308" y="6234"/>
                </a:lnTo>
                <a:cubicBezTo>
                  <a:pt x="15536" y="6507"/>
                  <a:pt x="15536" y="6507"/>
                  <a:pt x="15536" y="6507"/>
                </a:cubicBezTo>
                <a:cubicBezTo>
                  <a:pt x="17080" y="5211"/>
                  <a:pt x="17080" y="5211"/>
                  <a:pt x="17080" y="5211"/>
                </a:cubicBezTo>
                <a:cubicBezTo>
                  <a:pt x="17526" y="5741"/>
                  <a:pt x="17526" y="5741"/>
                  <a:pt x="17526" y="5741"/>
                </a:cubicBezTo>
                <a:cubicBezTo>
                  <a:pt x="17770" y="5533"/>
                  <a:pt x="17770" y="5533"/>
                  <a:pt x="17770" y="5533"/>
                </a:cubicBezTo>
                <a:cubicBezTo>
                  <a:pt x="16652" y="4200"/>
                  <a:pt x="16652" y="4200"/>
                  <a:pt x="16652" y="4200"/>
                </a:cubicBezTo>
                <a:cubicBezTo>
                  <a:pt x="16408" y="4407"/>
                  <a:pt x="16408" y="4407"/>
                  <a:pt x="16408" y="4407"/>
                </a:cubicBezTo>
                <a:cubicBezTo>
                  <a:pt x="16851" y="4938"/>
                  <a:pt x="16851" y="4938"/>
                  <a:pt x="16851" y="4938"/>
                </a:cubicBezTo>
                <a:lnTo>
                  <a:pt x="15308" y="6234"/>
                </a:lnTo>
                <a:close/>
                <a:moveTo>
                  <a:pt x="17169" y="8164"/>
                </a:moveTo>
                <a:lnTo>
                  <a:pt x="17169" y="8164"/>
                </a:lnTo>
                <a:cubicBezTo>
                  <a:pt x="16975" y="8248"/>
                  <a:pt x="16786" y="8127"/>
                  <a:pt x="16678" y="7872"/>
                </a:cubicBezTo>
                <a:cubicBezTo>
                  <a:pt x="16550" y="7576"/>
                  <a:pt x="16647" y="7321"/>
                  <a:pt x="16867" y="7224"/>
                </a:cubicBezTo>
                <a:cubicBezTo>
                  <a:pt x="16731" y="6901"/>
                  <a:pt x="16731" y="6901"/>
                  <a:pt x="16731" y="6901"/>
                </a:cubicBezTo>
                <a:cubicBezTo>
                  <a:pt x="16316" y="7080"/>
                  <a:pt x="16172" y="7531"/>
                  <a:pt x="16368" y="7990"/>
                </a:cubicBezTo>
                <a:cubicBezTo>
                  <a:pt x="16578" y="8484"/>
                  <a:pt x="16980" y="8647"/>
                  <a:pt x="17340" y="8494"/>
                </a:cubicBezTo>
                <a:cubicBezTo>
                  <a:pt x="18209" y="8122"/>
                  <a:pt x="17316" y="7116"/>
                  <a:pt x="17836" y="6896"/>
                </a:cubicBezTo>
                <a:cubicBezTo>
                  <a:pt x="17988" y="6830"/>
                  <a:pt x="18182" y="6891"/>
                  <a:pt x="18295" y="7156"/>
                </a:cubicBezTo>
                <a:cubicBezTo>
                  <a:pt x="18405" y="7416"/>
                  <a:pt x="18332" y="7615"/>
                  <a:pt x="18122" y="7707"/>
                </a:cubicBezTo>
                <a:cubicBezTo>
                  <a:pt x="18264" y="8040"/>
                  <a:pt x="18264" y="8040"/>
                  <a:pt x="18264" y="8040"/>
                </a:cubicBezTo>
                <a:cubicBezTo>
                  <a:pt x="18710" y="7843"/>
                  <a:pt x="18749" y="7395"/>
                  <a:pt x="18594" y="7030"/>
                </a:cubicBezTo>
                <a:cubicBezTo>
                  <a:pt x="18400" y="6578"/>
                  <a:pt x="18014" y="6431"/>
                  <a:pt x="17689" y="6570"/>
                </a:cubicBezTo>
                <a:cubicBezTo>
                  <a:pt x="16823" y="6940"/>
                  <a:pt x="17749" y="7917"/>
                  <a:pt x="17169" y="8164"/>
                </a:cubicBezTo>
                <a:close/>
                <a:moveTo>
                  <a:pt x="4777" y="13428"/>
                </a:moveTo>
                <a:lnTo>
                  <a:pt x="4777" y="13428"/>
                </a:lnTo>
                <a:cubicBezTo>
                  <a:pt x="3029" y="15206"/>
                  <a:pt x="3029" y="15206"/>
                  <a:pt x="3029" y="15206"/>
                </a:cubicBezTo>
                <a:cubicBezTo>
                  <a:pt x="2866" y="14862"/>
                  <a:pt x="2866" y="14862"/>
                  <a:pt x="2866" y="14862"/>
                </a:cubicBezTo>
                <a:cubicBezTo>
                  <a:pt x="3250" y="14481"/>
                  <a:pt x="3250" y="14481"/>
                  <a:pt x="3250" y="14481"/>
                </a:cubicBezTo>
                <a:cubicBezTo>
                  <a:pt x="2803" y="13533"/>
                  <a:pt x="2803" y="13533"/>
                  <a:pt x="2803" y="13533"/>
                </a:cubicBezTo>
                <a:cubicBezTo>
                  <a:pt x="2265" y="13583"/>
                  <a:pt x="2265" y="13583"/>
                  <a:pt x="2265" y="13583"/>
                </a:cubicBezTo>
                <a:cubicBezTo>
                  <a:pt x="2108" y="13250"/>
                  <a:pt x="2108" y="13250"/>
                  <a:pt x="2108" y="13250"/>
                </a:cubicBezTo>
                <a:cubicBezTo>
                  <a:pt x="4591" y="13032"/>
                  <a:pt x="4591" y="13032"/>
                  <a:pt x="4591" y="13032"/>
                </a:cubicBezTo>
                <a:lnTo>
                  <a:pt x="4777" y="13428"/>
                </a:lnTo>
                <a:close/>
                <a:moveTo>
                  <a:pt x="4321" y="13410"/>
                </a:moveTo>
                <a:lnTo>
                  <a:pt x="4321" y="13410"/>
                </a:lnTo>
                <a:cubicBezTo>
                  <a:pt x="4310" y="13389"/>
                  <a:pt x="4310" y="13389"/>
                  <a:pt x="4310" y="13389"/>
                </a:cubicBezTo>
                <a:cubicBezTo>
                  <a:pt x="3145" y="13497"/>
                  <a:pt x="3145" y="13497"/>
                  <a:pt x="3145" y="13497"/>
                </a:cubicBezTo>
                <a:cubicBezTo>
                  <a:pt x="3494" y="14240"/>
                  <a:pt x="3494" y="14240"/>
                  <a:pt x="3494" y="14240"/>
                </a:cubicBezTo>
                <a:lnTo>
                  <a:pt x="4321" y="13410"/>
                </a:lnTo>
                <a:close/>
                <a:moveTo>
                  <a:pt x="6171" y="15274"/>
                </a:moveTo>
                <a:lnTo>
                  <a:pt x="6171" y="15274"/>
                </a:lnTo>
                <a:cubicBezTo>
                  <a:pt x="4775" y="15366"/>
                  <a:pt x="4775" y="15366"/>
                  <a:pt x="4775" y="15366"/>
                </a:cubicBezTo>
                <a:cubicBezTo>
                  <a:pt x="4762" y="15350"/>
                  <a:pt x="4762" y="15350"/>
                  <a:pt x="4762" y="15350"/>
                </a:cubicBezTo>
                <a:cubicBezTo>
                  <a:pt x="5547" y="14612"/>
                  <a:pt x="5547" y="14612"/>
                  <a:pt x="5547" y="14612"/>
                </a:cubicBezTo>
                <a:cubicBezTo>
                  <a:pt x="5300" y="14350"/>
                  <a:pt x="5300" y="14350"/>
                  <a:pt x="5300" y="14350"/>
                </a:cubicBezTo>
                <a:cubicBezTo>
                  <a:pt x="3599" y="15951"/>
                  <a:pt x="3599" y="15951"/>
                  <a:pt x="3599" y="15951"/>
                </a:cubicBezTo>
                <a:cubicBezTo>
                  <a:pt x="3846" y="16214"/>
                  <a:pt x="3846" y="16214"/>
                  <a:pt x="3846" y="16214"/>
                </a:cubicBezTo>
                <a:cubicBezTo>
                  <a:pt x="4386" y="15704"/>
                  <a:pt x="4386" y="15704"/>
                  <a:pt x="4386" y="15704"/>
                </a:cubicBezTo>
                <a:cubicBezTo>
                  <a:pt x="4838" y="15681"/>
                  <a:pt x="4838" y="15681"/>
                  <a:pt x="4838" y="15681"/>
                </a:cubicBezTo>
                <a:cubicBezTo>
                  <a:pt x="4502" y="16912"/>
                  <a:pt x="4502" y="16912"/>
                  <a:pt x="4502" y="16912"/>
                </a:cubicBezTo>
                <a:cubicBezTo>
                  <a:pt x="4796" y="17224"/>
                  <a:pt x="4796" y="17224"/>
                  <a:pt x="4796" y="17224"/>
                </a:cubicBezTo>
                <a:cubicBezTo>
                  <a:pt x="5211" y="15660"/>
                  <a:pt x="5211" y="15660"/>
                  <a:pt x="5211" y="15660"/>
                </a:cubicBezTo>
                <a:cubicBezTo>
                  <a:pt x="6476" y="15597"/>
                  <a:pt x="6476" y="15597"/>
                  <a:pt x="6476" y="15597"/>
                </a:cubicBezTo>
                <a:lnTo>
                  <a:pt x="6171" y="15274"/>
                </a:lnTo>
                <a:close/>
                <a:moveTo>
                  <a:pt x="7221" y="16030"/>
                </a:moveTo>
                <a:lnTo>
                  <a:pt x="7221" y="16030"/>
                </a:lnTo>
                <a:cubicBezTo>
                  <a:pt x="7605" y="16240"/>
                  <a:pt x="7605" y="16240"/>
                  <a:pt x="7605" y="16240"/>
                </a:cubicBezTo>
                <a:cubicBezTo>
                  <a:pt x="7237" y="18705"/>
                  <a:pt x="7237" y="18705"/>
                  <a:pt x="7237" y="18705"/>
                </a:cubicBezTo>
                <a:cubicBezTo>
                  <a:pt x="6904" y="18524"/>
                  <a:pt x="6904" y="18524"/>
                  <a:pt x="6904" y="18524"/>
                </a:cubicBezTo>
                <a:cubicBezTo>
                  <a:pt x="6988" y="17991"/>
                  <a:pt x="6988" y="17991"/>
                  <a:pt x="6988" y="17991"/>
                </a:cubicBezTo>
                <a:cubicBezTo>
                  <a:pt x="6069" y="17487"/>
                  <a:pt x="6069" y="17487"/>
                  <a:pt x="6069" y="17487"/>
                </a:cubicBezTo>
                <a:cubicBezTo>
                  <a:pt x="5665" y="17841"/>
                  <a:pt x="5665" y="17841"/>
                  <a:pt x="5665" y="17841"/>
                </a:cubicBezTo>
                <a:cubicBezTo>
                  <a:pt x="5342" y="17665"/>
                  <a:pt x="5342" y="17665"/>
                  <a:pt x="5342" y="17665"/>
                </a:cubicBezTo>
                <a:lnTo>
                  <a:pt x="7221" y="16030"/>
                </a:lnTo>
                <a:close/>
                <a:moveTo>
                  <a:pt x="7227" y="16492"/>
                </a:moveTo>
                <a:lnTo>
                  <a:pt x="7227" y="16492"/>
                </a:lnTo>
                <a:cubicBezTo>
                  <a:pt x="7206" y="16481"/>
                  <a:pt x="7206" y="16481"/>
                  <a:pt x="7206" y="16481"/>
                </a:cubicBezTo>
                <a:cubicBezTo>
                  <a:pt x="6324" y="17256"/>
                  <a:pt x="6324" y="17256"/>
                  <a:pt x="6324" y="17256"/>
                </a:cubicBezTo>
                <a:cubicBezTo>
                  <a:pt x="7045" y="17652"/>
                  <a:pt x="7045" y="17652"/>
                  <a:pt x="7045" y="17652"/>
                </a:cubicBezTo>
                <a:lnTo>
                  <a:pt x="7227" y="16492"/>
                </a:lnTo>
                <a:close/>
                <a:moveTo>
                  <a:pt x="10243" y="18153"/>
                </a:moveTo>
                <a:lnTo>
                  <a:pt x="10243" y="18153"/>
                </a:lnTo>
                <a:cubicBezTo>
                  <a:pt x="10122" y="18867"/>
                  <a:pt x="9618" y="19238"/>
                  <a:pt x="8888" y="19114"/>
                </a:cubicBezTo>
                <a:cubicBezTo>
                  <a:pt x="8158" y="18991"/>
                  <a:pt x="8158" y="18991"/>
                  <a:pt x="8158" y="18991"/>
                </a:cubicBezTo>
                <a:cubicBezTo>
                  <a:pt x="8547" y="16686"/>
                  <a:pt x="8547" y="16686"/>
                  <a:pt x="8547" y="16686"/>
                </a:cubicBezTo>
                <a:cubicBezTo>
                  <a:pt x="9274" y="16809"/>
                  <a:pt x="9274" y="16809"/>
                  <a:pt x="9274" y="16809"/>
                </a:cubicBezTo>
                <a:cubicBezTo>
                  <a:pt x="10006" y="16933"/>
                  <a:pt x="10356" y="17481"/>
                  <a:pt x="10243" y="18153"/>
                </a:cubicBezTo>
                <a:close/>
                <a:moveTo>
                  <a:pt x="9216" y="17119"/>
                </a:moveTo>
                <a:lnTo>
                  <a:pt x="9216" y="17119"/>
                </a:lnTo>
                <a:cubicBezTo>
                  <a:pt x="8849" y="17059"/>
                  <a:pt x="8849" y="17059"/>
                  <a:pt x="8849" y="17059"/>
                </a:cubicBezTo>
                <a:cubicBezTo>
                  <a:pt x="8565" y="18741"/>
                  <a:pt x="8565" y="18741"/>
                  <a:pt x="8565" y="18741"/>
                </a:cubicBezTo>
                <a:cubicBezTo>
                  <a:pt x="8933" y="18804"/>
                  <a:pt x="8933" y="18804"/>
                  <a:pt x="8933" y="18804"/>
                </a:cubicBezTo>
                <a:cubicBezTo>
                  <a:pt x="9405" y="18883"/>
                  <a:pt x="9789" y="18652"/>
                  <a:pt x="9883" y="18093"/>
                </a:cubicBezTo>
                <a:cubicBezTo>
                  <a:pt x="9972" y="17555"/>
                  <a:pt x="9694" y="17201"/>
                  <a:pt x="9216" y="17119"/>
                </a:cubicBezTo>
                <a:close/>
                <a:moveTo>
                  <a:pt x="11494" y="18894"/>
                </a:moveTo>
                <a:lnTo>
                  <a:pt x="11494" y="18894"/>
                </a:lnTo>
                <a:cubicBezTo>
                  <a:pt x="11386" y="18188"/>
                  <a:pt x="11386" y="18188"/>
                  <a:pt x="11386" y="18188"/>
                </a:cubicBezTo>
                <a:cubicBezTo>
                  <a:pt x="12252" y="18056"/>
                  <a:pt x="12252" y="18056"/>
                  <a:pt x="12252" y="18056"/>
                </a:cubicBezTo>
                <a:cubicBezTo>
                  <a:pt x="12205" y="17747"/>
                  <a:pt x="12205" y="17747"/>
                  <a:pt x="12205" y="17747"/>
                </a:cubicBezTo>
                <a:cubicBezTo>
                  <a:pt x="11339" y="17878"/>
                  <a:pt x="11339" y="17878"/>
                  <a:pt x="11339" y="17878"/>
                </a:cubicBezTo>
                <a:cubicBezTo>
                  <a:pt x="11239" y="17206"/>
                  <a:pt x="11239" y="17206"/>
                  <a:pt x="11239" y="17206"/>
                </a:cubicBezTo>
                <a:cubicBezTo>
                  <a:pt x="12250" y="17054"/>
                  <a:pt x="12250" y="17054"/>
                  <a:pt x="12250" y="17054"/>
                </a:cubicBezTo>
                <a:cubicBezTo>
                  <a:pt x="12203" y="16741"/>
                  <a:pt x="12203" y="16741"/>
                  <a:pt x="12203" y="16741"/>
                </a:cubicBezTo>
                <a:cubicBezTo>
                  <a:pt x="10838" y="16946"/>
                  <a:pt x="10838" y="16946"/>
                  <a:pt x="10838" y="16946"/>
                </a:cubicBezTo>
                <a:cubicBezTo>
                  <a:pt x="11184" y="19259"/>
                  <a:pt x="11184" y="19259"/>
                  <a:pt x="11184" y="19259"/>
                </a:cubicBezTo>
                <a:cubicBezTo>
                  <a:pt x="12583" y="19049"/>
                  <a:pt x="12583" y="19049"/>
                  <a:pt x="12583" y="19049"/>
                </a:cubicBezTo>
                <a:cubicBezTo>
                  <a:pt x="12536" y="18736"/>
                  <a:pt x="12536" y="18736"/>
                  <a:pt x="12536" y="18736"/>
                </a:cubicBezTo>
                <a:lnTo>
                  <a:pt x="11494" y="18894"/>
                </a:lnTo>
                <a:close/>
                <a:moveTo>
                  <a:pt x="14478" y="15605"/>
                </a:moveTo>
                <a:lnTo>
                  <a:pt x="14478" y="15605"/>
                </a:lnTo>
                <a:cubicBezTo>
                  <a:pt x="14817" y="17597"/>
                  <a:pt x="14817" y="17597"/>
                  <a:pt x="14817" y="17597"/>
                </a:cubicBezTo>
                <a:cubicBezTo>
                  <a:pt x="14801" y="17607"/>
                  <a:pt x="14801" y="17607"/>
                  <a:pt x="14801" y="17607"/>
                </a:cubicBezTo>
                <a:cubicBezTo>
                  <a:pt x="13137" y="16410"/>
                  <a:pt x="13137" y="16410"/>
                  <a:pt x="13137" y="16410"/>
                </a:cubicBezTo>
                <a:cubicBezTo>
                  <a:pt x="12777" y="16628"/>
                  <a:pt x="12777" y="16628"/>
                  <a:pt x="12777" y="16628"/>
                </a:cubicBezTo>
                <a:cubicBezTo>
                  <a:pt x="13982" y="18631"/>
                  <a:pt x="13982" y="18631"/>
                  <a:pt x="13982" y="18631"/>
                </a:cubicBezTo>
                <a:cubicBezTo>
                  <a:pt x="14279" y="18453"/>
                  <a:pt x="14279" y="18453"/>
                  <a:pt x="14279" y="18453"/>
                </a:cubicBezTo>
                <a:cubicBezTo>
                  <a:pt x="13447" y="17067"/>
                  <a:pt x="13447" y="17067"/>
                  <a:pt x="13447" y="17067"/>
                </a:cubicBezTo>
                <a:cubicBezTo>
                  <a:pt x="13463" y="17056"/>
                  <a:pt x="13463" y="17056"/>
                  <a:pt x="13463" y="17056"/>
                </a:cubicBezTo>
                <a:cubicBezTo>
                  <a:pt x="14891" y="18085"/>
                  <a:pt x="14891" y="18085"/>
                  <a:pt x="14891" y="18085"/>
                </a:cubicBezTo>
                <a:cubicBezTo>
                  <a:pt x="15187" y="17907"/>
                  <a:pt x="15187" y="17907"/>
                  <a:pt x="15187" y="17907"/>
                </a:cubicBezTo>
                <a:cubicBezTo>
                  <a:pt x="14904" y="16211"/>
                  <a:pt x="14904" y="16211"/>
                  <a:pt x="14904" y="16211"/>
                </a:cubicBezTo>
                <a:cubicBezTo>
                  <a:pt x="14919" y="16200"/>
                  <a:pt x="14919" y="16200"/>
                  <a:pt x="14919" y="16200"/>
                </a:cubicBezTo>
                <a:cubicBezTo>
                  <a:pt x="15744" y="17571"/>
                  <a:pt x="15744" y="17571"/>
                  <a:pt x="15744" y="17571"/>
                </a:cubicBezTo>
                <a:cubicBezTo>
                  <a:pt x="16040" y="17392"/>
                  <a:pt x="16040" y="17392"/>
                  <a:pt x="16040" y="17392"/>
                </a:cubicBezTo>
                <a:cubicBezTo>
                  <a:pt x="14835" y="15389"/>
                  <a:pt x="14835" y="15389"/>
                  <a:pt x="14835" y="15389"/>
                </a:cubicBezTo>
                <a:lnTo>
                  <a:pt x="14478" y="15605"/>
                </a:lnTo>
                <a:close/>
                <a:moveTo>
                  <a:pt x="15237" y="14841"/>
                </a:moveTo>
                <a:lnTo>
                  <a:pt x="15237" y="14841"/>
                </a:lnTo>
                <a:cubicBezTo>
                  <a:pt x="17004" y="16371"/>
                  <a:pt x="17004" y="16371"/>
                  <a:pt x="17004" y="16371"/>
                </a:cubicBezTo>
                <a:cubicBezTo>
                  <a:pt x="17240" y="16101"/>
                  <a:pt x="17240" y="16101"/>
                  <a:pt x="17240" y="16101"/>
                </a:cubicBezTo>
                <a:cubicBezTo>
                  <a:pt x="15473" y="14568"/>
                  <a:pt x="15473" y="14568"/>
                  <a:pt x="15473" y="14568"/>
                </a:cubicBezTo>
                <a:lnTo>
                  <a:pt x="15237" y="14841"/>
                </a:lnTo>
                <a:close/>
                <a:moveTo>
                  <a:pt x="18678" y="13694"/>
                </a:moveTo>
                <a:lnTo>
                  <a:pt x="18678" y="13694"/>
                </a:lnTo>
                <a:cubicBezTo>
                  <a:pt x="18841" y="13344"/>
                  <a:pt x="18841" y="13344"/>
                  <a:pt x="18841" y="13344"/>
                </a:cubicBezTo>
                <a:cubicBezTo>
                  <a:pt x="16720" y="12360"/>
                  <a:pt x="16720" y="12360"/>
                  <a:pt x="16720" y="12360"/>
                </a:cubicBezTo>
                <a:cubicBezTo>
                  <a:pt x="16573" y="12675"/>
                  <a:pt x="16573" y="12675"/>
                  <a:pt x="16573" y="12675"/>
                </a:cubicBezTo>
                <a:cubicBezTo>
                  <a:pt x="18143" y="13405"/>
                  <a:pt x="18143" y="13405"/>
                  <a:pt x="18143" y="13405"/>
                </a:cubicBezTo>
                <a:cubicBezTo>
                  <a:pt x="18135" y="13423"/>
                  <a:pt x="18135" y="13423"/>
                  <a:pt x="18135" y="13423"/>
                </a:cubicBezTo>
                <a:cubicBezTo>
                  <a:pt x="16098" y="13696"/>
                  <a:pt x="16098" y="13696"/>
                  <a:pt x="16098" y="13696"/>
                </a:cubicBezTo>
                <a:cubicBezTo>
                  <a:pt x="15938" y="14043"/>
                  <a:pt x="15938" y="14043"/>
                  <a:pt x="15938" y="14043"/>
                </a:cubicBezTo>
                <a:cubicBezTo>
                  <a:pt x="18059" y="15027"/>
                  <a:pt x="18059" y="15027"/>
                  <a:pt x="18059" y="15027"/>
                </a:cubicBezTo>
                <a:cubicBezTo>
                  <a:pt x="18209" y="14707"/>
                  <a:pt x="18209" y="14707"/>
                  <a:pt x="18209" y="14707"/>
                </a:cubicBezTo>
                <a:cubicBezTo>
                  <a:pt x="16639" y="13980"/>
                  <a:pt x="16639" y="13980"/>
                  <a:pt x="16639" y="13980"/>
                </a:cubicBezTo>
                <a:cubicBezTo>
                  <a:pt x="16647" y="13961"/>
                  <a:pt x="16647" y="13961"/>
                  <a:pt x="16647" y="13961"/>
                </a:cubicBezTo>
                <a:lnTo>
                  <a:pt x="18678" y="13694"/>
                </a:lnTo>
                <a:close/>
                <a:moveTo>
                  <a:pt x="20999" y="10500"/>
                </a:moveTo>
                <a:lnTo>
                  <a:pt x="20999" y="10500"/>
                </a:lnTo>
                <a:cubicBezTo>
                  <a:pt x="20999" y="16290"/>
                  <a:pt x="16290" y="20999"/>
                  <a:pt x="10500" y="20999"/>
                </a:cubicBezTo>
                <a:cubicBezTo>
                  <a:pt x="4709" y="20999"/>
                  <a:pt x="0" y="16290"/>
                  <a:pt x="0" y="10500"/>
                </a:cubicBezTo>
                <a:cubicBezTo>
                  <a:pt x="0" y="4709"/>
                  <a:pt x="4709" y="0"/>
                  <a:pt x="10500" y="0"/>
                </a:cubicBezTo>
                <a:cubicBezTo>
                  <a:pt x="16290" y="0"/>
                  <a:pt x="20999" y="4709"/>
                  <a:pt x="20999" y="10500"/>
                </a:cubicBezTo>
                <a:close/>
                <a:moveTo>
                  <a:pt x="20621" y="10500"/>
                </a:moveTo>
                <a:lnTo>
                  <a:pt x="20621" y="10500"/>
                </a:lnTo>
                <a:cubicBezTo>
                  <a:pt x="20621" y="4919"/>
                  <a:pt x="16080" y="378"/>
                  <a:pt x="10500" y="378"/>
                </a:cubicBezTo>
                <a:cubicBezTo>
                  <a:pt x="4919" y="378"/>
                  <a:pt x="378" y="4919"/>
                  <a:pt x="378" y="10500"/>
                </a:cubicBezTo>
                <a:cubicBezTo>
                  <a:pt x="378" y="16080"/>
                  <a:pt x="4919" y="20621"/>
                  <a:pt x="10500" y="20621"/>
                </a:cubicBezTo>
                <a:cubicBezTo>
                  <a:pt x="16080" y="20621"/>
                  <a:pt x="20621" y="16080"/>
                  <a:pt x="20621" y="10500"/>
                </a:cubicBezTo>
                <a:close/>
                <a:moveTo>
                  <a:pt x="10500" y="15699"/>
                </a:moveTo>
                <a:lnTo>
                  <a:pt x="10500" y="15699"/>
                </a:lnTo>
                <a:cubicBezTo>
                  <a:pt x="7633" y="15699"/>
                  <a:pt x="5300" y="13365"/>
                  <a:pt x="5300" y="10500"/>
                </a:cubicBezTo>
                <a:cubicBezTo>
                  <a:pt x="5300" y="7633"/>
                  <a:pt x="7633" y="5300"/>
                  <a:pt x="10500" y="5300"/>
                </a:cubicBezTo>
                <a:cubicBezTo>
                  <a:pt x="13365" y="5300"/>
                  <a:pt x="15699" y="7633"/>
                  <a:pt x="15699" y="10500"/>
                </a:cubicBezTo>
                <a:cubicBezTo>
                  <a:pt x="15699" y="13365"/>
                  <a:pt x="13365" y="15699"/>
                  <a:pt x="10500" y="15699"/>
                </a:cubicBezTo>
                <a:close/>
                <a:moveTo>
                  <a:pt x="6476" y="7849"/>
                </a:moveTo>
                <a:lnTo>
                  <a:pt x="6476" y="7849"/>
                </a:lnTo>
                <a:cubicBezTo>
                  <a:pt x="9702" y="11074"/>
                  <a:pt x="9702" y="11074"/>
                  <a:pt x="9702" y="11074"/>
                </a:cubicBezTo>
                <a:cubicBezTo>
                  <a:pt x="10059" y="10455"/>
                  <a:pt x="10525" y="9896"/>
                  <a:pt x="11092" y="9424"/>
                </a:cubicBezTo>
                <a:cubicBezTo>
                  <a:pt x="10604" y="8828"/>
                  <a:pt x="10311" y="8067"/>
                  <a:pt x="10311" y="7240"/>
                </a:cubicBezTo>
                <a:cubicBezTo>
                  <a:pt x="10311" y="7048"/>
                  <a:pt x="10311" y="7048"/>
                  <a:pt x="10311" y="7048"/>
                </a:cubicBezTo>
                <a:cubicBezTo>
                  <a:pt x="10500" y="7048"/>
                  <a:pt x="10500" y="7048"/>
                  <a:pt x="10500" y="7048"/>
                </a:cubicBezTo>
                <a:cubicBezTo>
                  <a:pt x="11565" y="7048"/>
                  <a:pt x="12518" y="7534"/>
                  <a:pt x="13153" y="8298"/>
                </a:cubicBezTo>
                <a:cubicBezTo>
                  <a:pt x="13631" y="8145"/>
                  <a:pt x="14127" y="8053"/>
                  <a:pt x="14633" y="8022"/>
                </a:cubicBezTo>
                <a:cubicBezTo>
                  <a:pt x="13788" y="6620"/>
                  <a:pt x="12252" y="5680"/>
                  <a:pt x="10500" y="5680"/>
                </a:cubicBezTo>
                <a:cubicBezTo>
                  <a:pt x="8820" y="5680"/>
                  <a:pt x="7339" y="6544"/>
                  <a:pt x="6476" y="7849"/>
                </a:cubicBezTo>
                <a:close/>
                <a:moveTo>
                  <a:pt x="10693" y="7434"/>
                </a:moveTo>
                <a:lnTo>
                  <a:pt x="10693" y="7434"/>
                </a:lnTo>
                <a:cubicBezTo>
                  <a:pt x="10790" y="8972"/>
                  <a:pt x="12027" y="10209"/>
                  <a:pt x="13565" y="10306"/>
                </a:cubicBezTo>
                <a:cubicBezTo>
                  <a:pt x="13468" y="8765"/>
                  <a:pt x="12234" y="7531"/>
                  <a:pt x="10693" y="7434"/>
                </a:cubicBezTo>
                <a:close/>
                <a:moveTo>
                  <a:pt x="5827" y="9316"/>
                </a:moveTo>
                <a:lnTo>
                  <a:pt x="5827" y="9316"/>
                </a:lnTo>
                <a:cubicBezTo>
                  <a:pt x="7408" y="9316"/>
                  <a:pt x="7408" y="9316"/>
                  <a:pt x="7408" y="9316"/>
                </a:cubicBezTo>
                <a:cubicBezTo>
                  <a:pt x="6274" y="8185"/>
                  <a:pt x="6274" y="8185"/>
                  <a:pt x="6274" y="8185"/>
                </a:cubicBezTo>
                <a:cubicBezTo>
                  <a:pt x="6079" y="8536"/>
                  <a:pt x="5927" y="8917"/>
                  <a:pt x="5827" y="9316"/>
                </a:cubicBezTo>
                <a:close/>
                <a:moveTo>
                  <a:pt x="5688" y="10790"/>
                </a:moveTo>
                <a:lnTo>
                  <a:pt x="5688" y="10790"/>
                </a:lnTo>
                <a:cubicBezTo>
                  <a:pt x="8883" y="10790"/>
                  <a:pt x="8883" y="10790"/>
                  <a:pt x="8883" y="10790"/>
                </a:cubicBezTo>
                <a:cubicBezTo>
                  <a:pt x="7786" y="9697"/>
                  <a:pt x="7786" y="9697"/>
                  <a:pt x="7786" y="9697"/>
                </a:cubicBezTo>
                <a:cubicBezTo>
                  <a:pt x="5749" y="9697"/>
                  <a:pt x="5749" y="9697"/>
                  <a:pt x="5749" y="9697"/>
                </a:cubicBezTo>
                <a:cubicBezTo>
                  <a:pt x="5704" y="9957"/>
                  <a:pt x="5680" y="10227"/>
                  <a:pt x="5680" y="10500"/>
                </a:cubicBezTo>
                <a:cubicBezTo>
                  <a:pt x="5680" y="10596"/>
                  <a:pt x="5683" y="10693"/>
                  <a:pt x="5688" y="10790"/>
                </a:cubicBezTo>
                <a:close/>
                <a:moveTo>
                  <a:pt x="8970" y="15069"/>
                </a:moveTo>
                <a:lnTo>
                  <a:pt x="8970" y="15069"/>
                </a:lnTo>
                <a:cubicBezTo>
                  <a:pt x="8920" y="14757"/>
                  <a:pt x="8896" y="14439"/>
                  <a:pt x="8896" y="14121"/>
                </a:cubicBezTo>
                <a:cubicBezTo>
                  <a:pt x="7324" y="14121"/>
                  <a:pt x="7324" y="14121"/>
                  <a:pt x="7324" y="14121"/>
                </a:cubicBezTo>
                <a:cubicBezTo>
                  <a:pt x="7799" y="14539"/>
                  <a:pt x="8355" y="14864"/>
                  <a:pt x="8970" y="15069"/>
                </a:cubicBezTo>
                <a:close/>
                <a:moveTo>
                  <a:pt x="9072" y="12646"/>
                </a:moveTo>
                <a:lnTo>
                  <a:pt x="9072" y="12646"/>
                </a:lnTo>
                <a:cubicBezTo>
                  <a:pt x="6184" y="12646"/>
                  <a:pt x="6184" y="12646"/>
                  <a:pt x="6184" y="12646"/>
                </a:cubicBezTo>
                <a:cubicBezTo>
                  <a:pt x="6384" y="13045"/>
                  <a:pt x="6639" y="13415"/>
                  <a:pt x="6935" y="13741"/>
                </a:cubicBezTo>
                <a:cubicBezTo>
                  <a:pt x="8907" y="13741"/>
                  <a:pt x="8907" y="13741"/>
                  <a:pt x="8907" y="13741"/>
                </a:cubicBezTo>
                <a:cubicBezTo>
                  <a:pt x="8928" y="13368"/>
                  <a:pt x="8985" y="13001"/>
                  <a:pt x="9072" y="12646"/>
                </a:cubicBezTo>
                <a:close/>
                <a:moveTo>
                  <a:pt x="9177" y="12266"/>
                </a:moveTo>
                <a:lnTo>
                  <a:pt x="9177" y="12266"/>
                </a:lnTo>
                <a:cubicBezTo>
                  <a:pt x="9269" y="11977"/>
                  <a:pt x="9382" y="11696"/>
                  <a:pt x="9516" y="11423"/>
                </a:cubicBezTo>
                <a:cubicBezTo>
                  <a:pt x="9261" y="11171"/>
                  <a:pt x="9261" y="11171"/>
                  <a:pt x="9261" y="11171"/>
                </a:cubicBezTo>
                <a:cubicBezTo>
                  <a:pt x="5728" y="11171"/>
                  <a:pt x="5728" y="11171"/>
                  <a:pt x="5728" y="11171"/>
                </a:cubicBezTo>
                <a:cubicBezTo>
                  <a:pt x="5780" y="11552"/>
                  <a:pt x="5880" y="11919"/>
                  <a:pt x="6016" y="12266"/>
                </a:cubicBezTo>
                <a:lnTo>
                  <a:pt x="9177" y="12266"/>
                </a:lnTo>
                <a:close/>
                <a:moveTo>
                  <a:pt x="15318" y="10500"/>
                </a:moveTo>
                <a:lnTo>
                  <a:pt x="15318" y="10500"/>
                </a:lnTo>
                <a:cubicBezTo>
                  <a:pt x="15318" y="9744"/>
                  <a:pt x="15145" y="9030"/>
                  <a:pt x="14833" y="8392"/>
                </a:cubicBezTo>
                <a:cubicBezTo>
                  <a:pt x="14342" y="8408"/>
                  <a:pt x="13859" y="8481"/>
                  <a:pt x="13389" y="8618"/>
                </a:cubicBezTo>
                <a:cubicBezTo>
                  <a:pt x="13743" y="9161"/>
                  <a:pt x="13951" y="9807"/>
                  <a:pt x="13951" y="10500"/>
                </a:cubicBezTo>
                <a:cubicBezTo>
                  <a:pt x="13951" y="10688"/>
                  <a:pt x="13951" y="10688"/>
                  <a:pt x="13951" y="10688"/>
                </a:cubicBezTo>
                <a:cubicBezTo>
                  <a:pt x="13759" y="10688"/>
                  <a:pt x="13759" y="10688"/>
                  <a:pt x="13759" y="10688"/>
                </a:cubicBezTo>
                <a:cubicBezTo>
                  <a:pt x="12822" y="10688"/>
                  <a:pt x="11972" y="10314"/>
                  <a:pt x="11349" y="9702"/>
                </a:cubicBezTo>
                <a:cubicBezTo>
                  <a:pt x="10027" y="10796"/>
                  <a:pt x="9274" y="12394"/>
                  <a:pt x="9274" y="14114"/>
                </a:cubicBezTo>
                <a:cubicBezTo>
                  <a:pt x="9274" y="14476"/>
                  <a:pt x="9308" y="14835"/>
                  <a:pt x="9376" y="15185"/>
                </a:cubicBezTo>
                <a:cubicBezTo>
                  <a:pt x="9736" y="15271"/>
                  <a:pt x="10111" y="15318"/>
                  <a:pt x="10500" y="15318"/>
                </a:cubicBezTo>
                <a:cubicBezTo>
                  <a:pt x="13158" y="15318"/>
                  <a:pt x="15318" y="13158"/>
                  <a:pt x="15318" y="10500"/>
                </a:cubicBezTo>
                <a:close/>
                <a:moveTo>
                  <a:pt x="13226" y="12239"/>
                </a:moveTo>
                <a:lnTo>
                  <a:pt x="13226" y="12239"/>
                </a:lnTo>
                <a:cubicBezTo>
                  <a:pt x="13392" y="12959"/>
                  <a:pt x="12940" y="13675"/>
                  <a:pt x="12224" y="13841"/>
                </a:cubicBezTo>
                <a:cubicBezTo>
                  <a:pt x="12124" y="13864"/>
                  <a:pt x="12021" y="13875"/>
                  <a:pt x="11924" y="13875"/>
                </a:cubicBezTo>
                <a:cubicBezTo>
                  <a:pt x="11315" y="13875"/>
                  <a:pt x="10764" y="13455"/>
                  <a:pt x="10622" y="12838"/>
                </a:cubicBezTo>
                <a:cubicBezTo>
                  <a:pt x="10541" y="12489"/>
                  <a:pt x="10601" y="12132"/>
                  <a:pt x="10793" y="11830"/>
                </a:cubicBezTo>
                <a:cubicBezTo>
                  <a:pt x="10982" y="11528"/>
                  <a:pt x="11276" y="11315"/>
                  <a:pt x="11625" y="11237"/>
                </a:cubicBezTo>
                <a:cubicBezTo>
                  <a:pt x="11972" y="11158"/>
                  <a:pt x="12331" y="11216"/>
                  <a:pt x="12633" y="11407"/>
                </a:cubicBezTo>
                <a:cubicBezTo>
                  <a:pt x="12935" y="11596"/>
                  <a:pt x="13145" y="11893"/>
                  <a:pt x="13226" y="12239"/>
                </a:cubicBezTo>
                <a:close/>
                <a:moveTo>
                  <a:pt x="12856" y="12323"/>
                </a:moveTo>
                <a:lnTo>
                  <a:pt x="12856" y="12323"/>
                </a:lnTo>
                <a:cubicBezTo>
                  <a:pt x="12798" y="12074"/>
                  <a:pt x="12649" y="11864"/>
                  <a:pt x="12431" y="11727"/>
                </a:cubicBezTo>
                <a:cubicBezTo>
                  <a:pt x="12279" y="11630"/>
                  <a:pt x="12103" y="11580"/>
                  <a:pt x="11927" y="11580"/>
                </a:cubicBezTo>
                <a:cubicBezTo>
                  <a:pt x="11853" y="11580"/>
                  <a:pt x="11783" y="11588"/>
                  <a:pt x="11709" y="11607"/>
                </a:cubicBezTo>
                <a:cubicBezTo>
                  <a:pt x="11460" y="11662"/>
                  <a:pt x="11247" y="11814"/>
                  <a:pt x="11113" y="12029"/>
                </a:cubicBezTo>
                <a:cubicBezTo>
                  <a:pt x="10977" y="12247"/>
                  <a:pt x="10935" y="12504"/>
                  <a:pt x="10990" y="12754"/>
                </a:cubicBezTo>
                <a:cubicBezTo>
                  <a:pt x="11108" y="13268"/>
                  <a:pt x="11622" y="13589"/>
                  <a:pt x="12137" y="13470"/>
                </a:cubicBezTo>
                <a:cubicBezTo>
                  <a:pt x="12651" y="13352"/>
                  <a:pt x="12974" y="12838"/>
                  <a:pt x="12856" y="12323"/>
                </a:cubicBezTo>
                <a:close/>
                <a:moveTo>
                  <a:pt x="18132" y="12014"/>
                </a:moveTo>
                <a:lnTo>
                  <a:pt x="18132" y="12014"/>
                </a:lnTo>
                <a:cubicBezTo>
                  <a:pt x="18232" y="11515"/>
                  <a:pt x="18282" y="11003"/>
                  <a:pt x="18282" y="10492"/>
                </a:cubicBezTo>
                <a:cubicBezTo>
                  <a:pt x="18282" y="10038"/>
                  <a:pt x="18243" y="9581"/>
                  <a:pt x="18164" y="9135"/>
                </a:cubicBezTo>
                <a:cubicBezTo>
                  <a:pt x="17791" y="9201"/>
                  <a:pt x="17791" y="9201"/>
                  <a:pt x="17791" y="9201"/>
                </a:cubicBezTo>
                <a:cubicBezTo>
                  <a:pt x="17865" y="9626"/>
                  <a:pt x="17904" y="10059"/>
                  <a:pt x="17904" y="10492"/>
                </a:cubicBezTo>
                <a:cubicBezTo>
                  <a:pt x="17904" y="10977"/>
                  <a:pt x="17854" y="11465"/>
                  <a:pt x="17760" y="11940"/>
                </a:cubicBezTo>
                <a:lnTo>
                  <a:pt x="18132" y="12014"/>
                </a:lnTo>
                <a:close/>
                <a:moveTo>
                  <a:pt x="2835" y="9135"/>
                </a:moveTo>
                <a:lnTo>
                  <a:pt x="2835" y="9135"/>
                </a:lnTo>
                <a:cubicBezTo>
                  <a:pt x="2756" y="9581"/>
                  <a:pt x="2717" y="10038"/>
                  <a:pt x="2717" y="10492"/>
                </a:cubicBezTo>
                <a:cubicBezTo>
                  <a:pt x="2717" y="11003"/>
                  <a:pt x="2767" y="11515"/>
                  <a:pt x="2866" y="12014"/>
                </a:cubicBezTo>
                <a:cubicBezTo>
                  <a:pt x="3239" y="11940"/>
                  <a:pt x="3239" y="11940"/>
                  <a:pt x="3239" y="11940"/>
                </a:cubicBezTo>
                <a:cubicBezTo>
                  <a:pt x="3145" y="11465"/>
                  <a:pt x="3095" y="10977"/>
                  <a:pt x="3095" y="10492"/>
                </a:cubicBezTo>
                <a:cubicBezTo>
                  <a:pt x="3095" y="10059"/>
                  <a:pt x="3134" y="9626"/>
                  <a:pt x="3208" y="9201"/>
                </a:cubicBezTo>
                <a:lnTo>
                  <a:pt x="2835" y="9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5225602-9F49-06EA-B1C1-D7209D1783E1}"/>
              </a:ext>
            </a:extLst>
          </p:cNvPr>
          <p:cNvSpPr txBox="1"/>
          <p:nvPr/>
        </p:nvSpPr>
        <p:spPr>
          <a:xfrm>
            <a:off x="7435850" y="318254"/>
            <a:ext cx="46139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 Serif pro"/>
                <a:ea typeface="+mn-ea"/>
                <a:cs typeface="+mn-cs"/>
              </a:rPr>
              <a:t>Medlemskommuner SMAK 2024-2025</a:t>
            </a:r>
          </a:p>
        </p:txBody>
      </p:sp>
    </p:spTree>
    <p:extLst>
      <p:ext uri="{BB962C8B-B14F-4D97-AF65-F5344CB8AC3E}">
        <p14:creationId xmlns:p14="http://schemas.microsoft.com/office/powerpoint/2010/main" val="279848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B25C2F-017A-364C-99DD-BB3EEFC0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74083-E09B-BB40-8890-897CA23680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6347" y="676274"/>
            <a:ext cx="11281327" cy="5673207"/>
          </a:xfrm>
        </p:spPr>
        <p:txBody>
          <a:bodyPr/>
          <a:lstStyle/>
          <a:p>
            <a:r>
              <a:rPr lang="sv-SE" dirty="0"/>
              <a:t>Vårterminen 2025 i SMAK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Skolmåltidsutbytet - träff med studiebesök och workshop.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Prisutdelning - Tävling: Lokal mat på våra offentliga fat!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Nordic Seafood Summit – temadag offentliga måltider.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Föreläsning från SPSM om anpassade måltider.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AI på tallriken- hur kan vi gemensamt lösa framtidens utmaningar och vilka är de?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Klimatsmart mat – är hybridmetoden lösningen?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 err="1"/>
              <a:t>Resiliens</a:t>
            </a:r>
            <a:r>
              <a:rPr lang="sv-SE" sz="2000" dirty="0"/>
              <a:t> i kris och vardag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Mat i magen – konsumtionsmätning i skolan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Integrerade måltider  tema – samverkan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Ledarskapsutbildning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Dialogmöte: Ekonomi och benchmarking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Studiebesök – Tema: </a:t>
            </a:r>
            <a:r>
              <a:rPr lang="sv-SE" sz="1800" dirty="0"/>
              <a:t>Hållbara måltider &amp; cirkulära system–lokalproducerad mat i offentliga kök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Skolmatsakademin nätverksträff – Nya råd - Hur förverkligar vi dom?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MU-nätverket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Köksmästarnätverk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Nätverket för HKK-lärarnätverk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Nätverket Väl Godkänt för skolmåltiden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Nätverket för specialkostkockar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Skolmåltidsutbytet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/>
              <a:t>Validering kock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 err="1"/>
              <a:t>Learnfood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994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21FA9-198F-9F95-3CD9-8ED3E3DC6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 bild som visar klädsel, snö, utomhus, person&#10;&#10;AI-genererat innehåll kan vara felaktigt.">
            <a:extLst>
              <a:ext uri="{FF2B5EF4-FFF2-40B4-BE49-F238E27FC236}">
                <a16:creationId xmlns:a16="http://schemas.microsoft.com/office/drawing/2014/main" id="{532079BC-B936-F4F3-07FF-F224B58FA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3" r="19541"/>
          <a:stretch/>
        </p:blipFill>
        <p:spPr bwMode="auto">
          <a:xfrm>
            <a:off x="6096934" y="1"/>
            <a:ext cx="6095067" cy="6858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A96CD-5BB0-51BE-C8AB-EFA63E34578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5" y="1333500"/>
            <a:ext cx="4064000" cy="4382124"/>
          </a:xfrm>
        </p:spPr>
        <p:txBody>
          <a:bodyPr anchor="b">
            <a:normAutofit lnSpcReduction="10000"/>
          </a:bodyPr>
          <a:lstStyle/>
          <a:p>
            <a:r>
              <a:rPr lang="sv-SE" sz="2200" dirty="0">
                <a:latin typeface="Source Serif Pro Black (Rubriker)"/>
              </a:rPr>
              <a:t>På gång inom vår sektor :</a:t>
            </a:r>
          </a:p>
          <a:p>
            <a:endParaRPr lang="sv-SE" sz="2200" dirty="0">
              <a:latin typeface="Source Serif Pro Black (Rubriker)"/>
            </a:endParaRP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2200" dirty="0">
                <a:latin typeface="Source Serif Pro Black (Rubriker)"/>
              </a:rPr>
              <a:t>Livsmedelsstrategin 2.0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2200" dirty="0">
                <a:latin typeface="Source Serif Pro Black (Rubriker)"/>
              </a:rPr>
              <a:t>Biologisk mångfald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2200" dirty="0">
                <a:latin typeface="Source Serif Pro Black (Rubriker)"/>
              </a:rPr>
              <a:t>Nya råd från SLV för skola + förskola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2200" dirty="0">
                <a:latin typeface="Source Serif Pro Black (Rubriker)"/>
              </a:rPr>
              <a:t>Slutrapport - Ett nytt recept för skolmåltiden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2200" dirty="0">
                <a:latin typeface="Source Serif Pro Black (Rubriker)"/>
              </a:rPr>
              <a:t>Beredskap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sv-SE" sz="2200" dirty="0">
                <a:latin typeface="Source Serif Pro Black (Rubriker)"/>
              </a:rPr>
              <a:t>Demografi utmaningar</a:t>
            </a:r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6D299D49-6555-0CEF-E496-208A136A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9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B25C2F-017A-364C-99DD-BB3EEFC0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74083-E09B-BB40-8890-897CA23680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50242" y="1152524"/>
            <a:ext cx="8891517" cy="4563099"/>
          </a:xfrm>
        </p:spPr>
        <p:txBody>
          <a:bodyPr/>
          <a:lstStyle/>
          <a:p>
            <a:pPr algn="l"/>
            <a:r>
              <a:rPr lang="sv-SE" sz="3600" dirty="0"/>
              <a:t>På gång inom Skolmatsakademin </a:t>
            </a:r>
          </a:p>
          <a:p>
            <a:pPr algn="l"/>
            <a:endParaRPr lang="sv-SE" sz="3600" dirty="0"/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Beatrice L Student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Planering Kostdagarna + forskarevent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Dialog med SLV + JBV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Remiss – Beredskapsutredning + Nya råd SLV +Jordbruksverkets förslag till föreskrifter om skolprogrammet +  SOU 2024:81 – Ämneskunskaper och lärarskicklighet+ Bättre förutsättningar för trygghet och </a:t>
            </a:r>
            <a:r>
              <a:rPr lang="sv-SE" sz="2800" dirty="0" err="1">
                <a:latin typeface="+mj-lt"/>
              </a:rPr>
              <a:t>studiero</a:t>
            </a:r>
            <a:r>
              <a:rPr lang="sv-SE" sz="2800" dirty="0">
                <a:latin typeface="+mj-lt"/>
              </a:rPr>
              <a:t> i skolan (SOU 2025:8)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Hemsidan/Sociala medier/Nyhetsbrev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endParaRPr lang="sv-S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759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yg, grönsak, morot&#10;&#10;Automatiskt genererad beskrivning">
            <a:extLst>
              <a:ext uri="{FF2B5EF4-FFF2-40B4-BE49-F238E27FC236}">
                <a16:creationId xmlns:a16="http://schemas.microsoft.com/office/drawing/2014/main" id="{F5984A29-2879-3FFA-4D53-FFD3264FC9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9" b="43719"/>
          <a:stretch/>
        </p:blipFill>
        <p:spPr>
          <a:xfrm>
            <a:off x="8201025" y="10"/>
            <a:ext cx="3990973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64066B4-EF6E-AC51-289A-FB28985B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533400"/>
            <a:ext cx="8086725" cy="2490882"/>
          </a:xfrm>
        </p:spPr>
        <p:txBody>
          <a:bodyPr anchor="ctr">
            <a:norm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Aktuellt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på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 RISE-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Hållbara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måltider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C30786-C7F9-F56B-9B2B-18CB5EE6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-895350"/>
            <a:ext cx="7620000" cy="9858374"/>
          </a:xfrm>
        </p:spPr>
        <p:txBody>
          <a:bodyPr anchor="ctr">
            <a:normAutofit/>
          </a:bodyPr>
          <a:lstStyle/>
          <a:p>
            <a:pPr marL="0" marR="0" lvl="0" indent="0" defTabSz="60955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Projekt (och finansiärer)</a:t>
            </a:r>
          </a:p>
          <a:p>
            <a:pPr marL="0" marR="0" lvl="0" indent="0" defTabSz="60955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v-SE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F050202020403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sv-SE" sz="2000" dirty="0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SWITCH (EU </a:t>
            </a:r>
            <a:r>
              <a:rPr lang="sv-SE" sz="2000" dirty="0" err="1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Horizon</a:t>
            </a:r>
            <a:r>
              <a:rPr lang="sv-SE" sz="2000" dirty="0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) </a:t>
            </a:r>
          </a:p>
          <a:p>
            <a:pPr>
              <a:spcBef>
                <a:spcPts val="0"/>
              </a:spcBef>
              <a:defRPr/>
            </a:pPr>
            <a:r>
              <a:rPr lang="sv-SE" sz="2000" dirty="0" err="1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SWITCH:a</a:t>
            </a:r>
            <a:r>
              <a:rPr lang="sv-SE" sz="2000" dirty="0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 matvanorna (VGR)</a:t>
            </a:r>
          </a:p>
          <a:p>
            <a:pPr>
              <a:spcBef>
                <a:spcPts val="0"/>
              </a:spcBef>
              <a:defRPr/>
            </a:pPr>
            <a:r>
              <a:rPr lang="sv-SE" sz="2000" dirty="0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LEARNFOOD (Nordplus Horisontal)</a:t>
            </a:r>
          </a:p>
          <a:p>
            <a:pPr>
              <a:spcBef>
                <a:spcPts val="0"/>
              </a:spcBef>
              <a:defRPr/>
            </a:pPr>
            <a:r>
              <a:rPr lang="sv-SE" sz="2000" dirty="0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Från verktygslåda till verkstad (Formas): Djupanalys och implementering av strategier för att minska rest- och matavfall inom offentlig sektor.  </a:t>
            </a:r>
          </a:p>
          <a:p>
            <a:pPr>
              <a:spcBef>
                <a:spcPts val="0"/>
              </a:spcBef>
              <a:defRPr/>
            </a:pPr>
            <a:r>
              <a:rPr lang="sv-SE" sz="2000" dirty="0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Innovativ kompetensförsörjning (VGR) </a:t>
            </a:r>
          </a:p>
          <a:p>
            <a:pPr>
              <a:spcBef>
                <a:spcPts val="0"/>
              </a:spcBef>
              <a:defRPr/>
            </a:pPr>
            <a:r>
              <a:rPr lang="sv-SE" sz="2000" dirty="0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Välkommen till bords! (</a:t>
            </a:r>
            <a:r>
              <a:rPr lang="sv-SE" sz="2000" dirty="0" err="1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Vinnova</a:t>
            </a:r>
            <a:r>
              <a:rPr lang="sv-SE" sz="2000" dirty="0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sv-SE" sz="2000" dirty="0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Nyckeltal för klimatet (</a:t>
            </a:r>
            <a:r>
              <a:rPr lang="sv-SE" sz="2000" dirty="0" err="1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Vinnova</a:t>
            </a:r>
            <a:r>
              <a:rPr lang="sv-SE" sz="2000" dirty="0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) </a:t>
            </a:r>
          </a:p>
          <a:p>
            <a:pPr>
              <a:spcBef>
                <a:spcPts val="0"/>
              </a:spcBef>
              <a:defRPr/>
            </a:pPr>
            <a:r>
              <a:rPr lang="sv-SE" sz="2000" dirty="0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Biotillgänglighet på måltidsnivå (</a:t>
            </a:r>
            <a:r>
              <a:rPr lang="sv-SE" sz="2000" dirty="0" err="1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Vinnova</a:t>
            </a:r>
            <a:r>
              <a:rPr lang="sv-SE" sz="2000" dirty="0">
                <a:latin typeface="Source Sans Pro Black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endParaRPr lang="sv-SE" sz="2800" dirty="0">
              <a:latin typeface="Calibri" panose="020F0502020204030204"/>
              <a:ea typeface="+mj-ea"/>
              <a:cs typeface="+mj-cs"/>
            </a:endParaRPr>
          </a:p>
          <a:p>
            <a:pPr marL="0" marR="0" lvl="0" indent="0" defTabSz="60955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92224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418D-ED0C-9B9D-C27B-481C05036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yg, grönsak, morot&#10;&#10;Automatiskt genererad beskrivning">
            <a:extLst>
              <a:ext uri="{FF2B5EF4-FFF2-40B4-BE49-F238E27FC236}">
                <a16:creationId xmlns:a16="http://schemas.microsoft.com/office/drawing/2014/main" id="{4F3CF1E1-14C1-28A3-D3B8-C9669E3DA3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9" b="43719"/>
          <a:stretch/>
        </p:blipFill>
        <p:spPr>
          <a:xfrm>
            <a:off x="8201025" y="10"/>
            <a:ext cx="3990973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880ABBB-2679-60DC-2952-2A6630C1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533400"/>
            <a:ext cx="8086725" cy="3886200"/>
          </a:xfrm>
        </p:spPr>
        <p:txBody>
          <a:bodyPr anchor="ctr">
            <a:norm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Aktuellt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på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 RISE-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Hållbara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måltider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</a:br>
            <a:r>
              <a:rPr lang="sv-SE" sz="2400" dirty="0"/>
              <a:t>Ansökningar</a:t>
            </a:r>
            <a:r>
              <a:rPr lang="sv-SE" sz="2000" dirty="0"/>
              <a:t> </a:t>
            </a:r>
            <a:br>
              <a:rPr lang="sv-SE" sz="1600" dirty="0"/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</a:b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478EE5-679F-FFBA-8BB0-62185F5E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-419099"/>
            <a:ext cx="7305675" cy="938212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v-SE" sz="2000" dirty="0" err="1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SWITCHa</a:t>
            </a:r>
            <a:r>
              <a:rPr lang="sv-SE" sz="2000" dirty="0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 matvanorna till mer hållbara och hälsosamma: Ett kommunikationsprojekt för att främja hållbar och hälsosam livsmedelskonsumtion i Sverige (Formas, besked i mars)</a:t>
            </a:r>
          </a:p>
          <a:p>
            <a:pPr>
              <a:spcBef>
                <a:spcPts val="0"/>
              </a:spcBef>
              <a:defRPr/>
            </a:pPr>
            <a:endParaRPr lang="sv-SE" sz="2000" dirty="0">
              <a:latin typeface="Source Serif Pro Black" panose="02040903050405020204" pitchFamily="18" charset="0"/>
              <a:ea typeface="Source Serif Pro Black" panose="02040903050405020204" pitchFamily="18" charset="0"/>
              <a:cs typeface="+mj-cs"/>
            </a:endParaRPr>
          </a:p>
          <a:p>
            <a:pPr>
              <a:spcBef>
                <a:spcPts val="0"/>
              </a:spcBef>
              <a:defRPr/>
            </a:pPr>
            <a:r>
              <a:rPr lang="sv-SE" sz="2000" dirty="0" err="1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Food</a:t>
            </a:r>
            <a:r>
              <a:rPr lang="sv-SE" sz="2000" dirty="0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 Awareness and </a:t>
            </a:r>
            <a:r>
              <a:rPr lang="sv-SE" sz="2000" dirty="0" err="1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Local</a:t>
            </a:r>
            <a:r>
              <a:rPr lang="sv-SE" sz="2000" dirty="0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 </a:t>
            </a:r>
            <a:r>
              <a:rPr lang="sv-SE" sz="2000" dirty="0" err="1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Engagement</a:t>
            </a:r>
            <a:r>
              <a:rPr lang="sv-SE" sz="2000" dirty="0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 (</a:t>
            </a:r>
            <a:r>
              <a:rPr lang="sv-SE" sz="2000" dirty="0" err="1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FutureFoodS</a:t>
            </a:r>
            <a:r>
              <a:rPr lang="sv-SE" sz="2000" dirty="0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, besked höst 2025)</a:t>
            </a:r>
          </a:p>
          <a:p>
            <a:pPr>
              <a:spcBef>
                <a:spcPts val="0"/>
              </a:spcBef>
              <a:defRPr/>
            </a:pPr>
            <a:endParaRPr lang="sv-SE" sz="2000" dirty="0">
              <a:latin typeface="Source Serif Pro Black" panose="02040903050405020204" pitchFamily="18" charset="0"/>
              <a:ea typeface="Source Serif Pro Black" panose="02040903050405020204" pitchFamily="18" charset="0"/>
              <a:cs typeface="+mj-cs"/>
            </a:endParaRPr>
          </a:p>
          <a:p>
            <a:pPr>
              <a:spcBef>
                <a:spcPts val="0"/>
              </a:spcBef>
              <a:defRPr/>
            </a:pPr>
            <a:r>
              <a:rPr lang="sv-SE" sz="2000" dirty="0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Vattenbruk och måltidspedagogik (Jordbruksverket)</a:t>
            </a:r>
          </a:p>
          <a:p>
            <a:pPr>
              <a:spcBef>
                <a:spcPts val="0"/>
              </a:spcBef>
              <a:defRPr/>
            </a:pPr>
            <a:endParaRPr lang="sv-SE" sz="2000" dirty="0">
              <a:latin typeface="Source Serif Pro Black" panose="02040903050405020204" pitchFamily="18" charset="0"/>
              <a:ea typeface="Source Serif Pro Black" panose="02040903050405020204" pitchFamily="18" charset="0"/>
              <a:cs typeface="+mj-cs"/>
            </a:endParaRPr>
          </a:p>
          <a:p>
            <a:pPr>
              <a:spcBef>
                <a:spcPts val="0"/>
              </a:spcBef>
              <a:defRPr/>
            </a:pPr>
            <a:r>
              <a:rPr lang="sv-SE" sz="2000" dirty="0" err="1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Learnfood</a:t>
            </a:r>
            <a:r>
              <a:rPr lang="sv-SE" sz="2000" dirty="0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 fortsättning (Nordplus </a:t>
            </a:r>
            <a:r>
              <a:rPr lang="sv-SE" sz="2000" dirty="0" err="1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Horisental</a:t>
            </a:r>
            <a:r>
              <a:rPr lang="sv-SE" sz="2400" dirty="0">
                <a:latin typeface="Source Serif Pro Black" panose="02040903050405020204" pitchFamily="18" charset="0"/>
                <a:ea typeface="Source Serif Pro Black" panose="02040903050405020204" pitchFamily="18" charset="0"/>
                <a:cs typeface="+mj-cs"/>
              </a:rPr>
              <a:t>)</a:t>
            </a:r>
          </a:p>
          <a:p>
            <a:pPr marL="0" marR="0" lvl="0" indent="0" defTabSz="60955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00284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76258-B9AE-BE10-EA9C-D5B02583A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yg, grönsak, morot&#10;&#10;Automatiskt genererad beskrivning">
            <a:extLst>
              <a:ext uri="{FF2B5EF4-FFF2-40B4-BE49-F238E27FC236}">
                <a16:creationId xmlns:a16="http://schemas.microsoft.com/office/drawing/2014/main" id="{D1D3C689-E7A6-1D6B-E067-611D8EBFA6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9" b="43719"/>
          <a:stretch/>
        </p:blipFill>
        <p:spPr>
          <a:xfrm>
            <a:off x="8191500" y="10"/>
            <a:ext cx="4000498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9F4B5C8-2AEA-E2EE-FDBF-9EABA688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-209550"/>
            <a:ext cx="4778387" cy="2019300"/>
          </a:xfrm>
        </p:spPr>
        <p:txBody>
          <a:bodyPr anchor="ctr">
            <a:normAutofit/>
          </a:bodyPr>
          <a:lstStyle/>
          <a:p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Aktuellt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på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 RISE-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Hållbara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erif Pro Black"/>
                <a:ea typeface="+mj-ea"/>
                <a:cs typeface="+mj-cs"/>
              </a:rPr>
              <a:t>måltider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7622B3-62CC-D00D-D7A8-F9BA3372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114425"/>
            <a:ext cx="7753350" cy="5505449"/>
          </a:xfrm>
        </p:spPr>
        <p:txBody>
          <a:bodyPr anchor="ctr">
            <a:normAutofit fontScale="70000" lnSpcReduction="20000"/>
          </a:bodyPr>
          <a:lstStyle/>
          <a:p>
            <a:pPr marL="0" marR="0" lvl="0" indent="0" defTabSz="60955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de Pro Bold" panose="00000500000000000000" pitchFamily="2" charset="0"/>
              <a:ea typeface="+mn-ea"/>
              <a:cs typeface="+mn-cs"/>
            </a:endParaRPr>
          </a:p>
          <a:p>
            <a:pPr marL="0" marR="0" lvl="0" indent="0" defTabSz="60955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0" marR="0" lvl="0" indent="0" defTabSz="60955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0" marR="0" lvl="0" indent="0" defTabSz="60955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Externa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aktiviteter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: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  <a:cs typeface="Lato"/>
              </a:rPr>
              <a:t>Learnfood</a:t>
            </a:r>
            <a:r>
              <a:rPr lang="sv-SE" sz="2600" b="1" dirty="0">
                <a:latin typeface="Source Sans Pro Black" panose="020B0803030403020204" pitchFamily="34" charset="0"/>
                <a:ea typeface="Source Sans Pro Black" panose="020B0803030403020204" pitchFamily="34" charset="0"/>
                <a:cs typeface="Lato"/>
              </a:rPr>
              <a:t>, Switch, Innovativ kompetensförsörjning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  <a:cs typeface="Lato"/>
              </a:rPr>
              <a:t>Måltid Sverige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Utvecklingsgruppen + Fallstudier + Observationer</a:t>
            </a:r>
            <a:endParaRPr kumimoji="0" lang="sv-SE" sz="2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Beredskapsnätverk</a:t>
            </a:r>
            <a:endParaRPr kumimoji="0" lang="sv-SE" sz="2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Deltar i dialog kring de nya råden från SLV samt ev. del underlaget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Aktörssamverkan</a:t>
            </a:r>
            <a:endParaRPr kumimoji="0" lang="sv-SE" sz="2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Europeiska och internationella dialoger kring skolmåltiden</a:t>
            </a:r>
            <a:endParaRPr kumimoji="0" lang="sv-SE" sz="2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Genomförda: </a:t>
            </a:r>
          </a:p>
          <a:p>
            <a:pPr marL="285750" indent="-285750">
              <a:buClr>
                <a:srgbClr val="F9AB00"/>
              </a:buClr>
              <a:defRPr/>
            </a:pP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Slutkonferans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– testbädd för kommunala skolmåltider, Mötesplats för framtidsvision, WWW, Runda bordssamtal,   Branschspaning, Föreläsning på YH för </a:t>
            </a:r>
            <a:r>
              <a:rPr lang="sv-SE" sz="2600" b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Gastronomiledare.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9A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27555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21FA9-198F-9F95-3CD9-8ED3E3DC6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299D49-6555-0CEF-E496-208A136A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A96CD-5BB0-51BE-C8AB-EFA63E34578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1925" y="323850"/>
            <a:ext cx="6372225" cy="4886325"/>
          </a:xfrm>
        </p:spPr>
        <p:txBody>
          <a:bodyPr/>
          <a:lstStyle/>
          <a:p>
            <a:pPr algn="l"/>
            <a:r>
              <a:rPr lang="sv-SE" sz="3600" dirty="0"/>
              <a:t>MU- nätverket</a:t>
            </a:r>
          </a:p>
          <a:p>
            <a:pPr algn="l"/>
            <a:endParaRPr lang="sv-SE" sz="3600" dirty="0"/>
          </a:p>
          <a:p>
            <a:pPr lvl="3" algn="l"/>
            <a:r>
              <a:rPr lang="sv-SE" sz="2800" dirty="0">
                <a:latin typeface="+mj-lt"/>
              </a:rPr>
              <a:t>Vårens träffar - 28 februari i Ale</a:t>
            </a:r>
          </a:p>
          <a:p>
            <a:pPr lvl="3" algn="l"/>
            <a:r>
              <a:rPr lang="sv-SE" sz="2800" dirty="0">
                <a:latin typeface="+mj-lt"/>
              </a:rPr>
              <a:t>och 23 maj Digitalt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BF2EE3D-5F9A-6697-0259-A425BD018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758" y="1139870"/>
            <a:ext cx="5619342" cy="25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8334"/>
      </p:ext>
    </p:extLst>
  </p:cSld>
  <p:clrMapOvr>
    <a:masterClrMapping/>
  </p:clrMapOvr>
</p:sld>
</file>

<file path=ppt/theme/theme1.xml><?xml version="1.0" encoding="utf-8"?>
<a:theme xmlns:a="http://schemas.openxmlformats.org/drawingml/2006/main" name="Skolmatsakademin">
  <a:themeElements>
    <a:clrScheme name="Skolmatsak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FC4CC"/>
      </a:accent1>
      <a:accent2>
        <a:srgbClr val="51268F"/>
      </a:accent2>
      <a:accent3>
        <a:srgbClr val="34AE71"/>
      </a:accent3>
      <a:accent4>
        <a:srgbClr val="1B4635"/>
      </a:accent4>
      <a:accent5>
        <a:srgbClr val="FFC64A"/>
      </a:accent5>
      <a:accent6>
        <a:srgbClr val="FAF2E1"/>
      </a:accent6>
      <a:hlink>
        <a:srgbClr val="000000"/>
      </a:hlink>
      <a:folHlink>
        <a:srgbClr val="000000"/>
      </a:folHlink>
    </a:clrScheme>
    <a:fontScheme name="Skolmatsak">
      <a:majorFont>
        <a:latin typeface="Source Serif Pro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arlow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4" id="{B1E78993-68CF-4F5D-8177-A9ED1B60F4FE}" vid="{7D477545-EBE3-4A1A-A884-4B175333C75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473</Words>
  <Application>Microsoft Office PowerPoint</Application>
  <PresentationFormat>Bredbild</PresentationFormat>
  <Paragraphs>98</Paragraphs>
  <Slides>10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21" baseType="lpstr">
      <vt:lpstr>Aptos</vt:lpstr>
      <vt:lpstr>Arial</vt:lpstr>
      <vt:lpstr>Barlow</vt:lpstr>
      <vt:lpstr>Calibri</vt:lpstr>
      <vt:lpstr>Code Pro Bold</vt:lpstr>
      <vt:lpstr>Sans Serif pro</vt:lpstr>
      <vt:lpstr>Source Sans Pro Black</vt:lpstr>
      <vt:lpstr>Source Serif Pro Black</vt:lpstr>
      <vt:lpstr>Source Serif Pro Black (Rubriker)</vt:lpstr>
      <vt:lpstr>Source Serif Pro SemiBold</vt:lpstr>
      <vt:lpstr>Skolmatsakademin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Aktuellt på RISE-Hållbara måltider</vt:lpstr>
      <vt:lpstr>Aktuellt på RISE-Hållbara måltider   Ansökningar   </vt:lpstr>
      <vt:lpstr>Aktuellt på RISE-Hållbara måltider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Gunilla Martinsson</dc:creator>
  <cp:lastModifiedBy>Gunilla Martinsson</cp:lastModifiedBy>
  <cp:revision>2</cp:revision>
  <dcterms:created xsi:type="dcterms:W3CDTF">2024-12-09T11:13:43Z</dcterms:created>
  <dcterms:modified xsi:type="dcterms:W3CDTF">2025-02-27T20:37:16Z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0afd86-dcf7-4483-b9eb-5af1dcd104e1_Enabled">
    <vt:lpwstr>true</vt:lpwstr>
  </property>
  <property fmtid="{D5CDD505-2E9C-101B-9397-08002B2CF9AE}" pid="3" name="MSIP_Label_680afd86-dcf7-4483-b9eb-5af1dcd104e1_SetDate">
    <vt:lpwstr>2024-12-09T11:23:40Z</vt:lpwstr>
  </property>
  <property fmtid="{D5CDD505-2E9C-101B-9397-08002B2CF9AE}" pid="4" name="MSIP_Label_680afd86-dcf7-4483-b9eb-5af1dcd104e1_Method">
    <vt:lpwstr>Standard</vt:lpwstr>
  </property>
  <property fmtid="{D5CDD505-2E9C-101B-9397-08002B2CF9AE}" pid="5" name="MSIP_Label_680afd86-dcf7-4483-b9eb-5af1dcd104e1_Name">
    <vt:lpwstr>K2 Intern</vt:lpwstr>
  </property>
  <property fmtid="{D5CDD505-2E9C-101B-9397-08002B2CF9AE}" pid="6" name="MSIP_Label_680afd86-dcf7-4483-b9eb-5af1dcd104e1_SiteId">
    <vt:lpwstr>5a9809cf-0bcb-413a-838a-09ecc40cc9e8</vt:lpwstr>
  </property>
  <property fmtid="{D5CDD505-2E9C-101B-9397-08002B2CF9AE}" pid="7" name="MSIP_Label_680afd86-dcf7-4483-b9eb-5af1dcd104e1_ActionId">
    <vt:lpwstr>d7dc3eaf-e41c-4c14-a085-628bdcc2c288</vt:lpwstr>
  </property>
  <property fmtid="{D5CDD505-2E9C-101B-9397-08002B2CF9AE}" pid="8" name="MSIP_Label_680afd86-dcf7-4483-b9eb-5af1dcd104e1_ContentBits">
    <vt:lpwstr>0</vt:lpwstr>
  </property>
</Properties>
</file>