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4"/>
  </p:sldMasterIdLst>
  <p:notesMasterIdLst>
    <p:notesMasterId r:id="rId21"/>
  </p:notesMasterIdLst>
  <p:sldIdLst>
    <p:sldId id="2080108431" r:id="rId5"/>
    <p:sldId id="2080108439" r:id="rId6"/>
    <p:sldId id="2080108440" r:id="rId7"/>
    <p:sldId id="2080108451" r:id="rId8"/>
    <p:sldId id="2080108453" r:id="rId9"/>
    <p:sldId id="660" r:id="rId10"/>
    <p:sldId id="2080108463" r:id="rId11"/>
    <p:sldId id="2080108465" r:id="rId12"/>
    <p:sldId id="2080108462" r:id="rId13"/>
    <p:sldId id="2080108432" r:id="rId14"/>
    <p:sldId id="2080108433" r:id="rId15"/>
    <p:sldId id="2080108434" r:id="rId16"/>
    <p:sldId id="2080108435" r:id="rId17"/>
    <p:sldId id="2080108436" r:id="rId18"/>
    <p:sldId id="2080108437" r:id="rId19"/>
    <p:sldId id="2080108411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2EB1DE-930D-4B20-9D00-8201E3AA04B2}" v="6" dt="2025-02-24T10:18:12.823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5493" autoAdjust="0"/>
  </p:normalViewPr>
  <p:slideViewPr>
    <p:cSldViewPr snapToGrid="0" snapToObjects="1">
      <p:cViewPr varScale="1">
        <p:scale>
          <a:sx n="63" d="100"/>
          <a:sy n="63" d="100"/>
        </p:scale>
        <p:origin x="106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5250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7F1A6-3671-45D4-801E-4FC99D9ABA6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A6C60754-19DB-409D-B383-A48C5FDF2461}">
      <dgm:prSet phldrT="[Text]"/>
      <dgm:spPr/>
      <dgm:t>
        <a:bodyPr/>
        <a:lstStyle/>
        <a:p>
          <a:r>
            <a:rPr lang="sv-SE" dirty="0"/>
            <a:t>Förvaltningschef</a:t>
          </a:r>
        </a:p>
      </dgm:t>
    </dgm:pt>
    <dgm:pt modelId="{C8E2F3A4-872B-4B8E-9BE4-AA3163B5C041}" type="parTrans" cxnId="{D7ED85BE-5DDB-43AB-8F94-3C56C2AF62B1}">
      <dgm:prSet/>
      <dgm:spPr/>
      <dgm:t>
        <a:bodyPr/>
        <a:lstStyle/>
        <a:p>
          <a:endParaRPr lang="sv-SE"/>
        </a:p>
      </dgm:t>
    </dgm:pt>
    <dgm:pt modelId="{BFE8F08B-558F-4C9C-88D0-2EFF8CEC8323}" type="sibTrans" cxnId="{D7ED85BE-5DDB-43AB-8F94-3C56C2AF62B1}">
      <dgm:prSet/>
      <dgm:spPr/>
      <dgm:t>
        <a:bodyPr/>
        <a:lstStyle/>
        <a:p>
          <a:endParaRPr lang="sv-SE"/>
        </a:p>
      </dgm:t>
    </dgm:pt>
    <dgm:pt modelId="{60E1A37F-021F-440A-AC8F-6B266CDD3B05}">
      <dgm:prSet phldrT="[Text]"/>
      <dgm:spPr/>
      <dgm:t>
        <a:bodyPr/>
        <a:lstStyle/>
        <a:p>
          <a:r>
            <a:rPr lang="sv-SE" dirty="0"/>
            <a:t>Verksamhet </a:t>
          </a:r>
        </a:p>
        <a:p>
          <a:r>
            <a:rPr lang="sv-SE" dirty="0"/>
            <a:t>Fastighet</a:t>
          </a:r>
        </a:p>
      </dgm:t>
    </dgm:pt>
    <dgm:pt modelId="{0038AE9F-F691-4084-9480-E7D1FB5E5171}" type="parTrans" cxnId="{355880C9-4964-4E55-8C9E-B432BB0929CC}">
      <dgm:prSet/>
      <dgm:spPr/>
      <dgm:t>
        <a:bodyPr/>
        <a:lstStyle/>
        <a:p>
          <a:endParaRPr lang="sv-SE"/>
        </a:p>
      </dgm:t>
    </dgm:pt>
    <dgm:pt modelId="{F70BD4A6-67EB-4820-A4FD-9DDA988F5204}" type="sibTrans" cxnId="{355880C9-4964-4E55-8C9E-B432BB0929CC}">
      <dgm:prSet/>
      <dgm:spPr/>
      <dgm:t>
        <a:bodyPr/>
        <a:lstStyle/>
        <a:p>
          <a:endParaRPr lang="sv-SE"/>
        </a:p>
      </dgm:t>
    </dgm:pt>
    <dgm:pt modelId="{1FA9BB4D-CF84-4FA1-B428-DE550ABE0B85}">
      <dgm:prSet phldrT="[Text]"/>
      <dgm:spPr/>
      <dgm:t>
        <a:bodyPr/>
        <a:lstStyle/>
        <a:p>
          <a:r>
            <a:rPr lang="sv-SE" dirty="0"/>
            <a:t>Verksamhet</a:t>
          </a:r>
        </a:p>
        <a:p>
          <a:r>
            <a:rPr lang="sv-SE" dirty="0"/>
            <a:t>Verksamhetsservice</a:t>
          </a:r>
        </a:p>
      </dgm:t>
    </dgm:pt>
    <dgm:pt modelId="{2FE21C9E-B691-40D1-B036-4379CEAF2151}" type="parTrans" cxnId="{C62F6BC0-87B9-40D2-AA4C-1EB136EF7B58}">
      <dgm:prSet/>
      <dgm:spPr/>
      <dgm:t>
        <a:bodyPr/>
        <a:lstStyle/>
        <a:p>
          <a:endParaRPr lang="sv-SE"/>
        </a:p>
      </dgm:t>
    </dgm:pt>
    <dgm:pt modelId="{3F070305-3F2E-4F32-B35D-564E3F1217B3}" type="sibTrans" cxnId="{C62F6BC0-87B9-40D2-AA4C-1EB136EF7B58}">
      <dgm:prSet/>
      <dgm:spPr/>
      <dgm:t>
        <a:bodyPr/>
        <a:lstStyle/>
        <a:p>
          <a:endParaRPr lang="sv-SE"/>
        </a:p>
      </dgm:t>
    </dgm:pt>
    <dgm:pt modelId="{B0A9A738-4318-47B9-8573-3AF4392A328E}">
      <dgm:prSet phldrT="[Text]"/>
      <dgm:spPr/>
      <dgm:t>
        <a:bodyPr/>
        <a:lstStyle/>
        <a:p>
          <a:r>
            <a:rPr lang="sv-SE" dirty="0"/>
            <a:t>Verksamhet </a:t>
          </a:r>
        </a:p>
        <a:p>
          <a:r>
            <a:rPr lang="sv-SE" dirty="0"/>
            <a:t>Kost</a:t>
          </a:r>
        </a:p>
      </dgm:t>
    </dgm:pt>
    <dgm:pt modelId="{94EAA4B2-8096-4931-AA08-CAD4478F9FC1}" type="parTrans" cxnId="{C139011F-E0DC-4BF1-B257-475B2CCB6F65}">
      <dgm:prSet/>
      <dgm:spPr/>
      <dgm:t>
        <a:bodyPr/>
        <a:lstStyle/>
        <a:p>
          <a:endParaRPr lang="sv-SE"/>
        </a:p>
      </dgm:t>
    </dgm:pt>
    <dgm:pt modelId="{4919B4B0-594D-4A0C-857F-090AF13EB47C}" type="sibTrans" cxnId="{C139011F-E0DC-4BF1-B257-475B2CCB6F65}">
      <dgm:prSet/>
      <dgm:spPr/>
      <dgm:t>
        <a:bodyPr/>
        <a:lstStyle/>
        <a:p>
          <a:endParaRPr lang="sv-SE"/>
        </a:p>
      </dgm:t>
    </dgm:pt>
    <dgm:pt modelId="{AC8CE1E3-42B1-49D7-8833-195CE5154410}">
      <dgm:prSet/>
      <dgm:spPr/>
      <dgm:t>
        <a:bodyPr/>
        <a:lstStyle/>
        <a:p>
          <a:r>
            <a:rPr lang="sv-SE" dirty="0"/>
            <a:t>Enhet </a:t>
          </a:r>
        </a:p>
        <a:p>
          <a:r>
            <a:rPr lang="sv-SE" dirty="0"/>
            <a:t>Lokalförsörjning</a:t>
          </a:r>
        </a:p>
      </dgm:t>
    </dgm:pt>
    <dgm:pt modelId="{FAC8A01E-CACF-4A7B-B557-BC1331C870EB}" type="parTrans" cxnId="{D14498BB-A2A9-48EC-B4AD-561DC90E4C2E}">
      <dgm:prSet/>
      <dgm:spPr/>
      <dgm:t>
        <a:bodyPr/>
        <a:lstStyle/>
        <a:p>
          <a:endParaRPr lang="sv-SE"/>
        </a:p>
      </dgm:t>
    </dgm:pt>
    <dgm:pt modelId="{74ABD79A-0904-40DE-97BB-E448C5BB74A9}" type="sibTrans" cxnId="{D14498BB-A2A9-48EC-B4AD-561DC90E4C2E}">
      <dgm:prSet/>
      <dgm:spPr/>
      <dgm:t>
        <a:bodyPr/>
        <a:lstStyle/>
        <a:p>
          <a:endParaRPr lang="sv-SE"/>
        </a:p>
      </dgm:t>
    </dgm:pt>
    <dgm:pt modelId="{76014128-8618-4FE5-9A81-3A952693351B}">
      <dgm:prSet/>
      <dgm:spPr/>
      <dgm:t>
        <a:bodyPr/>
        <a:lstStyle/>
        <a:p>
          <a:r>
            <a:rPr lang="sv-SE" dirty="0"/>
            <a:t>Enhet</a:t>
          </a:r>
        </a:p>
        <a:p>
          <a:r>
            <a:rPr lang="sv-SE" dirty="0"/>
            <a:t>Drift och underhåll</a:t>
          </a:r>
        </a:p>
      </dgm:t>
    </dgm:pt>
    <dgm:pt modelId="{97428BCC-83EE-48B3-8235-B5FB2A86A3D1}" type="parTrans" cxnId="{E7ECB755-9D5D-4C8E-AAAE-9C1DC6D76481}">
      <dgm:prSet/>
      <dgm:spPr/>
      <dgm:t>
        <a:bodyPr/>
        <a:lstStyle/>
        <a:p>
          <a:endParaRPr lang="sv-SE"/>
        </a:p>
      </dgm:t>
    </dgm:pt>
    <dgm:pt modelId="{53D1064A-38F1-4220-AB38-0C2E1E9D0902}" type="sibTrans" cxnId="{E7ECB755-9D5D-4C8E-AAAE-9C1DC6D76481}">
      <dgm:prSet/>
      <dgm:spPr/>
      <dgm:t>
        <a:bodyPr/>
        <a:lstStyle/>
        <a:p>
          <a:endParaRPr lang="sv-SE"/>
        </a:p>
      </dgm:t>
    </dgm:pt>
    <dgm:pt modelId="{0F41D833-FBBA-4F9C-8582-0B3AB039A015}">
      <dgm:prSet/>
      <dgm:spPr/>
      <dgm:t>
        <a:bodyPr/>
        <a:lstStyle/>
        <a:p>
          <a:r>
            <a:rPr lang="sv-SE" dirty="0"/>
            <a:t>Enhet</a:t>
          </a:r>
        </a:p>
        <a:p>
          <a:r>
            <a:rPr lang="sv-SE" dirty="0"/>
            <a:t>Park och anläggning</a:t>
          </a:r>
        </a:p>
      </dgm:t>
    </dgm:pt>
    <dgm:pt modelId="{9045D959-2216-41AD-ADC4-1B44B7F03943}" type="parTrans" cxnId="{3600CB53-94AD-4814-8855-892480DD0D75}">
      <dgm:prSet/>
      <dgm:spPr/>
      <dgm:t>
        <a:bodyPr/>
        <a:lstStyle/>
        <a:p>
          <a:endParaRPr lang="sv-SE"/>
        </a:p>
      </dgm:t>
    </dgm:pt>
    <dgm:pt modelId="{A316673E-E954-4014-AC0C-D8E367EF353E}" type="sibTrans" cxnId="{3600CB53-94AD-4814-8855-892480DD0D75}">
      <dgm:prSet/>
      <dgm:spPr/>
      <dgm:t>
        <a:bodyPr/>
        <a:lstStyle/>
        <a:p>
          <a:endParaRPr lang="sv-SE"/>
        </a:p>
      </dgm:t>
    </dgm:pt>
    <dgm:pt modelId="{FA44CD9E-59B8-46FA-99AF-15AB53234FA8}">
      <dgm:prSet/>
      <dgm:spPr/>
      <dgm:t>
        <a:bodyPr/>
        <a:lstStyle/>
        <a:p>
          <a:r>
            <a:rPr lang="sv-SE" dirty="0"/>
            <a:t>Serviceenhet Grön</a:t>
          </a:r>
        </a:p>
      </dgm:t>
    </dgm:pt>
    <dgm:pt modelId="{F1F3DDEB-984A-4976-B40E-0DF13D4C8C9E}" type="parTrans" cxnId="{D30A1CB9-84C6-41C9-9972-2ED97CDA2715}">
      <dgm:prSet/>
      <dgm:spPr/>
      <dgm:t>
        <a:bodyPr/>
        <a:lstStyle/>
        <a:p>
          <a:endParaRPr lang="sv-SE"/>
        </a:p>
      </dgm:t>
    </dgm:pt>
    <dgm:pt modelId="{56197003-0BF6-419F-BA61-CCD9DE9CBED6}" type="sibTrans" cxnId="{D30A1CB9-84C6-41C9-9972-2ED97CDA2715}">
      <dgm:prSet/>
      <dgm:spPr/>
      <dgm:t>
        <a:bodyPr/>
        <a:lstStyle/>
        <a:p>
          <a:endParaRPr lang="sv-SE"/>
        </a:p>
      </dgm:t>
    </dgm:pt>
    <dgm:pt modelId="{69EAF48F-0DF0-4BC0-AB65-C8F035032A4A}">
      <dgm:prSet/>
      <dgm:spPr/>
      <dgm:t>
        <a:bodyPr/>
        <a:lstStyle/>
        <a:p>
          <a:r>
            <a:rPr lang="sv-SE" dirty="0"/>
            <a:t>Serviceenhet Röd</a:t>
          </a:r>
        </a:p>
      </dgm:t>
    </dgm:pt>
    <dgm:pt modelId="{E7916B98-286E-49CB-B089-7A92C54FBBEE}" type="parTrans" cxnId="{AE750BF2-22A1-486D-99E4-BE23FA5221BF}">
      <dgm:prSet/>
      <dgm:spPr/>
      <dgm:t>
        <a:bodyPr/>
        <a:lstStyle/>
        <a:p>
          <a:endParaRPr lang="sv-SE"/>
        </a:p>
      </dgm:t>
    </dgm:pt>
    <dgm:pt modelId="{5424EB30-2D9C-4C88-9E60-2B5288D9ED80}" type="sibTrans" cxnId="{AE750BF2-22A1-486D-99E4-BE23FA5221BF}">
      <dgm:prSet/>
      <dgm:spPr/>
      <dgm:t>
        <a:bodyPr/>
        <a:lstStyle/>
        <a:p>
          <a:endParaRPr lang="sv-SE"/>
        </a:p>
      </dgm:t>
    </dgm:pt>
    <dgm:pt modelId="{1606BF61-F502-41D8-A9FA-18D6257F736C}">
      <dgm:prSet/>
      <dgm:spPr/>
      <dgm:t>
        <a:bodyPr/>
        <a:lstStyle/>
        <a:p>
          <a:r>
            <a:rPr lang="sv-SE" dirty="0"/>
            <a:t>Serviceenhet Gul</a:t>
          </a:r>
        </a:p>
      </dgm:t>
    </dgm:pt>
    <dgm:pt modelId="{A56E08F4-D411-4CFC-8F0D-EF199634E1EE}" type="parTrans" cxnId="{D0C0C166-CBE9-4C5A-9554-2FE6FC7D3656}">
      <dgm:prSet/>
      <dgm:spPr/>
      <dgm:t>
        <a:bodyPr/>
        <a:lstStyle/>
        <a:p>
          <a:endParaRPr lang="sv-SE"/>
        </a:p>
      </dgm:t>
    </dgm:pt>
    <dgm:pt modelId="{9FA067ED-1567-40CD-81F1-1287C0360C0E}" type="sibTrans" cxnId="{D0C0C166-CBE9-4C5A-9554-2FE6FC7D3656}">
      <dgm:prSet/>
      <dgm:spPr/>
      <dgm:t>
        <a:bodyPr/>
        <a:lstStyle/>
        <a:p>
          <a:endParaRPr lang="sv-SE"/>
        </a:p>
      </dgm:t>
    </dgm:pt>
    <dgm:pt modelId="{4A7A602F-A2AD-41EE-B97C-B346451FCA39}">
      <dgm:prSet/>
      <dgm:spPr/>
      <dgm:t>
        <a:bodyPr/>
        <a:lstStyle/>
        <a:p>
          <a:r>
            <a:rPr lang="sv-SE" dirty="0"/>
            <a:t>Enhet kost Blå</a:t>
          </a:r>
        </a:p>
      </dgm:t>
    </dgm:pt>
    <dgm:pt modelId="{F3F1B3B6-25B2-425A-B9DD-86C399146762}" type="parTrans" cxnId="{33BD25C7-FBC0-42A1-95AE-BB5A63F7EF45}">
      <dgm:prSet/>
      <dgm:spPr/>
      <dgm:t>
        <a:bodyPr/>
        <a:lstStyle/>
        <a:p>
          <a:endParaRPr lang="sv-SE"/>
        </a:p>
      </dgm:t>
    </dgm:pt>
    <dgm:pt modelId="{430CD813-3CEC-47AA-8255-4FF77B88363E}" type="sibTrans" cxnId="{33BD25C7-FBC0-42A1-95AE-BB5A63F7EF45}">
      <dgm:prSet/>
      <dgm:spPr/>
      <dgm:t>
        <a:bodyPr/>
        <a:lstStyle/>
        <a:p>
          <a:endParaRPr lang="sv-SE"/>
        </a:p>
      </dgm:t>
    </dgm:pt>
    <dgm:pt modelId="{AAD0A5AA-6C41-4478-8433-D155387DAC8D}">
      <dgm:prSet/>
      <dgm:spPr/>
      <dgm:t>
        <a:bodyPr/>
        <a:lstStyle/>
        <a:p>
          <a:r>
            <a:rPr lang="sv-SE" dirty="0"/>
            <a:t>Enhet Kost Röd</a:t>
          </a:r>
        </a:p>
      </dgm:t>
    </dgm:pt>
    <dgm:pt modelId="{FA68BEE7-12BC-4B7E-8D35-67CE47D66140}" type="parTrans" cxnId="{C00C1E0C-A876-4B24-BF05-5519ED2B1668}">
      <dgm:prSet/>
      <dgm:spPr/>
      <dgm:t>
        <a:bodyPr/>
        <a:lstStyle/>
        <a:p>
          <a:endParaRPr lang="sv-SE"/>
        </a:p>
      </dgm:t>
    </dgm:pt>
    <dgm:pt modelId="{16B49757-7AB0-4E76-9084-AB686A6EC9A3}" type="sibTrans" cxnId="{C00C1E0C-A876-4B24-BF05-5519ED2B1668}">
      <dgm:prSet/>
      <dgm:spPr/>
      <dgm:t>
        <a:bodyPr/>
        <a:lstStyle/>
        <a:p>
          <a:endParaRPr lang="sv-SE"/>
        </a:p>
      </dgm:t>
    </dgm:pt>
    <dgm:pt modelId="{E6B39A3C-AAA9-4B3D-9F90-231D63B0EF78}">
      <dgm:prSet/>
      <dgm:spPr/>
      <dgm:t>
        <a:bodyPr/>
        <a:lstStyle/>
        <a:p>
          <a:r>
            <a:rPr lang="sv-SE" dirty="0"/>
            <a:t>Enhet kost Gul</a:t>
          </a:r>
        </a:p>
      </dgm:t>
    </dgm:pt>
    <dgm:pt modelId="{7BEE2816-A8F9-4E2D-8FA6-8BADB6E417F4}" type="parTrans" cxnId="{4E56A47E-D91F-4A06-85B1-566BB4FE1B33}">
      <dgm:prSet/>
      <dgm:spPr/>
      <dgm:t>
        <a:bodyPr/>
        <a:lstStyle/>
        <a:p>
          <a:endParaRPr lang="sv-SE"/>
        </a:p>
      </dgm:t>
    </dgm:pt>
    <dgm:pt modelId="{7950FD54-BB72-4519-B1A4-D63BA2C0F992}" type="sibTrans" cxnId="{4E56A47E-D91F-4A06-85B1-566BB4FE1B33}">
      <dgm:prSet/>
      <dgm:spPr/>
      <dgm:t>
        <a:bodyPr/>
        <a:lstStyle/>
        <a:p>
          <a:endParaRPr lang="sv-SE"/>
        </a:p>
      </dgm:t>
    </dgm:pt>
    <dgm:pt modelId="{511A1BA1-9F4B-418E-9BE3-4C1455664276}" type="asst">
      <dgm:prSet/>
      <dgm:spPr/>
      <dgm:t>
        <a:bodyPr/>
        <a:lstStyle/>
        <a:p>
          <a:r>
            <a:rPr lang="sv-SE" dirty="0"/>
            <a:t>Enhet IT</a:t>
          </a:r>
        </a:p>
      </dgm:t>
    </dgm:pt>
    <dgm:pt modelId="{4065EA09-E3E0-413F-9801-6294D33183B8}" type="parTrans" cxnId="{A6597283-1318-4AFD-984A-859740DC78F0}">
      <dgm:prSet/>
      <dgm:spPr/>
      <dgm:t>
        <a:bodyPr/>
        <a:lstStyle/>
        <a:p>
          <a:endParaRPr lang="sv-SE"/>
        </a:p>
      </dgm:t>
    </dgm:pt>
    <dgm:pt modelId="{4D5048C3-26E9-4069-B494-FBAC564C252D}" type="sibTrans" cxnId="{A6597283-1318-4AFD-984A-859740DC78F0}">
      <dgm:prSet/>
      <dgm:spPr/>
      <dgm:t>
        <a:bodyPr/>
        <a:lstStyle/>
        <a:p>
          <a:endParaRPr lang="sv-SE"/>
        </a:p>
      </dgm:t>
    </dgm:pt>
    <dgm:pt modelId="{8012D982-404C-45E3-8A29-6FEC9C19994A}" type="pres">
      <dgm:prSet presAssocID="{B347F1A6-3671-45D4-801E-4FC99D9ABA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2A200C6-323C-4BDE-A69B-6E4DDC13C6D2}" type="pres">
      <dgm:prSet presAssocID="{A6C60754-19DB-409D-B383-A48C5FDF2461}" presName="hierRoot1" presStyleCnt="0">
        <dgm:presLayoutVars>
          <dgm:hierBranch val="init"/>
        </dgm:presLayoutVars>
      </dgm:prSet>
      <dgm:spPr/>
    </dgm:pt>
    <dgm:pt modelId="{7DB03F71-C97F-4215-9E65-0FD4DB259368}" type="pres">
      <dgm:prSet presAssocID="{A6C60754-19DB-409D-B383-A48C5FDF2461}" presName="rootComposite1" presStyleCnt="0"/>
      <dgm:spPr/>
    </dgm:pt>
    <dgm:pt modelId="{DAFB694C-9CE0-49D0-BDA1-F4985D179F68}" type="pres">
      <dgm:prSet presAssocID="{A6C60754-19DB-409D-B383-A48C5FDF2461}" presName="rootText1" presStyleLbl="node0" presStyleIdx="0" presStyleCnt="1">
        <dgm:presLayoutVars>
          <dgm:chPref val="3"/>
        </dgm:presLayoutVars>
      </dgm:prSet>
      <dgm:spPr/>
    </dgm:pt>
    <dgm:pt modelId="{2AD6A549-CDF0-45FF-AEFF-382D9A509BD1}" type="pres">
      <dgm:prSet presAssocID="{A6C60754-19DB-409D-B383-A48C5FDF2461}" presName="rootConnector1" presStyleLbl="node1" presStyleIdx="0" presStyleCnt="0"/>
      <dgm:spPr/>
    </dgm:pt>
    <dgm:pt modelId="{39BB8EA5-50C7-4DF7-BAF8-6C7D2D617AF3}" type="pres">
      <dgm:prSet presAssocID="{A6C60754-19DB-409D-B383-A48C5FDF2461}" presName="hierChild2" presStyleCnt="0"/>
      <dgm:spPr/>
    </dgm:pt>
    <dgm:pt modelId="{8227B893-7CE5-425B-B229-CE0EA16AE2B5}" type="pres">
      <dgm:prSet presAssocID="{0038AE9F-F691-4084-9480-E7D1FB5E5171}" presName="Name37" presStyleLbl="parChTrans1D2" presStyleIdx="0" presStyleCnt="4"/>
      <dgm:spPr/>
    </dgm:pt>
    <dgm:pt modelId="{E0D5C30D-E536-4D27-AAD2-4AE4BC0699E1}" type="pres">
      <dgm:prSet presAssocID="{60E1A37F-021F-440A-AC8F-6B266CDD3B05}" presName="hierRoot2" presStyleCnt="0">
        <dgm:presLayoutVars>
          <dgm:hierBranch val="init"/>
        </dgm:presLayoutVars>
      </dgm:prSet>
      <dgm:spPr/>
    </dgm:pt>
    <dgm:pt modelId="{04193344-12CF-4629-A868-5276196646E2}" type="pres">
      <dgm:prSet presAssocID="{60E1A37F-021F-440A-AC8F-6B266CDD3B05}" presName="rootComposite" presStyleCnt="0"/>
      <dgm:spPr/>
    </dgm:pt>
    <dgm:pt modelId="{CEA034F0-7644-4F32-ABF2-5F803243512C}" type="pres">
      <dgm:prSet presAssocID="{60E1A37F-021F-440A-AC8F-6B266CDD3B05}" presName="rootText" presStyleLbl="node2" presStyleIdx="0" presStyleCnt="3">
        <dgm:presLayoutVars>
          <dgm:chPref val="3"/>
        </dgm:presLayoutVars>
      </dgm:prSet>
      <dgm:spPr/>
    </dgm:pt>
    <dgm:pt modelId="{03219256-BE9A-47A2-977F-A54A5D2F6B30}" type="pres">
      <dgm:prSet presAssocID="{60E1A37F-021F-440A-AC8F-6B266CDD3B05}" presName="rootConnector" presStyleLbl="node2" presStyleIdx="0" presStyleCnt="3"/>
      <dgm:spPr/>
    </dgm:pt>
    <dgm:pt modelId="{4346511E-F061-41A2-9911-61FFAE8A3FE0}" type="pres">
      <dgm:prSet presAssocID="{60E1A37F-021F-440A-AC8F-6B266CDD3B05}" presName="hierChild4" presStyleCnt="0"/>
      <dgm:spPr/>
    </dgm:pt>
    <dgm:pt modelId="{BC4B8B1B-D80F-46DE-B1A4-DC2085A04DD0}" type="pres">
      <dgm:prSet presAssocID="{FAC8A01E-CACF-4A7B-B557-BC1331C870EB}" presName="Name37" presStyleLbl="parChTrans1D3" presStyleIdx="0" presStyleCnt="9"/>
      <dgm:spPr/>
    </dgm:pt>
    <dgm:pt modelId="{EB2CEBEF-5B33-4224-BACE-BFE23FFBC757}" type="pres">
      <dgm:prSet presAssocID="{AC8CE1E3-42B1-49D7-8833-195CE5154410}" presName="hierRoot2" presStyleCnt="0">
        <dgm:presLayoutVars>
          <dgm:hierBranch val="init"/>
        </dgm:presLayoutVars>
      </dgm:prSet>
      <dgm:spPr/>
    </dgm:pt>
    <dgm:pt modelId="{27AF76DB-9D5E-4340-948A-690CF29617D9}" type="pres">
      <dgm:prSet presAssocID="{AC8CE1E3-42B1-49D7-8833-195CE5154410}" presName="rootComposite" presStyleCnt="0"/>
      <dgm:spPr/>
    </dgm:pt>
    <dgm:pt modelId="{8761F2F0-ECC4-4CAE-A8FD-A5CC52D8EEBA}" type="pres">
      <dgm:prSet presAssocID="{AC8CE1E3-42B1-49D7-8833-195CE5154410}" presName="rootText" presStyleLbl="node3" presStyleIdx="0" presStyleCnt="9">
        <dgm:presLayoutVars>
          <dgm:chPref val="3"/>
        </dgm:presLayoutVars>
      </dgm:prSet>
      <dgm:spPr/>
    </dgm:pt>
    <dgm:pt modelId="{BF794AB6-BAC2-45DD-9074-EB60D45C86C6}" type="pres">
      <dgm:prSet presAssocID="{AC8CE1E3-42B1-49D7-8833-195CE5154410}" presName="rootConnector" presStyleLbl="node3" presStyleIdx="0" presStyleCnt="9"/>
      <dgm:spPr/>
    </dgm:pt>
    <dgm:pt modelId="{2E2122CD-8A65-4C0C-91F7-64E621707281}" type="pres">
      <dgm:prSet presAssocID="{AC8CE1E3-42B1-49D7-8833-195CE5154410}" presName="hierChild4" presStyleCnt="0"/>
      <dgm:spPr/>
    </dgm:pt>
    <dgm:pt modelId="{8D8095EF-A746-43D2-B66A-BB9B75F5F699}" type="pres">
      <dgm:prSet presAssocID="{AC8CE1E3-42B1-49D7-8833-195CE5154410}" presName="hierChild5" presStyleCnt="0"/>
      <dgm:spPr/>
    </dgm:pt>
    <dgm:pt modelId="{4F703027-6402-4A33-A8E4-C6F65D9E9F52}" type="pres">
      <dgm:prSet presAssocID="{97428BCC-83EE-48B3-8235-B5FB2A86A3D1}" presName="Name37" presStyleLbl="parChTrans1D3" presStyleIdx="1" presStyleCnt="9"/>
      <dgm:spPr/>
    </dgm:pt>
    <dgm:pt modelId="{C84E7F62-0634-41CE-BC6F-4AA734A6996F}" type="pres">
      <dgm:prSet presAssocID="{76014128-8618-4FE5-9A81-3A952693351B}" presName="hierRoot2" presStyleCnt="0">
        <dgm:presLayoutVars>
          <dgm:hierBranch val="init"/>
        </dgm:presLayoutVars>
      </dgm:prSet>
      <dgm:spPr/>
    </dgm:pt>
    <dgm:pt modelId="{8BD2B6D5-27D7-43CD-9038-1B3612F80DED}" type="pres">
      <dgm:prSet presAssocID="{76014128-8618-4FE5-9A81-3A952693351B}" presName="rootComposite" presStyleCnt="0"/>
      <dgm:spPr/>
    </dgm:pt>
    <dgm:pt modelId="{B1EDADF5-64CB-4A18-B3D0-7A1DB41DD93A}" type="pres">
      <dgm:prSet presAssocID="{76014128-8618-4FE5-9A81-3A952693351B}" presName="rootText" presStyleLbl="node3" presStyleIdx="1" presStyleCnt="9">
        <dgm:presLayoutVars>
          <dgm:chPref val="3"/>
        </dgm:presLayoutVars>
      </dgm:prSet>
      <dgm:spPr/>
    </dgm:pt>
    <dgm:pt modelId="{76071392-0F87-4F9B-BAE0-CA3D0023BF65}" type="pres">
      <dgm:prSet presAssocID="{76014128-8618-4FE5-9A81-3A952693351B}" presName="rootConnector" presStyleLbl="node3" presStyleIdx="1" presStyleCnt="9"/>
      <dgm:spPr/>
    </dgm:pt>
    <dgm:pt modelId="{4D126300-C194-4DCA-9E35-CE4526DF5BFC}" type="pres">
      <dgm:prSet presAssocID="{76014128-8618-4FE5-9A81-3A952693351B}" presName="hierChild4" presStyleCnt="0"/>
      <dgm:spPr/>
    </dgm:pt>
    <dgm:pt modelId="{EE5C5F79-1B7E-4626-88D7-C5610B610F06}" type="pres">
      <dgm:prSet presAssocID="{76014128-8618-4FE5-9A81-3A952693351B}" presName="hierChild5" presStyleCnt="0"/>
      <dgm:spPr/>
    </dgm:pt>
    <dgm:pt modelId="{298D5725-E3F3-4934-8286-297B5A9C1479}" type="pres">
      <dgm:prSet presAssocID="{9045D959-2216-41AD-ADC4-1B44B7F03943}" presName="Name37" presStyleLbl="parChTrans1D3" presStyleIdx="2" presStyleCnt="9"/>
      <dgm:spPr/>
    </dgm:pt>
    <dgm:pt modelId="{09AC5B1E-0DB2-4CFF-A83D-CBC8A7653C4E}" type="pres">
      <dgm:prSet presAssocID="{0F41D833-FBBA-4F9C-8582-0B3AB039A015}" presName="hierRoot2" presStyleCnt="0">
        <dgm:presLayoutVars>
          <dgm:hierBranch val="init"/>
        </dgm:presLayoutVars>
      </dgm:prSet>
      <dgm:spPr/>
    </dgm:pt>
    <dgm:pt modelId="{42E81FDB-97EE-44A5-A374-A309E236B4A7}" type="pres">
      <dgm:prSet presAssocID="{0F41D833-FBBA-4F9C-8582-0B3AB039A015}" presName="rootComposite" presStyleCnt="0"/>
      <dgm:spPr/>
    </dgm:pt>
    <dgm:pt modelId="{CB7DEA3F-79B1-4A6C-93F6-A1A676B82D3E}" type="pres">
      <dgm:prSet presAssocID="{0F41D833-FBBA-4F9C-8582-0B3AB039A015}" presName="rootText" presStyleLbl="node3" presStyleIdx="2" presStyleCnt="9">
        <dgm:presLayoutVars>
          <dgm:chPref val="3"/>
        </dgm:presLayoutVars>
      </dgm:prSet>
      <dgm:spPr/>
    </dgm:pt>
    <dgm:pt modelId="{B0C8A84B-5CD1-451A-A82C-10C5F53DB739}" type="pres">
      <dgm:prSet presAssocID="{0F41D833-FBBA-4F9C-8582-0B3AB039A015}" presName="rootConnector" presStyleLbl="node3" presStyleIdx="2" presStyleCnt="9"/>
      <dgm:spPr/>
    </dgm:pt>
    <dgm:pt modelId="{35894331-245F-4FF8-9029-7D1A0B9B6CDD}" type="pres">
      <dgm:prSet presAssocID="{0F41D833-FBBA-4F9C-8582-0B3AB039A015}" presName="hierChild4" presStyleCnt="0"/>
      <dgm:spPr/>
    </dgm:pt>
    <dgm:pt modelId="{88D31CB7-5C4D-43D1-8B98-F46CAEBA60FC}" type="pres">
      <dgm:prSet presAssocID="{0F41D833-FBBA-4F9C-8582-0B3AB039A015}" presName="hierChild5" presStyleCnt="0"/>
      <dgm:spPr/>
    </dgm:pt>
    <dgm:pt modelId="{8F00D5FF-A4AF-43D3-8132-D7B0F1AA1B25}" type="pres">
      <dgm:prSet presAssocID="{60E1A37F-021F-440A-AC8F-6B266CDD3B05}" presName="hierChild5" presStyleCnt="0"/>
      <dgm:spPr/>
    </dgm:pt>
    <dgm:pt modelId="{D63CA791-0FA2-4CA9-AD69-3DEC9B8B8E72}" type="pres">
      <dgm:prSet presAssocID="{2FE21C9E-B691-40D1-B036-4379CEAF2151}" presName="Name37" presStyleLbl="parChTrans1D2" presStyleIdx="1" presStyleCnt="4"/>
      <dgm:spPr/>
    </dgm:pt>
    <dgm:pt modelId="{FB9E613C-AD96-4798-9B43-49D24162FC0A}" type="pres">
      <dgm:prSet presAssocID="{1FA9BB4D-CF84-4FA1-B428-DE550ABE0B85}" presName="hierRoot2" presStyleCnt="0">
        <dgm:presLayoutVars>
          <dgm:hierBranch val="init"/>
        </dgm:presLayoutVars>
      </dgm:prSet>
      <dgm:spPr/>
    </dgm:pt>
    <dgm:pt modelId="{BD74F654-9C46-486F-9DA9-15BE8E22C124}" type="pres">
      <dgm:prSet presAssocID="{1FA9BB4D-CF84-4FA1-B428-DE550ABE0B85}" presName="rootComposite" presStyleCnt="0"/>
      <dgm:spPr/>
    </dgm:pt>
    <dgm:pt modelId="{B93C6AFA-78C8-48C2-8E7A-0F6801FACA5D}" type="pres">
      <dgm:prSet presAssocID="{1FA9BB4D-CF84-4FA1-B428-DE550ABE0B85}" presName="rootText" presStyleLbl="node2" presStyleIdx="1" presStyleCnt="3">
        <dgm:presLayoutVars>
          <dgm:chPref val="3"/>
        </dgm:presLayoutVars>
      </dgm:prSet>
      <dgm:spPr/>
    </dgm:pt>
    <dgm:pt modelId="{3B45F910-662B-4F66-A4B5-170DEF030F58}" type="pres">
      <dgm:prSet presAssocID="{1FA9BB4D-CF84-4FA1-B428-DE550ABE0B85}" presName="rootConnector" presStyleLbl="node2" presStyleIdx="1" presStyleCnt="3"/>
      <dgm:spPr/>
    </dgm:pt>
    <dgm:pt modelId="{0B5FB973-C0FD-4628-9B06-B6A851E9AA72}" type="pres">
      <dgm:prSet presAssocID="{1FA9BB4D-CF84-4FA1-B428-DE550ABE0B85}" presName="hierChild4" presStyleCnt="0"/>
      <dgm:spPr/>
    </dgm:pt>
    <dgm:pt modelId="{ED878152-CC62-4678-B16A-02C8D1E813F0}" type="pres">
      <dgm:prSet presAssocID="{F1F3DDEB-984A-4976-B40E-0DF13D4C8C9E}" presName="Name37" presStyleLbl="parChTrans1D3" presStyleIdx="3" presStyleCnt="9"/>
      <dgm:spPr/>
    </dgm:pt>
    <dgm:pt modelId="{0664E45A-3717-4830-BE9F-47CCE48F7343}" type="pres">
      <dgm:prSet presAssocID="{FA44CD9E-59B8-46FA-99AF-15AB53234FA8}" presName="hierRoot2" presStyleCnt="0">
        <dgm:presLayoutVars>
          <dgm:hierBranch val="init"/>
        </dgm:presLayoutVars>
      </dgm:prSet>
      <dgm:spPr/>
    </dgm:pt>
    <dgm:pt modelId="{B01C3E1B-4397-46F6-BE93-4B57E9E83CD8}" type="pres">
      <dgm:prSet presAssocID="{FA44CD9E-59B8-46FA-99AF-15AB53234FA8}" presName="rootComposite" presStyleCnt="0"/>
      <dgm:spPr/>
    </dgm:pt>
    <dgm:pt modelId="{198AEEF3-C771-439F-8F36-6FAC686FD771}" type="pres">
      <dgm:prSet presAssocID="{FA44CD9E-59B8-46FA-99AF-15AB53234FA8}" presName="rootText" presStyleLbl="node3" presStyleIdx="3" presStyleCnt="9">
        <dgm:presLayoutVars>
          <dgm:chPref val="3"/>
        </dgm:presLayoutVars>
      </dgm:prSet>
      <dgm:spPr/>
    </dgm:pt>
    <dgm:pt modelId="{4A9EAEAF-B1D6-4041-95C0-F7C935DDA653}" type="pres">
      <dgm:prSet presAssocID="{FA44CD9E-59B8-46FA-99AF-15AB53234FA8}" presName="rootConnector" presStyleLbl="node3" presStyleIdx="3" presStyleCnt="9"/>
      <dgm:spPr/>
    </dgm:pt>
    <dgm:pt modelId="{8E0359D3-1E58-4D50-A9D3-411524E617D3}" type="pres">
      <dgm:prSet presAssocID="{FA44CD9E-59B8-46FA-99AF-15AB53234FA8}" presName="hierChild4" presStyleCnt="0"/>
      <dgm:spPr/>
    </dgm:pt>
    <dgm:pt modelId="{01333678-D8A8-429A-AB6B-E0F3E133211D}" type="pres">
      <dgm:prSet presAssocID="{FA44CD9E-59B8-46FA-99AF-15AB53234FA8}" presName="hierChild5" presStyleCnt="0"/>
      <dgm:spPr/>
    </dgm:pt>
    <dgm:pt modelId="{117D28D5-7BE9-4D85-975D-0F773A9DEE3A}" type="pres">
      <dgm:prSet presAssocID="{E7916B98-286E-49CB-B089-7A92C54FBBEE}" presName="Name37" presStyleLbl="parChTrans1D3" presStyleIdx="4" presStyleCnt="9"/>
      <dgm:spPr/>
    </dgm:pt>
    <dgm:pt modelId="{4FCD1016-435B-4B1F-84FC-B8F4D42E01B2}" type="pres">
      <dgm:prSet presAssocID="{69EAF48F-0DF0-4BC0-AB65-C8F035032A4A}" presName="hierRoot2" presStyleCnt="0">
        <dgm:presLayoutVars>
          <dgm:hierBranch val="init"/>
        </dgm:presLayoutVars>
      </dgm:prSet>
      <dgm:spPr/>
    </dgm:pt>
    <dgm:pt modelId="{3FF165A7-39FA-4634-B83C-D5B449D38738}" type="pres">
      <dgm:prSet presAssocID="{69EAF48F-0DF0-4BC0-AB65-C8F035032A4A}" presName="rootComposite" presStyleCnt="0"/>
      <dgm:spPr/>
    </dgm:pt>
    <dgm:pt modelId="{9CB6C14E-F30C-422D-85E2-686B158F7F3B}" type="pres">
      <dgm:prSet presAssocID="{69EAF48F-0DF0-4BC0-AB65-C8F035032A4A}" presName="rootText" presStyleLbl="node3" presStyleIdx="4" presStyleCnt="9">
        <dgm:presLayoutVars>
          <dgm:chPref val="3"/>
        </dgm:presLayoutVars>
      </dgm:prSet>
      <dgm:spPr/>
    </dgm:pt>
    <dgm:pt modelId="{8878734D-33B3-4EEF-A747-36A2BD0603FC}" type="pres">
      <dgm:prSet presAssocID="{69EAF48F-0DF0-4BC0-AB65-C8F035032A4A}" presName="rootConnector" presStyleLbl="node3" presStyleIdx="4" presStyleCnt="9"/>
      <dgm:spPr/>
    </dgm:pt>
    <dgm:pt modelId="{D0972E15-57DF-4A90-8D05-ED814A8E90DF}" type="pres">
      <dgm:prSet presAssocID="{69EAF48F-0DF0-4BC0-AB65-C8F035032A4A}" presName="hierChild4" presStyleCnt="0"/>
      <dgm:spPr/>
    </dgm:pt>
    <dgm:pt modelId="{6809C2EA-8038-4494-B3F5-6E3A54E24080}" type="pres">
      <dgm:prSet presAssocID="{69EAF48F-0DF0-4BC0-AB65-C8F035032A4A}" presName="hierChild5" presStyleCnt="0"/>
      <dgm:spPr/>
    </dgm:pt>
    <dgm:pt modelId="{B6E8B31F-AC76-4230-8263-97D1FAAB1F8B}" type="pres">
      <dgm:prSet presAssocID="{A56E08F4-D411-4CFC-8F0D-EF199634E1EE}" presName="Name37" presStyleLbl="parChTrans1D3" presStyleIdx="5" presStyleCnt="9"/>
      <dgm:spPr/>
    </dgm:pt>
    <dgm:pt modelId="{F0AC7345-DCDA-4A26-ABAF-589571138463}" type="pres">
      <dgm:prSet presAssocID="{1606BF61-F502-41D8-A9FA-18D6257F736C}" presName="hierRoot2" presStyleCnt="0">
        <dgm:presLayoutVars>
          <dgm:hierBranch val="init"/>
        </dgm:presLayoutVars>
      </dgm:prSet>
      <dgm:spPr/>
    </dgm:pt>
    <dgm:pt modelId="{D3A7E522-CECA-434A-94B3-E374510E95A4}" type="pres">
      <dgm:prSet presAssocID="{1606BF61-F502-41D8-A9FA-18D6257F736C}" presName="rootComposite" presStyleCnt="0"/>
      <dgm:spPr/>
    </dgm:pt>
    <dgm:pt modelId="{195E9DC0-8861-450D-9E51-7A09CD2FBF21}" type="pres">
      <dgm:prSet presAssocID="{1606BF61-F502-41D8-A9FA-18D6257F736C}" presName="rootText" presStyleLbl="node3" presStyleIdx="5" presStyleCnt="9">
        <dgm:presLayoutVars>
          <dgm:chPref val="3"/>
        </dgm:presLayoutVars>
      </dgm:prSet>
      <dgm:spPr/>
    </dgm:pt>
    <dgm:pt modelId="{94EE5221-95A5-45E9-9F02-3120C08FD42C}" type="pres">
      <dgm:prSet presAssocID="{1606BF61-F502-41D8-A9FA-18D6257F736C}" presName="rootConnector" presStyleLbl="node3" presStyleIdx="5" presStyleCnt="9"/>
      <dgm:spPr/>
    </dgm:pt>
    <dgm:pt modelId="{2FB66ABE-CB86-4479-A9E0-1DA390E508D6}" type="pres">
      <dgm:prSet presAssocID="{1606BF61-F502-41D8-A9FA-18D6257F736C}" presName="hierChild4" presStyleCnt="0"/>
      <dgm:spPr/>
    </dgm:pt>
    <dgm:pt modelId="{760AA482-0AD6-4C0B-8B1B-942C81DEA2FA}" type="pres">
      <dgm:prSet presAssocID="{1606BF61-F502-41D8-A9FA-18D6257F736C}" presName="hierChild5" presStyleCnt="0"/>
      <dgm:spPr/>
    </dgm:pt>
    <dgm:pt modelId="{AD115EEB-D26C-40E0-8562-0C9BC52879C8}" type="pres">
      <dgm:prSet presAssocID="{1FA9BB4D-CF84-4FA1-B428-DE550ABE0B85}" presName="hierChild5" presStyleCnt="0"/>
      <dgm:spPr/>
    </dgm:pt>
    <dgm:pt modelId="{C44FD7CE-ACBA-42AF-B35C-C4573E3B3F2D}" type="pres">
      <dgm:prSet presAssocID="{94EAA4B2-8096-4931-AA08-CAD4478F9FC1}" presName="Name37" presStyleLbl="parChTrans1D2" presStyleIdx="2" presStyleCnt="4"/>
      <dgm:spPr/>
    </dgm:pt>
    <dgm:pt modelId="{2A41D09A-71F4-4B06-872B-FC7A22E02195}" type="pres">
      <dgm:prSet presAssocID="{B0A9A738-4318-47B9-8573-3AF4392A328E}" presName="hierRoot2" presStyleCnt="0">
        <dgm:presLayoutVars>
          <dgm:hierBranch val="init"/>
        </dgm:presLayoutVars>
      </dgm:prSet>
      <dgm:spPr/>
    </dgm:pt>
    <dgm:pt modelId="{C38C60E4-B100-4883-AE19-76FA5182E138}" type="pres">
      <dgm:prSet presAssocID="{B0A9A738-4318-47B9-8573-3AF4392A328E}" presName="rootComposite" presStyleCnt="0"/>
      <dgm:spPr/>
    </dgm:pt>
    <dgm:pt modelId="{BCF03660-7C55-41A7-940A-459C31F94152}" type="pres">
      <dgm:prSet presAssocID="{B0A9A738-4318-47B9-8573-3AF4392A328E}" presName="rootText" presStyleLbl="node2" presStyleIdx="2" presStyleCnt="3">
        <dgm:presLayoutVars>
          <dgm:chPref val="3"/>
        </dgm:presLayoutVars>
      </dgm:prSet>
      <dgm:spPr/>
    </dgm:pt>
    <dgm:pt modelId="{34F03C7E-C9C8-4936-A897-9DB469C7D21B}" type="pres">
      <dgm:prSet presAssocID="{B0A9A738-4318-47B9-8573-3AF4392A328E}" presName="rootConnector" presStyleLbl="node2" presStyleIdx="2" presStyleCnt="3"/>
      <dgm:spPr/>
    </dgm:pt>
    <dgm:pt modelId="{943BCDC1-3B26-4057-9AA6-CB7CCDE0B853}" type="pres">
      <dgm:prSet presAssocID="{B0A9A738-4318-47B9-8573-3AF4392A328E}" presName="hierChild4" presStyleCnt="0"/>
      <dgm:spPr/>
    </dgm:pt>
    <dgm:pt modelId="{2DE213A3-EFEF-4AAB-8D59-35F00DF6539B}" type="pres">
      <dgm:prSet presAssocID="{F3F1B3B6-25B2-425A-B9DD-86C399146762}" presName="Name37" presStyleLbl="parChTrans1D3" presStyleIdx="6" presStyleCnt="9"/>
      <dgm:spPr/>
    </dgm:pt>
    <dgm:pt modelId="{6E0E1200-0239-4FE0-B97C-DA337691B312}" type="pres">
      <dgm:prSet presAssocID="{4A7A602F-A2AD-41EE-B97C-B346451FCA39}" presName="hierRoot2" presStyleCnt="0">
        <dgm:presLayoutVars>
          <dgm:hierBranch val="init"/>
        </dgm:presLayoutVars>
      </dgm:prSet>
      <dgm:spPr/>
    </dgm:pt>
    <dgm:pt modelId="{075DEB86-0A67-477B-80F0-01183B2DA414}" type="pres">
      <dgm:prSet presAssocID="{4A7A602F-A2AD-41EE-B97C-B346451FCA39}" presName="rootComposite" presStyleCnt="0"/>
      <dgm:spPr/>
    </dgm:pt>
    <dgm:pt modelId="{51AEF477-23E6-4DD8-B302-4B7540B4A202}" type="pres">
      <dgm:prSet presAssocID="{4A7A602F-A2AD-41EE-B97C-B346451FCA39}" presName="rootText" presStyleLbl="node3" presStyleIdx="6" presStyleCnt="9">
        <dgm:presLayoutVars>
          <dgm:chPref val="3"/>
        </dgm:presLayoutVars>
      </dgm:prSet>
      <dgm:spPr/>
    </dgm:pt>
    <dgm:pt modelId="{8B320A6A-FAE2-4E3F-9D1F-587D4F0B3D79}" type="pres">
      <dgm:prSet presAssocID="{4A7A602F-A2AD-41EE-B97C-B346451FCA39}" presName="rootConnector" presStyleLbl="node3" presStyleIdx="6" presStyleCnt="9"/>
      <dgm:spPr/>
    </dgm:pt>
    <dgm:pt modelId="{9F291B42-EA7F-447F-BF3C-F367E9057A56}" type="pres">
      <dgm:prSet presAssocID="{4A7A602F-A2AD-41EE-B97C-B346451FCA39}" presName="hierChild4" presStyleCnt="0"/>
      <dgm:spPr/>
    </dgm:pt>
    <dgm:pt modelId="{7F0B548B-5D44-4776-8749-B724E7A71DD6}" type="pres">
      <dgm:prSet presAssocID="{4A7A602F-A2AD-41EE-B97C-B346451FCA39}" presName="hierChild5" presStyleCnt="0"/>
      <dgm:spPr/>
    </dgm:pt>
    <dgm:pt modelId="{78FD934A-4500-4793-8064-9DAD1A284E4B}" type="pres">
      <dgm:prSet presAssocID="{FA68BEE7-12BC-4B7E-8D35-67CE47D66140}" presName="Name37" presStyleLbl="parChTrans1D3" presStyleIdx="7" presStyleCnt="9"/>
      <dgm:spPr/>
    </dgm:pt>
    <dgm:pt modelId="{4ECF51CA-D0EE-4BE5-97F1-01AF8DF344CB}" type="pres">
      <dgm:prSet presAssocID="{AAD0A5AA-6C41-4478-8433-D155387DAC8D}" presName="hierRoot2" presStyleCnt="0">
        <dgm:presLayoutVars>
          <dgm:hierBranch val="init"/>
        </dgm:presLayoutVars>
      </dgm:prSet>
      <dgm:spPr/>
    </dgm:pt>
    <dgm:pt modelId="{5CE5C7D5-695A-4C3C-9337-2B689368B7AB}" type="pres">
      <dgm:prSet presAssocID="{AAD0A5AA-6C41-4478-8433-D155387DAC8D}" presName="rootComposite" presStyleCnt="0"/>
      <dgm:spPr/>
    </dgm:pt>
    <dgm:pt modelId="{5E9A9E23-A7CE-413B-AB02-D53305E46C34}" type="pres">
      <dgm:prSet presAssocID="{AAD0A5AA-6C41-4478-8433-D155387DAC8D}" presName="rootText" presStyleLbl="node3" presStyleIdx="7" presStyleCnt="9">
        <dgm:presLayoutVars>
          <dgm:chPref val="3"/>
        </dgm:presLayoutVars>
      </dgm:prSet>
      <dgm:spPr/>
    </dgm:pt>
    <dgm:pt modelId="{7033DDA4-A753-4767-A7A4-2D8DCE8103F8}" type="pres">
      <dgm:prSet presAssocID="{AAD0A5AA-6C41-4478-8433-D155387DAC8D}" presName="rootConnector" presStyleLbl="node3" presStyleIdx="7" presStyleCnt="9"/>
      <dgm:spPr/>
    </dgm:pt>
    <dgm:pt modelId="{A6C4E2A5-F497-41BE-AB1E-09D7FDEF6E50}" type="pres">
      <dgm:prSet presAssocID="{AAD0A5AA-6C41-4478-8433-D155387DAC8D}" presName="hierChild4" presStyleCnt="0"/>
      <dgm:spPr/>
    </dgm:pt>
    <dgm:pt modelId="{243C78A9-444B-4435-BF82-BDC9954E9DAF}" type="pres">
      <dgm:prSet presAssocID="{AAD0A5AA-6C41-4478-8433-D155387DAC8D}" presName="hierChild5" presStyleCnt="0"/>
      <dgm:spPr/>
    </dgm:pt>
    <dgm:pt modelId="{845EEE42-BA5D-457A-9598-B963052D307B}" type="pres">
      <dgm:prSet presAssocID="{7BEE2816-A8F9-4E2D-8FA6-8BADB6E417F4}" presName="Name37" presStyleLbl="parChTrans1D3" presStyleIdx="8" presStyleCnt="9"/>
      <dgm:spPr/>
    </dgm:pt>
    <dgm:pt modelId="{2FBC380E-5471-46EC-B969-D054733CB771}" type="pres">
      <dgm:prSet presAssocID="{E6B39A3C-AAA9-4B3D-9F90-231D63B0EF78}" presName="hierRoot2" presStyleCnt="0">
        <dgm:presLayoutVars>
          <dgm:hierBranch val="init"/>
        </dgm:presLayoutVars>
      </dgm:prSet>
      <dgm:spPr/>
    </dgm:pt>
    <dgm:pt modelId="{D068AB4E-ED95-4273-868D-2B56E2B5863D}" type="pres">
      <dgm:prSet presAssocID="{E6B39A3C-AAA9-4B3D-9F90-231D63B0EF78}" presName="rootComposite" presStyleCnt="0"/>
      <dgm:spPr/>
    </dgm:pt>
    <dgm:pt modelId="{3AE8F5BD-3293-4E25-9606-1BBEAC5E9914}" type="pres">
      <dgm:prSet presAssocID="{E6B39A3C-AAA9-4B3D-9F90-231D63B0EF78}" presName="rootText" presStyleLbl="node3" presStyleIdx="8" presStyleCnt="9">
        <dgm:presLayoutVars>
          <dgm:chPref val="3"/>
        </dgm:presLayoutVars>
      </dgm:prSet>
      <dgm:spPr/>
    </dgm:pt>
    <dgm:pt modelId="{F1DF8235-F5BA-4137-AC2B-EBDBABBDB181}" type="pres">
      <dgm:prSet presAssocID="{E6B39A3C-AAA9-4B3D-9F90-231D63B0EF78}" presName="rootConnector" presStyleLbl="node3" presStyleIdx="8" presStyleCnt="9"/>
      <dgm:spPr/>
    </dgm:pt>
    <dgm:pt modelId="{AF585D77-4B4E-4051-95F3-D6DFCAC8C5FD}" type="pres">
      <dgm:prSet presAssocID="{E6B39A3C-AAA9-4B3D-9F90-231D63B0EF78}" presName="hierChild4" presStyleCnt="0"/>
      <dgm:spPr/>
    </dgm:pt>
    <dgm:pt modelId="{06FAEA38-DBEF-45DC-B8FC-810E78DA8022}" type="pres">
      <dgm:prSet presAssocID="{E6B39A3C-AAA9-4B3D-9F90-231D63B0EF78}" presName="hierChild5" presStyleCnt="0"/>
      <dgm:spPr/>
    </dgm:pt>
    <dgm:pt modelId="{147E9EE6-99FF-4D12-9396-BE27FA295EA4}" type="pres">
      <dgm:prSet presAssocID="{B0A9A738-4318-47B9-8573-3AF4392A328E}" presName="hierChild5" presStyleCnt="0"/>
      <dgm:spPr/>
    </dgm:pt>
    <dgm:pt modelId="{A7DB94F7-2276-460C-A194-FB4F2863CBE0}" type="pres">
      <dgm:prSet presAssocID="{A6C60754-19DB-409D-B383-A48C5FDF2461}" presName="hierChild3" presStyleCnt="0"/>
      <dgm:spPr/>
    </dgm:pt>
    <dgm:pt modelId="{4C0CA286-05E4-4747-A2DD-3E42E91E1240}" type="pres">
      <dgm:prSet presAssocID="{4065EA09-E3E0-413F-9801-6294D33183B8}" presName="Name111" presStyleLbl="parChTrans1D2" presStyleIdx="3" presStyleCnt="4"/>
      <dgm:spPr/>
    </dgm:pt>
    <dgm:pt modelId="{05BAC651-7928-470B-9C8F-EBDE3F6865D5}" type="pres">
      <dgm:prSet presAssocID="{511A1BA1-9F4B-418E-9BE3-4C1455664276}" presName="hierRoot3" presStyleCnt="0">
        <dgm:presLayoutVars>
          <dgm:hierBranch val="init"/>
        </dgm:presLayoutVars>
      </dgm:prSet>
      <dgm:spPr/>
    </dgm:pt>
    <dgm:pt modelId="{A00B077A-33A6-4804-8070-428CEAA0F2A3}" type="pres">
      <dgm:prSet presAssocID="{511A1BA1-9F4B-418E-9BE3-4C1455664276}" presName="rootComposite3" presStyleCnt="0"/>
      <dgm:spPr/>
    </dgm:pt>
    <dgm:pt modelId="{E0CE55D6-FB4A-4722-92D8-BB452596BF24}" type="pres">
      <dgm:prSet presAssocID="{511A1BA1-9F4B-418E-9BE3-4C1455664276}" presName="rootText3" presStyleLbl="asst1" presStyleIdx="0" presStyleCnt="1">
        <dgm:presLayoutVars>
          <dgm:chPref val="3"/>
        </dgm:presLayoutVars>
      </dgm:prSet>
      <dgm:spPr/>
    </dgm:pt>
    <dgm:pt modelId="{C840636F-BDF7-479F-829C-AC44FE489DD8}" type="pres">
      <dgm:prSet presAssocID="{511A1BA1-9F4B-418E-9BE3-4C1455664276}" presName="rootConnector3" presStyleLbl="asst1" presStyleIdx="0" presStyleCnt="1"/>
      <dgm:spPr/>
    </dgm:pt>
    <dgm:pt modelId="{E0EF531B-4E70-43A4-8E72-08FCB60B2B54}" type="pres">
      <dgm:prSet presAssocID="{511A1BA1-9F4B-418E-9BE3-4C1455664276}" presName="hierChild6" presStyleCnt="0"/>
      <dgm:spPr/>
    </dgm:pt>
    <dgm:pt modelId="{E567BFB9-A5D0-4AD2-86E8-1F7911215E2C}" type="pres">
      <dgm:prSet presAssocID="{511A1BA1-9F4B-418E-9BE3-4C1455664276}" presName="hierChild7" presStyleCnt="0"/>
      <dgm:spPr/>
    </dgm:pt>
  </dgm:ptLst>
  <dgm:cxnLst>
    <dgm:cxn modelId="{75022E04-E5A5-40EF-9A63-D7B992FAAB98}" type="presOf" srcId="{69EAF48F-0DF0-4BC0-AB65-C8F035032A4A}" destId="{8878734D-33B3-4EEF-A747-36A2BD0603FC}" srcOrd="1" destOrd="0" presId="urn:microsoft.com/office/officeart/2005/8/layout/orgChart1"/>
    <dgm:cxn modelId="{D1656404-2138-4028-9B1E-3D9F19DC91A3}" type="presOf" srcId="{FA68BEE7-12BC-4B7E-8D35-67CE47D66140}" destId="{78FD934A-4500-4793-8064-9DAD1A284E4B}" srcOrd="0" destOrd="0" presId="urn:microsoft.com/office/officeart/2005/8/layout/orgChart1"/>
    <dgm:cxn modelId="{185EF205-B845-43F2-8E7E-B2212137A330}" type="presOf" srcId="{FA44CD9E-59B8-46FA-99AF-15AB53234FA8}" destId="{198AEEF3-C771-439F-8F36-6FAC686FD771}" srcOrd="0" destOrd="0" presId="urn:microsoft.com/office/officeart/2005/8/layout/orgChart1"/>
    <dgm:cxn modelId="{C00C1E0C-A876-4B24-BF05-5519ED2B1668}" srcId="{B0A9A738-4318-47B9-8573-3AF4392A328E}" destId="{AAD0A5AA-6C41-4478-8433-D155387DAC8D}" srcOrd="1" destOrd="0" parTransId="{FA68BEE7-12BC-4B7E-8D35-67CE47D66140}" sibTransId="{16B49757-7AB0-4E76-9084-AB686A6EC9A3}"/>
    <dgm:cxn modelId="{3D2DDE1A-01AA-45A0-B2EB-11D81A5A5658}" type="presOf" srcId="{2FE21C9E-B691-40D1-B036-4379CEAF2151}" destId="{D63CA791-0FA2-4CA9-AD69-3DEC9B8B8E72}" srcOrd="0" destOrd="0" presId="urn:microsoft.com/office/officeart/2005/8/layout/orgChart1"/>
    <dgm:cxn modelId="{C139011F-E0DC-4BF1-B257-475B2CCB6F65}" srcId="{A6C60754-19DB-409D-B383-A48C5FDF2461}" destId="{B0A9A738-4318-47B9-8573-3AF4392A328E}" srcOrd="2" destOrd="0" parTransId="{94EAA4B2-8096-4931-AA08-CAD4478F9FC1}" sibTransId="{4919B4B0-594D-4A0C-857F-090AF13EB47C}"/>
    <dgm:cxn modelId="{DFC8F426-BB67-4A31-A159-AAEBB3330E91}" type="presOf" srcId="{FAC8A01E-CACF-4A7B-B557-BC1331C870EB}" destId="{BC4B8B1B-D80F-46DE-B1A4-DC2085A04DD0}" srcOrd="0" destOrd="0" presId="urn:microsoft.com/office/officeart/2005/8/layout/orgChart1"/>
    <dgm:cxn modelId="{F467B92B-F899-4BD5-BD4E-0FDA937B4D3F}" type="presOf" srcId="{1FA9BB4D-CF84-4FA1-B428-DE550ABE0B85}" destId="{B93C6AFA-78C8-48C2-8E7A-0F6801FACA5D}" srcOrd="0" destOrd="0" presId="urn:microsoft.com/office/officeart/2005/8/layout/orgChart1"/>
    <dgm:cxn modelId="{69EAAD2E-8CCB-409D-9C57-F5975AE9EB00}" type="presOf" srcId="{A6C60754-19DB-409D-B383-A48C5FDF2461}" destId="{2AD6A549-CDF0-45FF-AEFF-382D9A509BD1}" srcOrd="1" destOrd="0" presId="urn:microsoft.com/office/officeart/2005/8/layout/orgChart1"/>
    <dgm:cxn modelId="{4937EF2F-BA0C-47D0-814D-E9CEB7232489}" type="presOf" srcId="{FA44CD9E-59B8-46FA-99AF-15AB53234FA8}" destId="{4A9EAEAF-B1D6-4041-95C0-F7C935DDA653}" srcOrd="1" destOrd="0" presId="urn:microsoft.com/office/officeart/2005/8/layout/orgChart1"/>
    <dgm:cxn modelId="{48F29F39-1132-4A7F-9A87-3082D4CC8A0B}" type="presOf" srcId="{E6B39A3C-AAA9-4B3D-9F90-231D63B0EF78}" destId="{3AE8F5BD-3293-4E25-9606-1BBEAC5E9914}" srcOrd="0" destOrd="0" presId="urn:microsoft.com/office/officeart/2005/8/layout/orgChart1"/>
    <dgm:cxn modelId="{1FE70A5B-7828-4F18-BB6A-F747C9CAD1CF}" type="presOf" srcId="{7BEE2816-A8F9-4E2D-8FA6-8BADB6E417F4}" destId="{845EEE42-BA5D-457A-9598-B963052D307B}" srcOrd="0" destOrd="0" presId="urn:microsoft.com/office/officeart/2005/8/layout/orgChart1"/>
    <dgm:cxn modelId="{729EAB62-A044-4662-82BF-D6CA611858E2}" type="presOf" srcId="{F3F1B3B6-25B2-425A-B9DD-86C399146762}" destId="{2DE213A3-EFEF-4AAB-8D59-35F00DF6539B}" srcOrd="0" destOrd="0" presId="urn:microsoft.com/office/officeart/2005/8/layout/orgChart1"/>
    <dgm:cxn modelId="{FEFF6543-9635-48D0-B271-9133ECC8F42D}" type="presOf" srcId="{0038AE9F-F691-4084-9480-E7D1FB5E5171}" destId="{8227B893-7CE5-425B-B229-CE0EA16AE2B5}" srcOrd="0" destOrd="0" presId="urn:microsoft.com/office/officeart/2005/8/layout/orgChart1"/>
    <dgm:cxn modelId="{D0C0C166-CBE9-4C5A-9554-2FE6FC7D3656}" srcId="{1FA9BB4D-CF84-4FA1-B428-DE550ABE0B85}" destId="{1606BF61-F502-41D8-A9FA-18D6257F736C}" srcOrd="2" destOrd="0" parTransId="{A56E08F4-D411-4CFC-8F0D-EF199634E1EE}" sibTransId="{9FA067ED-1567-40CD-81F1-1287C0360C0E}"/>
    <dgm:cxn modelId="{3D2AF76C-C641-4527-90B7-1AFA8902B17F}" type="presOf" srcId="{0F41D833-FBBA-4F9C-8582-0B3AB039A015}" destId="{B0C8A84B-5CD1-451A-A82C-10C5F53DB739}" srcOrd="1" destOrd="0" presId="urn:microsoft.com/office/officeart/2005/8/layout/orgChart1"/>
    <dgm:cxn modelId="{BE1E336F-E7E0-4A16-BBBB-CD207AEAFCED}" type="presOf" srcId="{1FA9BB4D-CF84-4FA1-B428-DE550ABE0B85}" destId="{3B45F910-662B-4F66-A4B5-170DEF030F58}" srcOrd="1" destOrd="0" presId="urn:microsoft.com/office/officeart/2005/8/layout/orgChart1"/>
    <dgm:cxn modelId="{E12B7150-F013-446F-9485-72FB0952478B}" type="presOf" srcId="{E6B39A3C-AAA9-4B3D-9F90-231D63B0EF78}" destId="{F1DF8235-F5BA-4137-AC2B-EBDBABBDB181}" srcOrd="1" destOrd="0" presId="urn:microsoft.com/office/officeart/2005/8/layout/orgChart1"/>
    <dgm:cxn modelId="{3600CB53-94AD-4814-8855-892480DD0D75}" srcId="{60E1A37F-021F-440A-AC8F-6B266CDD3B05}" destId="{0F41D833-FBBA-4F9C-8582-0B3AB039A015}" srcOrd="2" destOrd="0" parTransId="{9045D959-2216-41AD-ADC4-1B44B7F03943}" sibTransId="{A316673E-E954-4014-AC0C-D8E367EF353E}"/>
    <dgm:cxn modelId="{E7ECB755-9D5D-4C8E-AAAE-9C1DC6D76481}" srcId="{60E1A37F-021F-440A-AC8F-6B266CDD3B05}" destId="{76014128-8618-4FE5-9A81-3A952693351B}" srcOrd="1" destOrd="0" parTransId="{97428BCC-83EE-48B3-8235-B5FB2A86A3D1}" sibTransId="{53D1064A-38F1-4220-AB38-0C2E1E9D0902}"/>
    <dgm:cxn modelId="{3BEE1276-0362-4BE6-A440-1F568CA4BCBC}" type="presOf" srcId="{97428BCC-83EE-48B3-8235-B5FB2A86A3D1}" destId="{4F703027-6402-4A33-A8E4-C6F65D9E9F52}" srcOrd="0" destOrd="0" presId="urn:microsoft.com/office/officeart/2005/8/layout/orgChart1"/>
    <dgm:cxn modelId="{5272EA56-6837-42B6-8B30-E91197C77062}" type="presOf" srcId="{AC8CE1E3-42B1-49D7-8833-195CE5154410}" destId="{8761F2F0-ECC4-4CAE-A8FD-A5CC52D8EEBA}" srcOrd="0" destOrd="0" presId="urn:microsoft.com/office/officeart/2005/8/layout/orgChart1"/>
    <dgm:cxn modelId="{FE1E6B78-1F04-41B0-B0FB-FE9DA450EF43}" type="presOf" srcId="{B0A9A738-4318-47B9-8573-3AF4392A328E}" destId="{34F03C7E-C9C8-4936-A897-9DB469C7D21B}" srcOrd="1" destOrd="0" presId="urn:microsoft.com/office/officeart/2005/8/layout/orgChart1"/>
    <dgm:cxn modelId="{009EF279-EA77-4B2E-9CB5-F823043B6E61}" type="presOf" srcId="{AC8CE1E3-42B1-49D7-8833-195CE5154410}" destId="{BF794AB6-BAC2-45DD-9074-EB60D45C86C6}" srcOrd="1" destOrd="0" presId="urn:microsoft.com/office/officeart/2005/8/layout/orgChart1"/>
    <dgm:cxn modelId="{F60F675A-ECFF-4004-96E1-A2A8C9F74FC0}" type="presOf" srcId="{A56E08F4-D411-4CFC-8F0D-EF199634E1EE}" destId="{B6E8B31F-AC76-4230-8263-97D1FAAB1F8B}" srcOrd="0" destOrd="0" presId="urn:microsoft.com/office/officeart/2005/8/layout/orgChart1"/>
    <dgm:cxn modelId="{4E56A47E-D91F-4A06-85B1-566BB4FE1B33}" srcId="{B0A9A738-4318-47B9-8573-3AF4392A328E}" destId="{E6B39A3C-AAA9-4B3D-9F90-231D63B0EF78}" srcOrd="2" destOrd="0" parTransId="{7BEE2816-A8F9-4E2D-8FA6-8BADB6E417F4}" sibTransId="{7950FD54-BB72-4519-B1A4-D63BA2C0F992}"/>
    <dgm:cxn modelId="{1F1C7B82-A738-49CD-8553-5AB9BA852FC8}" type="presOf" srcId="{AAD0A5AA-6C41-4478-8433-D155387DAC8D}" destId="{5E9A9E23-A7CE-413B-AB02-D53305E46C34}" srcOrd="0" destOrd="0" presId="urn:microsoft.com/office/officeart/2005/8/layout/orgChart1"/>
    <dgm:cxn modelId="{A6597283-1318-4AFD-984A-859740DC78F0}" srcId="{A6C60754-19DB-409D-B383-A48C5FDF2461}" destId="{511A1BA1-9F4B-418E-9BE3-4C1455664276}" srcOrd="3" destOrd="0" parTransId="{4065EA09-E3E0-413F-9801-6294D33183B8}" sibTransId="{4D5048C3-26E9-4069-B494-FBAC564C252D}"/>
    <dgm:cxn modelId="{08020A84-376E-452E-9BAA-C97082DDCB11}" type="presOf" srcId="{94EAA4B2-8096-4931-AA08-CAD4478F9FC1}" destId="{C44FD7CE-ACBA-42AF-B35C-C4573E3B3F2D}" srcOrd="0" destOrd="0" presId="urn:microsoft.com/office/officeart/2005/8/layout/orgChart1"/>
    <dgm:cxn modelId="{C9819884-CB7A-4565-ADB8-751CF9A3E4E2}" type="presOf" srcId="{AAD0A5AA-6C41-4478-8433-D155387DAC8D}" destId="{7033DDA4-A753-4767-A7A4-2D8DCE8103F8}" srcOrd="1" destOrd="0" presId="urn:microsoft.com/office/officeart/2005/8/layout/orgChart1"/>
    <dgm:cxn modelId="{3D0B2585-DF6C-4BD3-BB4A-75FD69E18BC5}" type="presOf" srcId="{60E1A37F-021F-440A-AC8F-6B266CDD3B05}" destId="{CEA034F0-7644-4F32-ABF2-5F803243512C}" srcOrd="0" destOrd="0" presId="urn:microsoft.com/office/officeart/2005/8/layout/orgChart1"/>
    <dgm:cxn modelId="{F5598789-EC33-4EEC-8303-9300FCE507FF}" type="presOf" srcId="{69EAF48F-0DF0-4BC0-AB65-C8F035032A4A}" destId="{9CB6C14E-F30C-422D-85E2-686B158F7F3B}" srcOrd="0" destOrd="0" presId="urn:microsoft.com/office/officeart/2005/8/layout/orgChart1"/>
    <dgm:cxn modelId="{181E0990-E6F7-43FD-B8AC-C02036BA49E3}" type="presOf" srcId="{9045D959-2216-41AD-ADC4-1B44B7F03943}" destId="{298D5725-E3F3-4934-8286-297B5A9C1479}" srcOrd="0" destOrd="0" presId="urn:microsoft.com/office/officeart/2005/8/layout/orgChart1"/>
    <dgm:cxn modelId="{B682A4B0-C24F-4B04-A7A9-E2C83DBAA0E4}" type="presOf" srcId="{4065EA09-E3E0-413F-9801-6294D33183B8}" destId="{4C0CA286-05E4-4747-A2DD-3E42E91E1240}" srcOrd="0" destOrd="0" presId="urn:microsoft.com/office/officeart/2005/8/layout/orgChart1"/>
    <dgm:cxn modelId="{D30A1CB9-84C6-41C9-9972-2ED97CDA2715}" srcId="{1FA9BB4D-CF84-4FA1-B428-DE550ABE0B85}" destId="{FA44CD9E-59B8-46FA-99AF-15AB53234FA8}" srcOrd="0" destOrd="0" parTransId="{F1F3DDEB-984A-4976-B40E-0DF13D4C8C9E}" sibTransId="{56197003-0BF6-419F-BA61-CCD9DE9CBED6}"/>
    <dgm:cxn modelId="{D14498BB-A2A9-48EC-B4AD-561DC90E4C2E}" srcId="{60E1A37F-021F-440A-AC8F-6B266CDD3B05}" destId="{AC8CE1E3-42B1-49D7-8833-195CE5154410}" srcOrd="0" destOrd="0" parTransId="{FAC8A01E-CACF-4A7B-B557-BC1331C870EB}" sibTransId="{74ABD79A-0904-40DE-97BB-E448C5BB74A9}"/>
    <dgm:cxn modelId="{3717B9BC-DC04-4ACE-901B-28F752BDBE35}" type="presOf" srcId="{76014128-8618-4FE5-9A81-3A952693351B}" destId="{B1EDADF5-64CB-4A18-B3D0-7A1DB41DD93A}" srcOrd="0" destOrd="0" presId="urn:microsoft.com/office/officeart/2005/8/layout/orgChart1"/>
    <dgm:cxn modelId="{D7ED85BE-5DDB-43AB-8F94-3C56C2AF62B1}" srcId="{B347F1A6-3671-45D4-801E-4FC99D9ABA6F}" destId="{A6C60754-19DB-409D-B383-A48C5FDF2461}" srcOrd="0" destOrd="0" parTransId="{C8E2F3A4-872B-4B8E-9BE4-AA3163B5C041}" sibTransId="{BFE8F08B-558F-4C9C-88D0-2EFF8CEC8323}"/>
    <dgm:cxn modelId="{C62F6BC0-87B9-40D2-AA4C-1EB136EF7B58}" srcId="{A6C60754-19DB-409D-B383-A48C5FDF2461}" destId="{1FA9BB4D-CF84-4FA1-B428-DE550ABE0B85}" srcOrd="1" destOrd="0" parTransId="{2FE21C9E-B691-40D1-B036-4379CEAF2151}" sibTransId="{3F070305-3F2E-4F32-B35D-564E3F1217B3}"/>
    <dgm:cxn modelId="{F99430C1-F99B-4BC7-A08C-14C14AC1422B}" type="presOf" srcId="{4A7A602F-A2AD-41EE-B97C-B346451FCA39}" destId="{51AEF477-23E6-4DD8-B302-4B7540B4A202}" srcOrd="0" destOrd="0" presId="urn:microsoft.com/office/officeart/2005/8/layout/orgChart1"/>
    <dgm:cxn modelId="{33BD25C7-FBC0-42A1-95AE-BB5A63F7EF45}" srcId="{B0A9A738-4318-47B9-8573-3AF4392A328E}" destId="{4A7A602F-A2AD-41EE-B97C-B346451FCA39}" srcOrd="0" destOrd="0" parTransId="{F3F1B3B6-25B2-425A-B9DD-86C399146762}" sibTransId="{430CD813-3CEC-47AA-8255-4FF77B88363E}"/>
    <dgm:cxn modelId="{355880C9-4964-4E55-8C9E-B432BB0929CC}" srcId="{A6C60754-19DB-409D-B383-A48C5FDF2461}" destId="{60E1A37F-021F-440A-AC8F-6B266CDD3B05}" srcOrd="0" destOrd="0" parTransId="{0038AE9F-F691-4084-9480-E7D1FB5E5171}" sibTransId="{F70BD4A6-67EB-4820-A4FD-9DDA988F5204}"/>
    <dgm:cxn modelId="{2251E3CD-C676-4B57-A974-B4F13A7A3DC0}" type="presOf" srcId="{4A7A602F-A2AD-41EE-B97C-B346451FCA39}" destId="{8B320A6A-FAE2-4E3F-9D1F-587D4F0B3D79}" srcOrd="1" destOrd="0" presId="urn:microsoft.com/office/officeart/2005/8/layout/orgChart1"/>
    <dgm:cxn modelId="{6437BDD2-C77F-4F60-8EF4-A45B1B9629AA}" type="presOf" srcId="{1606BF61-F502-41D8-A9FA-18D6257F736C}" destId="{94EE5221-95A5-45E9-9F02-3120C08FD42C}" srcOrd="1" destOrd="0" presId="urn:microsoft.com/office/officeart/2005/8/layout/orgChart1"/>
    <dgm:cxn modelId="{FDCC90D8-7832-46E4-85C2-BBCC8B24AB85}" type="presOf" srcId="{A6C60754-19DB-409D-B383-A48C5FDF2461}" destId="{DAFB694C-9CE0-49D0-BDA1-F4985D179F68}" srcOrd="0" destOrd="0" presId="urn:microsoft.com/office/officeart/2005/8/layout/orgChart1"/>
    <dgm:cxn modelId="{430976DB-3571-43E3-A107-39145C325019}" type="presOf" srcId="{F1F3DDEB-984A-4976-B40E-0DF13D4C8C9E}" destId="{ED878152-CC62-4678-B16A-02C8D1E813F0}" srcOrd="0" destOrd="0" presId="urn:microsoft.com/office/officeart/2005/8/layout/orgChart1"/>
    <dgm:cxn modelId="{53278FDF-DD4C-4FB8-BD25-9E8F7B6D4075}" type="presOf" srcId="{1606BF61-F502-41D8-A9FA-18D6257F736C}" destId="{195E9DC0-8861-450D-9E51-7A09CD2FBF21}" srcOrd="0" destOrd="0" presId="urn:microsoft.com/office/officeart/2005/8/layout/orgChart1"/>
    <dgm:cxn modelId="{48E4C5DF-E891-4F06-8B18-5E19CC30D852}" type="presOf" srcId="{60E1A37F-021F-440A-AC8F-6B266CDD3B05}" destId="{03219256-BE9A-47A2-977F-A54A5D2F6B30}" srcOrd="1" destOrd="0" presId="urn:microsoft.com/office/officeart/2005/8/layout/orgChart1"/>
    <dgm:cxn modelId="{9F38D0E2-B255-4F15-8FE2-080A95095422}" type="presOf" srcId="{511A1BA1-9F4B-418E-9BE3-4C1455664276}" destId="{E0CE55D6-FB4A-4722-92D8-BB452596BF24}" srcOrd="0" destOrd="0" presId="urn:microsoft.com/office/officeart/2005/8/layout/orgChart1"/>
    <dgm:cxn modelId="{65D7D0E3-0085-471E-974A-A3EEE402E443}" type="presOf" srcId="{B0A9A738-4318-47B9-8573-3AF4392A328E}" destId="{BCF03660-7C55-41A7-940A-459C31F94152}" srcOrd="0" destOrd="0" presId="urn:microsoft.com/office/officeart/2005/8/layout/orgChart1"/>
    <dgm:cxn modelId="{E277F4E5-4F1A-48A1-8C1B-D3A33672881F}" type="presOf" srcId="{B347F1A6-3671-45D4-801E-4FC99D9ABA6F}" destId="{8012D982-404C-45E3-8A29-6FEC9C19994A}" srcOrd="0" destOrd="0" presId="urn:microsoft.com/office/officeart/2005/8/layout/orgChart1"/>
    <dgm:cxn modelId="{199BAEE6-186E-4C27-9E64-42F3B3985202}" type="presOf" srcId="{0F41D833-FBBA-4F9C-8582-0B3AB039A015}" destId="{CB7DEA3F-79B1-4A6C-93F6-A1A676B82D3E}" srcOrd="0" destOrd="0" presId="urn:microsoft.com/office/officeart/2005/8/layout/orgChart1"/>
    <dgm:cxn modelId="{8FCDDFF0-005F-47E0-AFBE-C04ADE0B272F}" type="presOf" srcId="{76014128-8618-4FE5-9A81-3A952693351B}" destId="{76071392-0F87-4F9B-BAE0-CA3D0023BF65}" srcOrd="1" destOrd="0" presId="urn:microsoft.com/office/officeart/2005/8/layout/orgChart1"/>
    <dgm:cxn modelId="{AE750BF2-22A1-486D-99E4-BE23FA5221BF}" srcId="{1FA9BB4D-CF84-4FA1-B428-DE550ABE0B85}" destId="{69EAF48F-0DF0-4BC0-AB65-C8F035032A4A}" srcOrd="1" destOrd="0" parTransId="{E7916B98-286E-49CB-B089-7A92C54FBBEE}" sibTransId="{5424EB30-2D9C-4C88-9E60-2B5288D9ED80}"/>
    <dgm:cxn modelId="{353AA9F6-5D52-4557-BACC-8B6F8B1828F5}" type="presOf" srcId="{E7916B98-286E-49CB-B089-7A92C54FBBEE}" destId="{117D28D5-7BE9-4D85-975D-0F773A9DEE3A}" srcOrd="0" destOrd="0" presId="urn:microsoft.com/office/officeart/2005/8/layout/orgChart1"/>
    <dgm:cxn modelId="{B3DA4DFF-FAB8-4B16-A8DD-7D6CF18C3C68}" type="presOf" srcId="{511A1BA1-9F4B-418E-9BE3-4C1455664276}" destId="{C840636F-BDF7-479F-829C-AC44FE489DD8}" srcOrd="1" destOrd="0" presId="urn:microsoft.com/office/officeart/2005/8/layout/orgChart1"/>
    <dgm:cxn modelId="{FA590D44-8C50-44A0-9E10-F8B4640F7E9D}" type="presParOf" srcId="{8012D982-404C-45E3-8A29-6FEC9C19994A}" destId="{72A200C6-323C-4BDE-A69B-6E4DDC13C6D2}" srcOrd="0" destOrd="0" presId="urn:microsoft.com/office/officeart/2005/8/layout/orgChart1"/>
    <dgm:cxn modelId="{DAC52C6C-1311-4500-84A0-106E08B42639}" type="presParOf" srcId="{72A200C6-323C-4BDE-A69B-6E4DDC13C6D2}" destId="{7DB03F71-C97F-4215-9E65-0FD4DB259368}" srcOrd="0" destOrd="0" presId="urn:microsoft.com/office/officeart/2005/8/layout/orgChart1"/>
    <dgm:cxn modelId="{65A541B9-C170-4681-8B46-FC8EB7B226B0}" type="presParOf" srcId="{7DB03F71-C97F-4215-9E65-0FD4DB259368}" destId="{DAFB694C-9CE0-49D0-BDA1-F4985D179F68}" srcOrd="0" destOrd="0" presId="urn:microsoft.com/office/officeart/2005/8/layout/orgChart1"/>
    <dgm:cxn modelId="{C12C76A2-95EA-4E03-837F-697F8F444054}" type="presParOf" srcId="{7DB03F71-C97F-4215-9E65-0FD4DB259368}" destId="{2AD6A549-CDF0-45FF-AEFF-382D9A509BD1}" srcOrd="1" destOrd="0" presId="urn:microsoft.com/office/officeart/2005/8/layout/orgChart1"/>
    <dgm:cxn modelId="{3C7FE0DA-6CD4-4E2B-8602-045D4E3F7048}" type="presParOf" srcId="{72A200C6-323C-4BDE-A69B-6E4DDC13C6D2}" destId="{39BB8EA5-50C7-4DF7-BAF8-6C7D2D617AF3}" srcOrd="1" destOrd="0" presId="urn:microsoft.com/office/officeart/2005/8/layout/orgChart1"/>
    <dgm:cxn modelId="{AED8ED68-FF90-4AA6-91A7-BAB5CF26458E}" type="presParOf" srcId="{39BB8EA5-50C7-4DF7-BAF8-6C7D2D617AF3}" destId="{8227B893-7CE5-425B-B229-CE0EA16AE2B5}" srcOrd="0" destOrd="0" presId="urn:microsoft.com/office/officeart/2005/8/layout/orgChart1"/>
    <dgm:cxn modelId="{9C035A8D-B2C8-40E9-9B35-DC5BB5215B8B}" type="presParOf" srcId="{39BB8EA5-50C7-4DF7-BAF8-6C7D2D617AF3}" destId="{E0D5C30D-E536-4D27-AAD2-4AE4BC0699E1}" srcOrd="1" destOrd="0" presId="urn:microsoft.com/office/officeart/2005/8/layout/orgChart1"/>
    <dgm:cxn modelId="{E423B045-BDA1-4A2E-959F-4E6DD12EF833}" type="presParOf" srcId="{E0D5C30D-E536-4D27-AAD2-4AE4BC0699E1}" destId="{04193344-12CF-4629-A868-5276196646E2}" srcOrd="0" destOrd="0" presId="urn:microsoft.com/office/officeart/2005/8/layout/orgChart1"/>
    <dgm:cxn modelId="{C96888DF-B015-4C9E-B2B9-B796378169C5}" type="presParOf" srcId="{04193344-12CF-4629-A868-5276196646E2}" destId="{CEA034F0-7644-4F32-ABF2-5F803243512C}" srcOrd="0" destOrd="0" presId="urn:microsoft.com/office/officeart/2005/8/layout/orgChart1"/>
    <dgm:cxn modelId="{46898D91-4CFB-4989-9951-7E38A29A2348}" type="presParOf" srcId="{04193344-12CF-4629-A868-5276196646E2}" destId="{03219256-BE9A-47A2-977F-A54A5D2F6B30}" srcOrd="1" destOrd="0" presId="urn:microsoft.com/office/officeart/2005/8/layout/orgChart1"/>
    <dgm:cxn modelId="{97B651E1-FE03-40FF-82F8-D0C6378614FF}" type="presParOf" srcId="{E0D5C30D-E536-4D27-AAD2-4AE4BC0699E1}" destId="{4346511E-F061-41A2-9911-61FFAE8A3FE0}" srcOrd="1" destOrd="0" presId="urn:microsoft.com/office/officeart/2005/8/layout/orgChart1"/>
    <dgm:cxn modelId="{67C374D5-A566-4712-B606-A9009FB34C9E}" type="presParOf" srcId="{4346511E-F061-41A2-9911-61FFAE8A3FE0}" destId="{BC4B8B1B-D80F-46DE-B1A4-DC2085A04DD0}" srcOrd="0" destOrd="0" presId="urn:microsoft.com/office/officeart/2005/8/layout/orgChart1"/>
    <dgm:cxn modelId="{6E68F0F5-7416-4B5B-8DB3-D211DE80EA9F}" type="presParOf" srcId="{4346511E-F061-41A2-9911-61FFAE8A3FE0}" destId="{EB2CEBEF-5B33-4224-BACE-BFE23FFBC757}" srcOrd="1" destOrd="0" presId="urn:microsoft.com/office/officeart/2005/8/layout/orgChart1"/>
    <dgm:cxn modelId="{AEEFDB96-C1F7-42B7-A95E-74A26C21EF9B}" type="presParOf" srcId="{EB2CEBEF-5B33-4224-BACE-BFE23FFBC757}" destId="{27AF76DB-9D5E-4340-948A-690CF29617D9}" srcOrd="0" destOrd="0" presId="urn:microsoft.com/office/officeart/2005/8/layout/orgChart1"/>
    <dgm:cxn modelId="{1E65678B-6D7F-4336-839A-1B28B808A72C}" type="presParOf" srcId="{27AF76DB-9D5E-4340-948A-690CF29617D9}" destId="{8761F2F0-ECC4-4CAE-A8FD-A5CC52D8EEBA}" srcOrd="0" destOrd="0" presId="urn:microsoft.com/office/officeart/2005/8/layout/orgChart1"/>
    <dgm:cxn modelId="{960B0DFB-63F7-4491-9C02-E3F4EA8B6525}" type="presParOf" srcId="{27AF76DB-9D5E-4340-948A-690CF29617D9}" destId="{BF794AB6-BAC2-45DD-9074-EB60D45C86C6}" srcOrd="1" destOrd="0" presId="urn:microsoft.com/office/officeart/2005/8/layout/orgChart1"/>
    <dgm:cxn modelId="{204C246E-2C66-4673-81B3-CFA7136DA64B}" type="presParOf" srcId="{EB2CEBEF-5B33-4224-BACE-BFE23FFBC757}" destId="{2E2122CD-8A65-4C0C-91F7-64E621707281}" srcOrd="1" destOrd="0" presId="urn:microsoft.com/office/officeart/2005/8/layout/orgChart1"/>
    <dgm:cxn modelId="{8D7A4A4C-FC3B-49B2-B02B-3D537B5443F3}" type="presParOf" srcId="{EB2CEBEF-5B33-4224-BACE-BFE23FFBC757}" destId="{8D8095EF-A746-43D2-B66A-BB9B75F5F699}" srcOrd="2" destOrd="0" presId="urn:microsoft.com/office/officeart/2005/8/layout/orgChart1"/>
    <dgm:cxn modelId="{74AAABAE-E305-4655-9061-8CFEBC6EC73B}" type="presParOf" srcId="{4346511E-F061-41A2-9911-61FFAE8A3FE0}" destId="{4F703027-6402-4A33-A8E4-C6F65D9E9F52}" srcOrd="2" destOrd="0" presId="urn:microsoft.com/office/officeart/2005/8/layout/orgChart1"/>
    <dgm:cxn modelId="{B0EAC785-137D-41CF-A10B-29D42C4BEFDE}" type="presParOf" srcId="{4346511E-F061-41A2-9911-61FFAE8A3FE0}" destId="{C84E7F62-0634-41CE-BC6F-4AA734A6996F}" srcOrd="3" destOrd="0" presId="urn:microsoft.com/office/officeart/2005/8/layout/orgChart1"/>
    <dgm:cxn modelId="{EEC09DF5-5ECA-46A3-ADE8-E15F554E1110}" type="presParOf" srcId="{C84E7F62-0634-41CE-BC6F-4AA734A6996F}" destId="{8BD2B6D5-27D7-43CD-9038-1B3612F80DED}" srcOrd="0" destOrd="0" presId="urn:microsoft.com/office/officeart/2005/8/layout/orgChart1"/>
    <dgm:cxn modelId="{3C38875B-E062-4A86-8CE3-F0F95DC9E044}" type="presParOf" srcId="{8BD2B6D5-27D7-43CD-9038-1B3612F80DED}" destId="{B1EDADF5-64CB-4A18-B3D0-7A1DB41DD93A}" srcOrd="0" destOrd="0" presId="urn:microsoft.com/office/officeart/2005/8/layout/orgChart1"/>
    <dgm:cxn modelId="{FA56F42C-6257-42A6-8952-BF963BD2B0BB}" type="presParOf" srcId="{8BD2B6D5-27D7-43CD-9038-1B3612F80DED}" destId="{76071392-0F87-4F9B-BAE0-CA3D0023BF65}" srcOrd="1" destOrd="0" presId="urn:microsoft.com/office/officeart/2005/8/layout/orgChart1"/>
    <dgm:cxn modelId="{79D25AF0-C775-456D-8827-3BA13E0902EE}" type="presParOf" srcId="{C84E7F62-0634-41CE-BC6F-4AA734A6996F}" destId="{4D126300-C194-4DCA-9E35-CE4526DF5BFC}" srcOrd="1" destOrd="0" presId="urn:microsoft.com/office/officeart/2005/8/layout/orgChart1"/>
    <dgm:cxn modelId="{C282C367-3071-4656-A52E-B1A5FDA97DC2}" type="presParOf" srcId="{C84E7F62-0634-41CE-BC6F-4AA734A6996F}" destId="{EE5C5F79-1B7E-4626-88D7-C5610B610F06}" srcOrd="2" destOrd="0" presId="urn:microsoft.com/office/officeart/2005/8/layout/orgChart1"/>
    <dgm:cxn modelId="{B985BD75-3985-43E5-A6C6-D13D6CF2B070}" type="presParOf" srcId="{4346511E-F061-41A2-9911-61FFAE8A3FE0}" destId="{298D5725-E3F3-4934-8286-297B5A9C1479}" srcOrd="4" destOrd="0" presId="urn:microsoft.com/office/officeart/2005/8/layout/orgChart1"/>
    <dgm:cxn modelId="{AF57EF7F-05C2-48A0-9779-230E1857C8F3}" type="presParOf" srcId="{4346511E-F061-41A2-9911-61FFAE8A3FE0}" destId="{09AC5B1E-0DB2-4CFF-A83D-CBC8A7653C4E}" srcOrd="5" destOrd="0" presId="urn:microsoft.com/office/officeart/2005/8/layout/orgChart1"/>
    <dgm:cxn modelId="{9F10289F-7918-477A-8DD0-E88D747A2729}" type="presParOf" srcId="{09AC5B1E-0DB2-4CFF-A83D-CBC8A7653C4E}" destId="{42E81FDB-97EE-44A5-A374-A309E236B4A7}" srcOrd="0" destOrd="0" presId="urn:microsoft.com/office/officeart/2005/8/layout/orgChart1"/>
    <dgm:cxn modelId="{CC6AFCC1-2685-41AF-B731-BBDBD9F96483}" type="presParOf" srcId="{42E81FDB-97EE-44A5-A374-A309E236B4A7}" destId="{CB7DEA3F-79B1-4A6C-93F6-A1A676B82D3E}" srcOrd="0" destOrd="0" presId="urn:microsoft.com/office/officeart/2005/8/layout/orgChart1"/>
    <dgm:cxn modelId="{0255A72C-E5DA-4CC3-9C31-C4A4283D3B7F}" type="presParOf" srcId="{42E81FDB-97EE-44A5-A374-A309E236B4A7}" destId="{B0C8A84B-5CD1-451A-A82C-10C5F53DB739}" srcOrd="1" destOrd="0" presId="urn:microsoft.com/office/officeart/2005/8/layout/orgChart1"/>
    <dgm:cxn modelId="{57E8B7FD-92A2-4D37-9610-F5520AEE43EE}" type="presParOf" srcId="{09AC5B1E-0DB2-4CFF-A83D-CBC8A7653C4E}" destId="{35894331-245F-4FF8-9029-7D1A0B9B6CDD}" srcOrd="1" destOrd="0" presId="urn:microsoft.com/office/officeart/2005/8/layout/orgChart1"/>
    <dgm:cxn modelId="{DE856D6F-BF5F-4ACD-9AC0-87F4D03F8957}" type="presParOf" srcId="{09AC5B1E-0DB2-4CFF-A83D-CBC8A7653C4E}" destId="{88D31CB7-5C4D-43D1-8B98-F46CAEBA60FC}" srcOrd="2" destOrd="0" presId="urn:microsoft.com/office/officeart/2005/8/layout/orgChart1"/>
    <dgm:cxn modelId="{E21685DE-A853-4640-8B00-C3FE7EECE43C}" type="presParOf" srcId="{E0D5C30D-E536-4D27-AAD2-4AE4BC0699E1}" destId="{8F00D5FF-A4AF-43D3-8132-D7B0F1AA1B25}" srcOrd="2" destOrd="0" presId="urn:microsoft.com/office/officeart/2005/8/layout/orgChart1"/>
    <dgm:cxn modelId="{F9275B6E-7725-47C2-AA5A-F046DDEB5F3C}" type="presParOf" srcId="{39BB8EA5-50C7-4DF7-BAF8-6C7D2D617AF3}" destId="{D63CA791-0FA2-4CA9-AD69-3DEC9B8B8E72}" srcOrd="2" destOrd="0" presId="urn:microsoft.com/office/officeart/2005/8/layout/orgChart1"/>
    <dgm:cxn modelId="{B9C62281-7474-462E-9A56-EE16294FDCC2}" type="presParOf" srcId="{39BB8EA5-50C7-4DF7-BAF8-6C7D2D617AF3}" destId="{FB9E613C-AD96-4798-9B43-49D24162FC0A}" srcOrd="3" destOrd="0" presId="urn:microsoft.com/office/officeart/2005/8/layout/orgChart1"/>
    <dgm:cxn modelId="{982D7FDE-D6B4-4BB0-8545-C1EB0572747B}" type="presParOf" srcId="{FB9E613C-AD96-4798-9B43-49D24162FC0A}" destId="{BD74F654-9C46-486F-9DA9-15BE8E22C124}" srcOrd="0" destOrd="0" presId="urn:microsoft.com/office/officeart/2005/8/layout/orgChart1"/>
    <dgm:cxn modelId="{28E9CF35-6DF0-4A45-8C7C-43E7008A0B6C}" type="presParOf" srcId="{BD74F654-9C46-486F-9DA9-15BE8E22C124}" destId="{B93C6AFA-78C8-48C2-8E7A-0F6801FACA5D}" srcOrd="0" destOrd="0" presId="urn:microsoft.com/office/officeart/2005/8/layout/orgChart1"/>
    <dgm:cxn modelId="{13A39CED-4F73-4757-9C54-3CADCB0A97E1}" type="presParOf" srcId="{BD74F654-9C46-486F-9DA9-15BE8E22C124}" destId="{3B45F910-662B-4F66-A4B5-170DEF030F58}" srcOrd="1" destOrd="0" presId="urn:microsoft.com/office/officeart/2005/8/layout/orgChart1"/>
    <dgm:cxn modelId="{47E8BD7C-E9DA-4F10-9BDA-ABF7215D362B}" type="presParOf" srcId="{FB9E613C-AD96-4798-9B43-49D24162FC0A}" destId="{0B5FB973-C0FD-4628-9B06-B6A851E9AA72}" srcOrd="1" destOrd="0" presId="urn:microsoft.com/office/officeart/2005/8/layout/orgChart1"/>
    <dgm:cxn modelId="{9CEBE99A-2C98-4E79-A15C-3530D091CB6B}" type="presParOf" srcId="{0B5FB973-C0FD-4628-9B06-B6A851E9AA72}" destId="{ED878152-CC62-4678-B16A-02C8D1E813F0}" srcOrd="0" destOrd="0" presId="urn:microsoft.com/office/officeart/2005/8/layout/orgChart1"/>
    <dgm:cxn modelId="{9D29FC55-5537-4A1E-B78F-9C1301630CCC}" type="presParOf" srcId="{0B5FB973-C0FD-4628-9B06-B6A851E9AA72}" destId="{0664E45A-3717-4830-BE9F-47CCE48F7343}" srcOrd="1" destOrd="0" presId="urn:microsoft.com/office/officeart/2005/8/layout/orgChart1"/>
    <dgm:cxn modelId="{9F82C79E-CD47-4D8B-9D32-38A09D25C293}" type="presParOf" srcId="{0664E45A-3717-4830-BE9F-47CCE48F7343}" destId="{B01C3E1B-4397-46F6-BE93-4B57E9E83CD8}" srcOrd="0" destOrd="0" presId="urn:microsoft.com/office/officeart/2005/8/layout/orgChart1"/>
    <dgm:cxn modelId="{4809DA8D-319C-48D8-A5A1-AC02753F3A14}" type="presParOf" srcId="{B01C3E1B-4397-46F6-BE93-4B57E9E83CD8}" destId="{198AEEF3-C771-439F-8F36-6FAC686FD771}" srcOrd="0" destOrd="0" presId="urn:microsoft.com/office/officeart/2005/8/layout/orgChart1"/>
    <dgm:cxn modelId="{06769D8D-62BD-4912-B6C1-B19F35912943}" type="presParOf" srcId="{B01C3E1B-4397-46F6-BE93-4B57E9E83CD8}" destId="{4A9EAEAF-B1D6-4041-95C0-F7C935DDA653}" srcOrd="1" destOrd="0" presId="urn:microsoft.com/office/officeart/2005/8/layout/orgChart1"/>
    <dgm:cxn modelId="{632B0222-3C17-42E3-BD8A-FA8E287540D3}" type="presParOf" srcId="{0664E45A-3717-4830-BE9F-47CCE48F7343}" destId="{8E0359D3-1E58-4D50-A9D3-411524E617D3}" srcOrd="1" destOrd="0" presId="urn:microsoft.com/office/officeart/2005/8/layout/orgChart1"/>
    <dgm:cxn modelId="{51681328-7448-4C18-ACD2-69DE0A679C51}" type="presParOf" srcId="{0664E45A-3717-4830-BE9F-47CCE48F7343}" destId="{01333678-D8A8-429A-AB6B-E0F3E133211D}" srcOrd="2" destOrd="0" presId="urn:microsoft.com/office/officeart/2005/8/layout/orgChart1"/>
    <dgm:cxn modelId="{3EF4444E-1400-425F-B852-1E66542B2372}" type="presParOf" srcId="{0B5FB973-C0FD-4628-9B06-B6A851E9AA72}" destId="{117D28D5-7BE9-4D85-975D-0F773A9DEE3A}" srcOrd="2" destOrd="0" presId="urn:microsoft.com/office/officeart/2005/8/layout/orgChart1"/>
    <dgm:cxn modelId="{4E895629-DAED-4CBF-ACD2-F580C246F6C9}" type="presParOf" srcId="{0B5FB973-C0FD-4628-9B06-B6A851E9AA72}" destId="{4FCD1016-435B-4B1F-84FC-B8F4D42E01B2}" srcOrd="3" destOrd="0" presId="urn:microsoft.com/office/officeart/2005/8/layout/orgChart1"/>
    <dgm:cxn modelId="{C6F46273-029D-4D61-8B1E-9B0A48B49D31}" type="presParOf" srcId="{4FCD1016-435B-4B1F-84FC-B8F4D42E01B2}" destId="{3FF165A7-39FA-4634-B83C-D5B449D38738}" srcOrd="0" destOrd="0" presId="urn:microsoft.com/office/officeart/2005/8/layout/orgChart1"/>
    <dgm:cxn modelId="{A6D7BA1D-7E1F-4A70-A811-E062EB002C29}" type="presParOf" srcId="{3FF165A7-39FA-4634-B83C-D5B449D38738}" destId="{9CB6C14E-F30C-422D-85E2-686B158F7F3B}" srcOrd="0" destOrd="0" presId="urn:microsoft.com/office/officeart/2005/8/layout/orgChart1"/>
    <dgm:cxn modelId="{8FE5F9E4-C138-421B-98F9-B4AF0FAD60BB}" type="presParOf" srcId="{3FF165A7-39FA-4634-B83C-D5B449D38738}" destId="{8878734D-33B3-4EEF-A747-36A2BD0603FC}" srcOrd="1" destOrd="0" presId="urn:microsoft.com/office/officeart/2005/8/layout/orgChart1"/>
    <dgm:cxn modelId="{753E9F81-C9E3-4600-8F31-0D0EF13FCBEB}" type="presParOf" srcId="{4FCD1016-435B-4B1F-84FC-B8F4D42E01B2}" destId="{D0972E15-57DF-4A90-8D05-ED814A8E90DF}" srcOrd="1" destOrd="0" presId="urn:microsoft.com/office/officeart/2005/8/layout/orgChart1"/>
    <dgm:cxn modelId="{9C6B5811-0B24-41EF-B8DF-11BBA64C052D}" type="presParOf" srcId="{4FCD1016-435B-4B1F-84FC-B8F4D42E01B2}" destId="{6809C2EA-8038-4494-B3F5-6E3A54E24080}" srcOrd="2" destOrd="0" presId="urn:microsoft.com/office/officeart/2005/8/layout/orgChart1"/>
    <dgm:cxn modelId="{38309A0D-136A-4B35-982B-04812FECE58A}" type="presParOf" srcId="{0B5FB973-C0FD-4628-9B06-B6A851E9AA72}" destId="{B6E8B31F-AC76-4230-8263-97D1FAAB1F8B}" srcOrd="4" destOrd="0" presId="urn:microsoft.com/office/officeart/2005/8/layout/orgChart1"/>
    <dgm:cxn modelId="{8ADC6642-B8FB-400B-A3AE-A1499991DEF0}" type="presParOf" srcId="{0B5FB973-C0FD-4628-9B06-B6A851E9AA72}" destId="{F0AC7345-DCDA-4A26-ABAF-589571138463}" srcOrd="5" destOrd="0" presId="urn:microsoft.com/office/officeart/2005/8/layout/orgChart1"/>
    <dgm:cxn modelId="{18BD61B4-4CB0-45A0-9AC8-B7DA02373BC9}" type="presParOf" srcId="{F0AC7345-DCDA-4A26-ABAF-589571138463}" destId="{D3A7E522-CECA-434A-94B3-E374510E95A4}" srcOrd="0" destOrd="0" presId="urn:microsoft.com/office/officeart/2005/8/layout/orgChart1"/>
    <dgm:cxn modelId="{55990533-1648-4A34-B89C-0DF6A3C960C9}" type="presParOf" srcId="{D3A7E522-CECA-434A-94B3-E374510E95A4}" destId="{195E9DC0-8861-450D-9E51-7A09CD2FBF21}" srcOrd="0" destOrd="0" presId="urn:microsoft.com/office/officeart/2005/8/layout/orgChart1"/>
    <dgm:cxn modelId="{2A904039-0C39-40DC-A563-2220698106EB}" type="presParOf" srcId="{D3A7E522-CECA-434A-94B3-E374510E95A4}" destId="{94EE5221-95A5-45E9-9F02-3120C08FD42C}" srcOrd="1" destOrd="0" presId="urn:microsoft.com/office/officeart/2005/8/layout/orgChart1"/>
    <dgm:cxn modelId="{E8014F18-3768-44A4-B688-3A3B45C52C2D}" type="presParOf" srcId="{F0AC7345-DCDA-4A26-ABAF-589571138463}" destId="{2FB66ABE-CB86-4479-A9E0-1DA390E508D6}" srcOrd="1" destOrd="0" presId="urn:microsoft.com/office/officeart/2005/8/layout/orgChart1"/>
    <dgm:cxn modelId="{BB32A9B7-2589-4A23-93C9-0F9A5085C116}" type="presParOf" srcId="{F0AC7345-DCDA-4A26-ABAF-589571138463}" destId="{760AA482-0AD6-4C0B-8B1B-942C81DEA2FA}" srcOrd="2" destOrd="0" presId="urn:microsoft.com/office/officeart/2005/8/layout/orgChart1"/>
    <dgm:cxn modelId="{1DD00E3F-8496-45A4-AA05-7701201AB8EB}" type="presParOf" srcId="{FB9E613C-AD96-4798-9B43-49D24162FC0A}" destId="{AD115EEB-D26C-40E0-8562-0C9BC52879C8}" srcOrd="2" destOrd="0" presId="urn:microsoft.com/office/officeart/2005/8/layout/orgChart1"/>
    <dgm:cxn modelId="{89E4C48E-8D0D-49E0-8244-31450B6C62DD}" type="presParOf" srcId="{39BB8EA5-50C7-4DF7-BAF8-6C7D2D617AF3}" destId="{C44FD7CE-ACBA-42AF-B35C-C4573E3B3F2D}" srcOrd="4" destOrd="0" presId="urn:microsoft.com/office/officeart/2005/8/layout/orgChart1"/>
    <dgm:cxn modelId="{C7C67118-D68D-43FF-A6E7-398BA3C2A088}" type="presParOf" srcId="{39BB8EA5-50C7-4DF7-BAF8-6C7D2D617AF3}" destId="{2A41D09A-71F4-4B06-872B-FC7A22E02195}" srcOrd="5" destOrd="0" presId="urn:microsoft.com/office/officeart/2005/8/layout/orgChart1"/>
    <dgm:cxn modelId="{78C192B2-8040-4CF0-8FC6-F81818DB4412}" type="presParOf" srcId="{2A41D09A-71F4-4B06-872B-FC7A22E02195}" destId="{C38C60E4-B100-4883-AE19-76FA5182E138}" srcOrd="0" destOrd="0" presId="urn:microsoft.com/office/officeart/2005/8/layout/orgChart1"/>
    <dgm:cxn modelId="{51F14BEE-8CEB-4E0F-9E49-F298F4A9E06B}" type="presParOf" srcId="{C38C60E4-B100-4883-AE19-76FA5182E138}" destId="{BCF03660-7C55-41A7-940A-459C31F94152}" srcOrd="0" destOrd="0" presId="urn:microsoft.com/office/officeart/2005/8/layout/orgChart1"/>
    <dgm:cxn modelId="{976C1545-B62E-42BE-B13C-BAC0C3D3534F}" type="presParOf" srcId="{C38C60E4-B100-4883-AE19-76FA5182E138}" destId="{34F03C7E-C9C8-4936-A897-9DB469C7D21B}" srcOrd="1" destOrd="0" presId="urn:microsoft.com/office/officeart/2005/8/layout/orgChart1"/>
    <dgm:cxn modelId="{166FEE54-E124-492C-9AB9-B6FE8979B77B}" type="presParOf" srcId="{2A41D09A-71F4-4B06-872B-FC7A22E02195}" destId="{943BCDC1-3B26-4057-9AA6-CB7CCDE0B853}" srcOrd="1" destOrd="0" presId="urn:microsoft.com/office/officeart/2005/8/layout/orgChart1"/>
    <dgm:cxn modelId="{1FF6722D-2096-48C2-A3A3-7DEE430B6807}" type="presParOf" srcId="{943BCDC1-3B26-4057-9AA6-CB7CCDE0B853}" destId="{2DE213A3-EFEF-4AAB-8D59-35F00DF6539B}" srcOrd="0" destOrd="0" presId="urn:microsoft.com/office/officeart/2005/8/layout/orgChart1"/>
    <dgm:cxn modelId="{F87D113C-7A06-4ABD-860D-B9947827C732}" type="presParOf" srcId="{943BCDC1-3B26-4057-9AA6-CB7CCDE0B853}" destId="{6E0E1200-0239-4FE0-B97C-DA337691B312}" srcOrd="1" destOrd="0" presId="urn:microsoft.com/office/officeart/2005/8/layout/orgChart1"/>
    <dgm:cxn modelId="{DDB50C7E-C742-4F64-9C61-2784ECA167EC}" type="presParOf" srcId="{6E0E1200-0239-4FE0-B97C-DA337691B312}" destId="{075DEB86-0A67-477B-80F0-01183B2DA414}" srcOrd="0" destOrd="0" presId="urn:microsoft.com/office/officeart/2005/8/layout/orgChart1"/>
    <dgm:cxn modelId="{5144502E-7702-4B28-8341-17EFDB40B79A}" type="presParOf" srcId="{075DEB86-0A67-477B-80F0-01183B2DA414}" destId="{51AEF477-23E6-4DD8-B302-4B7540B4A202}" srcOrd="0" destOrd="0" presId="urn:microsoft.com/office/officeart/2005/8/layout/orgChart1"/>
    <dgm:cxn modelId="{ACF8DDDF-C24A-4244-8DE2-748F1C7ABD5E}" type="presParOf" srcId="{075DEB86-0A67-477B-80F0-01183B2DA414}" destId="{8B320A6A-FAE2-4E3F-9D1F-587D4F0B3D79}" srcOrd="1" destOrd="0" presId="urn:microsoft.com/office/officeart/2005/8/layout/orgChart1"/>
    <dgm:cxn modelId="{93ED5465-9F07-40FB-B002-1F464A91B683}" type="presParOf" srcId="{6E0E1200-0239-4FE0-B97C-DA337691B312}" destId="{9F291B42-EA7F-447F-BF3C-F367E9057A56}" srcOrd="1" destOrd="0" presId="urn:microsoft.com/office/officeart/2005/8/layout/orgChart1"/>
    <dgm:cxn modelId="{88E6E2AD-E0AF-4F93-ACFD-250B8C27C341}" type="presParOf" srcId="{6E0E1200-0239-4FE0-B97C-DA337691B312}" destId="{7F0B548B-5D44-4776-8749-B724E7A71DD6}" srcOrd="2" destOrd="0" presId="urn:microsoft.com/office/officeart/2005/8/layout/orgChart1"/>
    <dgm:cxn modelId="{B8A4C11D-3D5E-44A0-B9C9-ADB36050D542}" type="presParOf" srcId="{943BCDC1-3B26-4057-9AA6-CB7CCDE0B853}" destId="{78FD934A-4500-4793-8064-9DAD1A284E4B}" srcOrd="2" destOrd="0" presId="urn:microsoft.com/office/officeart/2005/8/layout/orgChart1"/>
    <dgm:cxn modelId="{386730CE-3F41-4FF7-82E4-75158882BBFC}" type="presParOf" srcId="{943BCDC1-3B26-4057-9AA6-CB7CCDE0B853}" destId="{4ECF51CA-D0EE-4BE5-97F1-01AF8DF344CB}" srcOrd="3" destOrd="0" presId="urn:microsoft.com/office/officeart/2005/8/layout/orgChart1"/>
    <dgm:cxn modelId="{B79695B2-4C70-449F-A0B9-49F7E7A52B4D}" type="presParOf" srcId="{4ECF51CA-D0EE-4BE5-97F1-01AF8DF344CB}" destId="{5CE5C7D5-695A-4C3C-9337-2B689368B7AB}" srcOrd="0" destOrd="0" presId="urn:microsoft.com/office/officeart/2005/8/layout/orgChart1"/>
    <dgm:cxn modelId="{FE3410EE-6AA5-4C8D-92DE-5DE3B343E0D7}" type="presParOf" srcId="{5CE5C7D5-695A-4C3C-9337-2B689368B7AB}" destId="{5E9A9E23-A7CE-413B-AB02-D53305E46C34}" srcOrd="0" destOrd="0" presId="urn:microsoft.com/office/officeart/2005/8/layout/orgChart1"/>
    <dgm:cxn modelId="{7969BE79-FAA5-4B2A-BD09-573BAFECAEBC}" type="presParOf" srcId="{5CE5C7D5-695A-4C3C-9337-2B689368B7AB}" destId="{7033DDA4-A753-4767-A7A4-2D8DCE8103F8}" srcOrd="1" destOrd="0" presId="urn:microsoft.com/office/officeart/2005/8/layout/orgChart1"/>
    <dgm:cxn modelId="{D26C0498-ACD6-4DD1-B963-45EF4C7E409A}" type="presParOf" srcId="{4ECF51CA-D0EE-4BE5-97F1-01AF8DF344CB}" destId="{A6C4E2A5-F497-41BE-AB1E-09D7FDEF6E50}" srcOrd="1" destOrd="0" presId="urn:microsoft.com/office/officeart/2005/8/layout/orgChart1"/>
    <dgm:cxn modelId="{835F4BE5-587C-42AA-A687-82A978DF874F}" type="presParOf" srcId="{4ECF51CA-D0EE-4BE5-97F1-01AF8DF344CB}" destId="{243C78A9-444B-4435-BF82-BDC9954E9DAF}" srcOrd="2" destOrd="0" presId="urn:microsoft.com/office/officeart/2005/8/layout/orgChart1"/>
    <dgm:cxn modelId="{078AF95D-6031-49B7-8E36-1B21EB0C78E9}" type="presParOf" srcId="{943BCDC1-3B26-4057-9AA6-CB7CCDE0B853}" destId="{845EEE42-BA5D-457A-9598-B963052D307B}" srcOrd="4" destOrd="0" presId="urn:microsoft.com/office/officeart/2005/8/layout/orgChart1"/>
    <dgm:cxn modelId="{4F34AAE1-DD76-44FE-90E6-1874FCF51502}" type="presParOf" srcId="{943BCDC1-3B26-4057-9AA6-CB7CCDE0B853}" destId="{2FBC380E-5471-46EC-B969-D054733CB771}" srcOrd="5" destOrd="0" presId="urn:microsoft.com/office/officeart/2005/8/layout/orgChart1"/>
    <dgm:cxn modelId="{ED44AE1A-215C-41D4-8E46-2F442C5257A3}" type="presParOf" srcId="{2FBC380E-5471-46EC-B969-D054733CB771}" destId="{D068AB4E-ED95-4273-868D-2B56E2B5863D}" srcOrd="0" destOrd="0" presId="urn:microsoft.com/office/officeart/2005/8/layout/orgChart1"/>
    <dgm:cxn modelId="{22C2AEA0-9627-4894-8C9C-13740EBF229D}" type="presParOf" srcId="{D068AB4E-ED95-4273-868D-2B56E2B5863D}" destId="{3AE8F5BD-3293-4E25-9606-1BBEAC5E9914}" srcOrd="0" destOrd="0" presId="urn:microsoft.com/office/officeart/2005/8/layout/orgChart1"/>
    <dgm:cxn modelId="{6D60A1AA-4950-4ACC-B45C-F4483E58CA2E}" type="presParOf" srcId="{D068AB4E-ED95-4273-868D-2B56E2B5863D}" destId="{F1DF8235-F5BA-4137-AC2B-EBDBABBDB181}" srcOrd="1" destOrd="0" presId="urn:microsoft.com/office/officeart/2005/8/layout/orgChart1"/>
    <dgm:cxn modelId="{A43D8688-A757-40BF-99AA-892CB0126A7B}" type="presParOf" srcId="{2FBC380E-5471-46EC-B969-D054733CB771}" destId="{AF585D77-4B4E-4051-95F3-D6DFCAC8C5FD}" srcOrd="1" destOrd="0" presId="urn:microsoft.com/office/officeart/2005/8/layout/orgChart1"/>
    <dgm:cxn modelId="{C0C48069-9D3B-431D-B4C6-DC864A512267}" type="presParOf" srcId="{2FBC380E-5471-46EC-B969-D054733CB771}" destId="{06FAEA38-DBEF-45DC-B8FC-810E78DA8022}" srcOrd="2" destOrd="0" presId="urn:microsoft.com/office/officeart/2005/8/layout/orgChart1"/>
    <dgm:cxn modelId="{A377A5C9-7789-419E-BDFD-EC69818176BE}" type="presParOf" srcId="{2A41D09A-71F4-4B06-872B-FC7A22E02195}" destId="{147E9EE6-99FF-4D12-9396-BE27FA295EA4}" srcOrd="2" destOrd="0" presId="urn:microsoft.com/office/officeart/2005/8/layout/orgChart1"/>
    <dgm:cxn modelId="{42799CA6-269A-43DE-AF93-A320B84305A6}" type="presParOf" srcId="{72A200C6-323C-4BDE-A69B-6E4DDC13C6D2}" destId="{A7DB94F7-2276-460C-A194-FB4F2863CBE0}" srcOrd="2" destOrd="0" presId="urn:microsoft.com/office/officeart/2005/8/layout/orgChart1"/>
    <dgm:cxn modelId="{909DD4FB-8582-4339-B997-27EED436CC0F}" type="presParOf" srcId="{A7DB94F7-2276-460C-A194-FB4F2863CBE0}" destId="{4C0CA286-05E4-4747-A2DD-3E42E91E1240}" srcOrd="0" destOrd="0" presId="urn:microsoft.com/office/officeart/2005/8/layout/orgChart1"/>
    <dgm:cxn modelId="{E2CC84C2-1316-49C8-ADBB-7162950DB007}" type="presParOf" srcId="{A7DB94F7-2276-460C-A194-FB4F2863CBE0}" destId="{05BAC651-7928-470B-9C8F-EBDE3F6865D5}" srcOrd="1" destOrd="0" presId="urn:microsoft.com/office/officeart/2005/8/layout/orgChart1"/>
    <dgm:cxn modelId="{BC3F03CF-6EFB-4E36-BB2F-8679C924EE6C}" type="presParOf" srcId="{05BAC651-7928-470B-9C8F-EBDE3F6865D5}" destId="{A00B077A-33A6-4804-8070-428CEAA0F2A3}" srcOrd="0" destOrd="0" presId="urn:microsoft.com/office/officeart/2005/8/layout/orgChart1"/>
    <dgm:cxn modelId="{BACCB881-2E57-4C5B-8E2A-CD6D0AD43394}" type="presParOf" srcId="{A00B077A-33A6-4804-8070-428CEAA0F2A3}" destId="{E0CE55D6-FB4A-4722-92D8-BB452596BF24}" srcOrd="0" destOrd="0" presId="urn:microsoft.com/office/officeart/2005/8/layout/orgChart1"/>
    <dgm:cxn modelId="{214BBADA-2B7C-4759-AA01-C5320F45F7E3}" type="presParOf" srcId="{A00B077A-33A6-4804-8070-428CEAA0F2A3}" destId="{C840636F-BDF7-479F-829C-AC44FE489DD8}" srcOrd="1" destOrd="0" presId="urn:microsoft.com/office/officeart/2005/8/layout/orgChart1"/>
    <dgm:cxn modelId="{0E6CEF7D-6ADA-4860-8E85-979CA79E6585}" type="presParOf" srcId="{05BAC651-7928-470B-9C8F-EBDE3F6865D5}" destId="{E0EF531B-4E70-43A4-8E72-08FCB60B2B54}" srcOrd="1" destOrd="0" presId="urn:microsoft.com/office/officeart/2005/8/layout/orgChart1"/>
    <dgm:cxn modelId="{E14E7ED9-F42F-4D3A-B313-CB290D6A06D4}" type="presParOf" srcId="{05BAC651-7928-470B-9C8F-EBDE3F6865D5}" destId="{E567BFB9-A5D0-4AD2-86E8-1F7911215E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CA286-05E4-4747-A2DD-3E42E91E1240}">
      <dsp:nvSpPr>
        <dsp:cNvPr id="0" name=""/>
        <dsp:cNvSpPr/>
      </dsp:nvSpPr>
      <dsp:spPr>
        <a:xfrm>
          <a:off x="3756496" y="670450"/>
          <a:ext cx="140382" cy="615007"/>
        </a:xfrm>
        <a:custGeom>
          <a:avLst/>
          <a:gdLst/>
          <a:ahLst/>
          <a:cxnLst/>
          <a:rect l="0" t="0" r="0" b="0"/>
          <a:pathLst>
            <a:path>
              <a:moveTo>
                <a:pt x="140382" y="0"/>
              </a:moveTo>
              <a:lnTo>
                <a:pt x="140382" y="615007"/>
              </a:lnTo>
              <a:lnTo>
                <a:pt x="0" y="6150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EEE42-BA5D-457A-9598-B963052D307B}">
      <dsp:nvSpPr>
        <dsp:cNvPr id="0" name=""/>
        <dsp:cNvSpPr/>
      </dsp:nvSpPr>
      <dsp:spPr>
        <a:xfrm>
          <a:off x="4979826" y="2568951"/>
          <a:ext cx="200545" cy="251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3508"/>
              </a:lnTo>
              <a:lnTo>
                <a:pt x="200545" y="25135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D934A-4500-4793-8064-9DAD1A284E4B}">
      <dsp:nvSpPr>
        <dsp:cNvPr id="0" name=""/>
        <dsp:cNvSpPr/>
      </dsp:nvSpPr>
      <dsp:spPr>
        <a:xfrm>
          <a:off x="4979826" y="2568951"/>
          <a:ext cx="200545" cy="156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258"/>
              </a:lnTo>
              <a:lnTo>
                <a:pt x="200545" y="15642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213A3-EFEF-4AAB-8D59-35F00DF6539B}">
      <dsp:nvSpPr>
        <dsp:cNvPr id="0" name=""/>
        <dsp:cNvSpPr/>
      </dsp:nvSpPr>
      <dsp:spPr>
        <a:xfrm>
          <a:off x="4979826" y="2568951"/>
          <a:ext cx="200545" cy="615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007"/>
              </a:lnTo>
              <a:lnTo>
                <a:pt x="200545" y="6150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FD7CE-ACBA-42AF-B35C-C4573E3B3F2D}">
      <dsp:nvSpPr>
        <dsp:cNvPr id="0" name=""/>
        <dsp:cNvSpPr/>
      </dsp:nvSpPr>
      <dsp:spPr>
        <a:xfrm>
          <a:off x="3896878" y="670450"/>
          <a:ext cx="1617736" cy="1230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632"/>
              </a:lnTo>
              <a:lnTo>
                <a:pt x="1617736" y="1089632"/>
              </a:lnTo>
              <a:lnTo>
                <a:pt x="1617736" y="1230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8B31F-AC76-4230-8263-97D1FAAB1F8B}">
      <dsp:nvSpPr>
        <dsp:cNvPr id="0" name=""/>
        <dsp:cNvSpPr/>
      </dsp:nvSpPr>
      <dsp:spPr>
        <a:xfrm>
          <a:off x="3362089" y="2568951"/>
          <a:ext cx="200545" cy="251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3508"/>
              </a:lnTo>
              <a:lnTo>
                <a:pt x="200545" y="25135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D28D5-7BE9-4D85-975D-0F773A9DEE3A}">
      <dsp:nvSpPr>
        <dsp:cNvPr id="0" name=""/>
        <dsp:cNvSpPr/>
      </dsp:nvSpPr>
      <dsp:spPr>
        <a:xfrm>
          <a:off x="3362089" y="2568951"/>
          <a:ext cx="200545" cy="156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258"/>
              </a:lnTo>
              <a:lnTo>
                <a:pt x="200545" y="15642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78152-CC62-4678-B16A-02C8D1E813F0}">
      <dsp:nvSpPr>
        <dsp:cNvPr id="0" name=""/>
        <dsp:cNvSpPr/>
      </dsp:nvSpPr>
      <dsp:spPr>
        <a:xfrm>
          <a:off x="3362089" y="2568951"/>
          <a:ext cx="200545" cy="615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007"/>
              </a:lnTo>
              <a:lnTo>
                <a:pt x="200545" y="6150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CA791-0FA2-4CA9-AD69-3DEC9B8B8E72}">
      <dsp:nvSpPr>
        <dsp:cNvPr id="0" name=""/>
        <dsp:cNvSpPr/>
      </dsp:nvSpPr>
      <dsp:spPr>
        <a:xfrm>
          <a:off x="3851158" y="670450"/>
          <a:ext cx="91440" cy="1230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0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D5725-E3F3-4934-8286-297B5A9C1479}">
      <dsp:nvSpPr>
        <dsp:cNvPr id="0" name=""/>
        <dsp:cNvSpPr/>
      </dsp:nvSpPr>
      <dsp:spPr>
        <a:xfrm>
          <a:off x="1744352" y="2568951"/>
          <a:ext cx="200545" cy="251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3508"/>
              </a:lnTo>
              <a:lnTo>
                <a:pt x="200545" y="25135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03027-6402-4A33-A8E4-C6F65D9E9F52}">
      <dsp:nvSpPr>
        <dsp:cNvPr id="0" name=""/>
        <dsp:cNvSpPr/>
      </dsp:nvSpPr>
      <dsp:spPr>
        <a:xfrm>
          <a:off x="1744352" y="2568951"/>
          <a:ext cx="200545" cy="156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258"/>
              </a:lnTo>
              <a:lnTo>
                <a:pt x="200545" y="15642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B8B1B-D80F-46DE-B1A4-DC2085A04DD0}">
      <dsp:nvSpPr>
        <dsp:cNvPr id="0" name=""/>
        <dsp:cNvSpPr/>
      </dsp:nvSpPr>
      <dsp:spPr>
        <a:xfrm>
          <a:off x="1744352" y="2568951"/>
          <a:ext cx="200545" cy="615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007"/>
              </a:lnTo>
              <a:lnTo>
                <a:pt x="200545" y="6150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7B893-7CE5-425B-B229-CE0EA16AE2B5}">
      <dsp:nvSpPr>
        <dsp:cNvPr id="0" name=""/>
        <dsp:cNvSpPr/>
      </dsp:nvSpPr>
      <dsp:spPr>
        <a:xfrm>
          <a:off x="2279141" y="670450"/>
          <a:ext cx="1617736" cy="1230014"/>
        </a:xfrm>
        <a:custGeom>
          <a:avLst/>
          <a:gdLst/>
          <a:ahLst/>
          <a:cxnLst/>
          <a:rect l="0" t="0" r="0" b="0"/>
          <a:pathLst>
            <a:path>
              <a:moveTo>
                <a:pt x="1617736" y="0"/>
              </a:moveTo>
              <a:lnTo>
                <a:pt x="1617736" y="1089632"/>
              </a:lnTo>
              <a:lnTo>
                <a:pt x="0" y="1089632"/>
              </a:lnTo>
              <a:lnTo>
                <a:pt x="0" y="1230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B694C-9CE0-49D0-BDA1-F4985D179F68}">
      <dsp:nvSpPr>
        <dsp:cNvPr id="0" name=""/>
        <dsp:cNvSpPr/>
      </dsp:nvSpPr>
      <dsp:spPr>
        <a:xfrm>
          <a:off x="3228392" y="1963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Förvaltningschef</a:t>
          </a:r>
        </a:p>
      </dsp:txBody>
      <dsp:txXfrm>
        <a:off x="3228392" y="1963"/>
        <a:ext cx="1336972" cy="668486"/>
      </dsp:txXfrm>
    </dsp:sp>
    <dsp:sp modelId="{CEA034F0-7644-4F32-ABF2-5F803243512C}">
      <dsp:nvSpPr>
        <dsp:cNvPr id="0" name=""/>
        <dsp:cNvSpPr/>
      </dsp:nvSpPr>
      <dsp:spPr>
        <a:xfrm>
          <a:off x="1610655" y="1900465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Verksamhet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Fastighet</a:t>
          </a:r>
        </a:p>
      </dsp:txBody>
      <dsp:txXfrm>
        <a:off x="1610655" y="1900465"/>
        <a:ext cx="1336972" cy="668486"/>
      </dsp:txXfrm>
    </dsp:sp>
    <dsp:sp modelId="{8761F2F0-ECC4-4CAE-A8FD-A5CC52D8EEBA}">
      <dsp:nvSpPr>
        <dsp:cNvPr id="0" name=""/>
        <dsp:cNvSpPr/>
      </dsp:nvSpPr>
      <dsp:spPr>
        <a:xfrm>
          <a:off x="1944898" y="2849715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Enhet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Lokalförsörjning</a:t>
          </a:r>
        </a:p>
      </dsp:txBody>
      <dsp:txXfrm>
        <a:off x="1944898" y="2849715"/>
        <a:ext cx="1336972" cy="668486"/>
      </dsp:txXfrm>
    </dsp:sp>
    <dsp:sp modelId="{B1EDADF5-64CB-4A18-B3D0-7A1DB41DD93A}">
      <dsp:nvSpPr>
        <dsp:cNvPr id="0" name=""/>
        <dsp:cNvSpPr/>
      </dsp:nvSpPr>
      <dsp:spPr>
        <a:xfrm>
          <a:off x="1944898" y="3798966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Enhet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Drift och underhåll</a:t>
          </a:r>
        </a:p>
      </dsp:txBody>
      <dsp:txXfrm>
        <a:off x="1944898" y="3798966"/>
        <a:ext cx="1336972" cy="668486"/>
      </dsp:txXfrm>
    </dsp:sp>
    <dsp:sp modelId="{CB7DEA3F-79B1-4A6C-93F6-A1A676B82D3E}">
      <dsp:nvSpPr>
        <dsp:cNvPr id="0" name=""/>
        <dsp:cNvSpPr/>
      </dsp:nvSpPr>
      <dsp:spPr>
        <a:xfrm>
          <a:off x="1944898" y="4748216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Enhet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Park och anläggning</a:t>
          </a:r>
        </a:p>
      </dsp:txBody>
      <dsp:txXfrm>
        <a:off x="1944898" y="4748216"/>
        <a:ext cx="1336972" cy="668486"/>
      </dsp:txXfrm>
    </dsp:sp>
    <dsp:sp modelId="{B93C6AFA-78C8-48C2-8E7A-0F6801FACA5D}">
      <dsp:nvSpPr>
        <dsp:cNvPr id="0" name=""/>
        <dsp:cNvSpPr/>
      </dsp:nvSpPr>
      <dsp:spPr>
        <a:xfrm>
          <a:off x="3228392" y="1900465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Verksamhet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Verksamhetsservice</a:t>
          </a:r>
        </a:p>
      </dsp:txBody>
      <dsp:txXfrm>
        <a:off x="3228392" y="1900465"/>
        <a:ext cx="1336972" cy="668486"/>
      </dsp:txXfrm>
    </dsp:sp>
    <dsp:sp modelId="{198AEEF3-C771-439F-8F36-6FAC686FD771}">
      <dsp:nvSpPr>
        <dsp:cNvPr id="0" name=""/>
        <dsp:cNvSpPr/>
      </dsp:nvSpPr>
      <dsp:spPr>
        <a:xfrm>
          <a:off x="3562635" y="2849715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Serviceenhet Grön</a:t>
          </a:r>
        </a:p>
      </dsp:txBody>
      <dsp:txXfrm>
        <a:off x="3562635" y="2849715"/>
        <a:ext cx="1336972" cy="668486"/>
      </dsp:txXfrm>
    </dsp:sp>
    <dsp:sp modelId="{9CB6C14E-F30C-422D-85E2-686B158F7F3B}">
      <dsp:nvSpPr>
        <dsp:cNvPr id="0" name=""/>
        <dsp:cNvSpPr/>
      </dsp:nvSpPr>
      <dsp:spPr>
        <a:xfrm>
          <a:off x="3562635" y="3798966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Serviceenhet Röd</a:t>
          </a:r>
        </a:p>
      </dsp:txBody>
      <dsp:txXfrm>
        <a:off x="3562635" y="3798966"/>
        <a:ext cx="1336972" cy="668486"/>
      </dsp:txXfrm>
    </dsp:sp>
    <dsp:sp modelId="{195E9DC0-8861-450D-9E51-7A09CD2FBF21}">
      <dsp:nvSpPr>
        <dsp:cNvPr id="0" name=""/>
        <dsp:cNvSpPr/>
      </dsp:nvSpPr>
      <dsp:spPr>
        <a:xfrm>
          <a:off x="3562635" y="4748216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Serviceenhet Gul</a:t>
          </a:r>
        </a:p>
      </dsp:txBody>
      <dsp:txXfrm>
        <a:off x="3562635" y="4748216"/>
        <a:ext cx="1336972" cy="668486"/>
      </dsp:txXfrm>
    </dsp:sp>
    <dsp:sp modelId="{BCF03660-7C55-41A7-940A-459C31F94152}">
      <dsp:nvSpPr>
        <dsp:cNvPr id="0" name=""/>
        <dsp:cNvSpPr/>
      </dsp:nvSpPr>
      <dsp:spPr>
        <a:xfrm>
          <a:off x="4846129" y="1900465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Verksamhet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Kost</a:t>
          </a:r>
        </a:p>
      </dsp:txBody>
      <dsp:txXfrm>
        <a:off x="4846129" y="1900465"/>
        <a:ext cx="1336972" cy="668486"/>
      </dsp:txXfrm>
    </dsp:sp>
    <dsp:sp modelId="{51AEF477-23E6-4DD8-B302-4B7540B4A202}">
      <dsp:nvSpPr>
        <dsp:cNvPr id="0" name=""/>
        <dsp:cNvSpPr/>
      </dsp:nvSpPr>
      <dsp:spPr>
        <a:xfrm>
          <a:off x="5180372" y="2849715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Enhet kost Blå</a:t>
          </a:r>
        </a:p>
      </dsp:txBody>
      <dsp:txXfrm>
        <a:off x="5180372" y="2849715"/>
        <a:ext cx="1336972" cy="668486"/>
      </dsp:txXfrm>
    </dsp:sp>
    <dsp:sp modelId="{5E9A9E23-A7CE-413B-AB02-D53305E46C34}">
      <dsp:nvSpPr>
        <dsp:cNvPr id="0" name=""/>
        <dsp:cNvSpPr/>
      </dsp:nvSpPr>
      <dsp:spPr>
        <a:xfrm>
          <a:off x="5180372" y="3798966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Enhet Kost Röd</a:t>
          </a:r>
        </a:p>
      </dsp:txBody>
      <dsp:txXfrm>
        <a:off x="5180372" y="3798966"/>
        <a:ext cx="1336972" cy="668486"/>
      </dsp:txXfrm>
    </dsp:sp>
    <dsp:sp modelId="{3AE8F5BD-3293-4E25-9606-1BBEAC5E9914}">
      <dsp:nvSpPr>
        <dsp:cNvPr id="0" name=""/>
        <dsp:cNvSpPr/>
      </dsp:nvSpPr>
      <dsp:spPr>
        <a:xfrm>
          <a:off x="5180372" y="4748216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Enhet kost Gul</a:t>
          </a:r>
        </a:p>
      </dsp:txBody>
      <dsp:txXfrm>
        <a:off x="5180372" y="4748216"/>
        <a:ext cx="1336972" cy="668486"/>
      </dsp:txXfrm>
    </dsp:sp>
    <dsp:sp modelId="{E0CE55D6-FB4A-4722-92D8-BB452596BF24}">
      <dsp:nvSpPr>
        <dsp:cNvPr id="0" name=""/>
        <dsp:cNvSpPr/>
      </dsp:nvSpPr>
      <dsp:spPr>
        <a:xfrm>
          <a:off x="2419523" y="951214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Enhet IT</a:t>
          </a:r>
        </a:p>
      </dsp:txBody>
      <dsp:txXfrm>
        <a:off x="2419523" y="951214"/>
        <a:ext cx="1336972" cy="668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8932D-E83A-486A-AF88-4204AEFB439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50548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110361"/>
            <a:ext cx="5438140" cy="45754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3626D-2731-4F85-83F2-411C1561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5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9388" indent="-179388" algn="l" defTabSz="914400" rtl="0" eaLnBrk="1" latinLnBrk="0" hangingPunct="1"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8775" indent="-179388" algn="l" defTabSz="914400" rtl="0" eaLnBrk="1" latinLnBrk="0" hangingPunct="1">
      <a:spcBef>
        <a:spcPts val="200"/>
      </a:spcBef>
      <a:buFont typeface="Arial" panose="020B0604020202020204" pitchFamily="34" charset="0"/>
      <a:buChar char="‒"/>
      <a:defRPr sz="1050" kern="1200">
        <a:solidFill>
          <a:schemeClr val="tx1"/>
        </a:solidFill>
        <a:latin typeface="+mn-lt"/>
        <a:ea typeface="+mn-ea"/>
        <a:cs typeface="+mn-cs"/>
      </a:defRPr>
    </a:lvl3pPr>
    <a:lvl4pPr marL="538163" indent="-179388" algn="l" defTabSz="914400" rtl="0" eaLnBrk="1" latinLnBrk="0" hangingPunct="1">
      <a:spcBef>
        <a:spcPts val="200"/>
      </a:spcBef>
      <a:buFont typeface="Arial" panose="020B0604020202020204" pitchFamily="34" charset="0"/>
      <a:buChar char="»"/>
      <a:defRPr sz="105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F407C-73FF-0800-E471-E6AB2E8B4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DA9E715-35B4-C840-2E6D-E46E912E9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504825"/>
            <a:ext cx="5953125" cy="3349625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9090257-979A-A0AD-FB5C-732408338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A84C6F-A1B2-1FE8-6952-17D27339F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3626D-2731-4F85-83F2-411C1561E481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450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E82EB-D3F9-1FED-441D-3CB6F0BE1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A0B0734-D805-3D5F-846D-F5E821E78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504825"/>
            <a:ext cx="5953125" cy="3349625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2290EF9-7D09-3022-01F8-40CF136AA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29EF260-CD84-EE35-829D-33CA6285A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3626D-2731-4F85-83F2-411C1561E481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8828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C7B8F-B05B-517C-6AD9-F8114811F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4F62B58-1846-942D-9E0F-7CAB24B5B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504825"/>
            <a:ext cx="5953125" cy="3349625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8929855-10AF-C1A5-E073-F2CABD308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8E3E2AD-4E33-FE1D-8298-8B1F29DD0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3626D-2731-4F85-83F2-411C1561E481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226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ledning">
    <p:bg bwMode="auto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>
            <a:extLst>
              <a:ext uri="{FF2B5EF4-FFF2-40B4-BE49-F238E27FC236}">
                <a16:creationId xmlns:a16="http://schemas.microsoft.com/office/drawing/2014/main" id="{40E380F3-F674-381D-3CE9-35397E377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814647"/>
            <a:chOff x="0" y="0"/>
            <a:chExt cx="12192000" cy="814647"/>
          </a:xfrm>
        </p:grpSpPr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097A68D1-2231-E94E-2C54-695CB240798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 bwMode="gray">
            <a:xfrm>
              <a:off x="0" y="0"/>
              <a:ext cx="12192000" cy="814647"/>
            </a:xfrm>
            <a:prstGeom prst="rect">
              <a:avLst/>
            </a:prstGeom>
            <a:solidFill>
              <a:srgbClr val="3E9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sv-SE" dirty="0"/>
            </a:p>
          </p:txBody>
        </p: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71BA30D5-66E8-43B5-FAD7-758077EB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6992" y="136699"/>
              <a:ext cx="357694" cy="565200"/>
              <a:chOff x="3266" y="1249"/>
              <a:chExt cx="1148" cy="1822"/>
            </a:xfrm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18D17347-18DB-CFEA-7970-00A2994E7D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" y="1804"/>
                <a:ext cx="1148" cy="1267"/>
              </a:xfrm>
              <a:custGeom>
                <a:avLst/>
                <a:gdLst>
                  <a:gd name="T0" fmla="*/ 5033 w 5033"/>
                  <a:gd name="T1" fmla="*/ 0 h 5563"/>
                  <a:gd name="T2" fmla="*/ 0 w 5033"/>
                  <a:gd name="T3" fmla="*/ 2489 h 5563"/>
                  <a:gd name="T4" fmla="*/ 851 w 5033"/>
                  <a:gd name="T5" fmla="*/ 4916 h 5563"/>
                  <a:gd name="T6" fmla="*/ 4176 w 5033"/>
                  <a:gd name="T7" fmla="*/ 4915 h 5563"/>
                  <a:gd name="T8" fmla="*/ 5033 w 5033"/>
                  <a:gd name="T9" fmla="*/ 2508 h 5563"/>
                  <a:gd name="T10" fmla="*/ 1048 w 5033"/>
                  <a:gd name="T11" fmla="*/ 5029 h 5563"/>
                  <a:gd name="T12" fmla="*/ 1539 w 5033"/>
                  <a:gd name="T13" fmla="*/ 4851 h 5563"/>
                  <a:gd name="T14" fmla="*/ 2513 w 5033"/>
                  <a:gd name="T15" fmla="*/ 5136 h 5563"/>
                  <a:gd name="T16" fmla="*/ 3443 w 5033"/>
                  <a:gd name="T17" fmla="*/ 4843 h 5563"/>
                  <a:gd name="T18" fmla="*/ 3986 w 5033"/>
                  <a:gd name="T19" fmla="*/ 5021 h 5563"/>
                  <a:gd name="T20" fmla="*/ 1048 w 5033"/>
                  <a:gd name="T21" fmla="*/ 5029 h 5563"/>
                  <a:gd name="T22" fmla="*/ 4021 w 5033"/>
                  <a:gd name="T23" fmla="*/ 3065 h 5563"/>
                  <a:gd name="T24" fmla="*/ 2968 w 5033"/>
                  <a:gd name="T25" fmla="*/ 3449 h 5563"/>
                  <a:gd name="T26" fmla="*/ 3245 w 5033"/>
                  <a:gd name="T27" fmla="*/ 3742 h 5563"/>
                  <a:gd name="T28" fmla="*/ 2845 w 5033"/>
                  <a:gd name="T29" fmla="*/ 4332 h 5563"/>
                  <a:gd name="T30" fmla="*/ 2192 w 5033"/>
                  <a:gd name="T31" fmla="*/ 4332 h 5563"/>
                  <a:gd name="T32" fmla="*/ 1792 w 5033"/>
                  <a:gd name="T33" fmla="*/ 3742 h 5563"/>
                  <a:gd name="T34" fmla="*/ 2065 w 5033"/>
                  <a:gd name="T35" fmla="*/ 3449 h 5563"/>
                  <a:gd name="T36" fmla="*/ 1012 w 5033"/>
                  <a:gd name="T37" fmla="*/ 3065 h 5563"/>
                  <a:gd name="T38" fmla="*/ 1091 w 5033"/>
                  <a:gd name="T39" fmla="*/ 1718 h 5563"/>
                  <a:gd name="T40" fmla="*/ 1455 w 5033"/>
                  <a:gd name="T41" fmla="*/ 1164 h 5563"/>
                  <a:gd name="T42" fmla="*/ 1922 w 5033"/>
                  <a:gd name="T43" fmla="*/ 689 h 5563"/>
                  <a:gd name="T44" fmla="*/ 3114 w 5033"/>
                  <a:gd name="T45" fmla="*/ 689 h 5563"/>
                  <a:gd name="T46" fmla="*/ 3578 w 5033"/>
                  <a:gd name="T47" fmla="*/ 1164 h 5563"/>
                  <a:gd name="T48" fmla="*/ 3946 w 5033"/>
                  <a:gd name="T49" fmla="*/ 1718 h 5563"/>
                  <a:gd name="T50" fmla="*/ 4414 w 5033"/>
                  <a:gd name="T51" fmla="*/ 4546 h 5563"/>
                  <a:gd name="T52" fmla="*/ 3919 w 5033"/>
                  <a:gd name="T53" fmla="*/ 4685 h 5563"/>
                  <a:gd name="T54" fmla="*/ 3008 w 5033"/>
                  <a:gd name="T55" fmla="*/ 4685 h 5563"/>
                  <a:gd name="T56" fmla="*/ 2057 w 5033"/>
                  <a:gd name="T57" fmla="*/ 4700 h 5563"/>
                  <a:gd name="T58" fmla="*/ 1083 w 5033"/>
                  <a:gd name="T59" fmla="*/ 4685 h 5563"/>
                  <a:gd name="T60" fmla="*/ 620 w 5033"/>
                  <a:gd name="T61" fmla="*/ 4546 h 5563"/>
                  <a:gd name="T62" fmla="*/ 1539 w 5033"/>
                  <a:gd name="T63" fmla="*/ 4257 h 5563"/>
                  <a:gd name="T64" fmla="*/ 2513 w 5033"/>
                  <a:gd name="T65" fmla="*/ 4542 h 5563"/>
                  <a:gd name="T66" fmla="*/ 3443 w 5033"/>
                  <a:gd name="T67" fmla="*/ 4249 h 5563"/>
                  <a:gd name="T68" fmla="*/ 4414 w 5033"/>
                  <a:gd name="T69" fmla="*/ 4546 h 5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33" h="5563">
                    <a:moveTo>
                      <a:pt x="5033" y="2491"/>
                    </a:moveTo>
                    <a:lnTo>
                      <a:pt x="5033" y="0"/>
                    </a:lnTo>
                    <a:lnTo>
                      <a:pt x="0" y="0"/>
                    </a:lnTo>
                    <a:lnTo>
                      <a:pt x="0" y="2489"/>
                    </a:lnTo>
                    <a:cubicBezTo>
                      <a:pt x="0" y="2493"/>
                      <a:pt x="0" y="2503"/>
                      <a:pt x="0" y="2517"/>
                    </a:cubicBezTo>
                    <a:cubicBezTo>
                      <a:pt x="0" y="2734"/>
                      <a:pt x="33" y="4081"/>
                      <a:pt x="851" y="4916"/>
                    </a:cubicBezTo>
                    <a:cubicBezTo>
                      <a:pt x="1271" y="5346"/>
                      <a:pt x="1830" y="5563"/>
                      <a:pt x="2511" y="5563"/>
                    </a:cubicBezTo>
                    <a:cubicBezTo>
                      <a:pt x="3194" y="5563"/>
                      <a:pt x="3754" y="5345"/>
                      <a:pt x="4176" y="4915"/>
                    </a:cubicBezTo>
                    <a:cubicBezTo>
                      <a:pt x="4996" y="4080"/>
                      <a:pt x="5033" y="2734"/>
                      <a:pt x="5033" y="2518"/>
                    </a:cubicBezTo>
                    <a:lnTo>
                      <a:pt x="5033" y="2508"/>
                    </a:lnTo>
                    <a:cubicBezTo>
                      <a:pt x="5033" y="2499"/>
                      <a:pt x="5033" y="2493"/>
                      <a:pt x="5033" y="2491"/>
                    </a:cubicBezTo>
                    <a:close/>
                    <a:moveTo>
                      <a:pt x="1048" y="5029"/>
                    </a:moveTo>
                    <a:cubicBezTo>
                      <a:pt x="1079" y="5013"/>
                      <a:pt x="1107" y="4997"/>
                      <a:pt x="1135" y="4982"/>
                    </a:cubicBezTo>
                    <a:cubicBezTo>
                      <a:pt x="1250" y="4914"/>
                      <a:pt x="1356" y="4851"/>
                      <a:pt x="1539" y="4851"/>
                    </a:cubicBezTo>
                    <a:cubicBezTo>
                      <a:pt x="1776" y="4851"/>
                      <a:pt x="1919" y="4926"/>
                      <a:pt x="2057" y="5001"/>
                    </a:cubicBezTo>
                    <a:cubicBezTo>
                      <a:pt x="2188" y="5069"/>
                      <a:pt x="2315" y="5136"/>
                      <a:pt x="2513" y="5136"/>
                    </a:cubicBezTo>
                    <a:cubicBezTo>
                      <a:pt x="2723" y="5136"/>
                      <a:pt x="2869" y="5061"/>
                      <a:pt x="3008" y="4986"/>
                    </a:cubicBezTo>
                    <a:cubicBezTo>
                      <a:pt x="3143" y="4914"/>
                      <a:pt x="3269" y="4843"/>
                      <a:pt x="3443" y="4843"/>
                    </a:cubicBezTo>
                    <a:cubicBezTo>
                      <a:pt x="3638" y="4843"/>
                      <a:pt x="3776" y="4914"/>
                      <a:pt x="3919" y="4990"/>
                    </a:cubicBezTo>
                    <a:cubicBezTo>
                      <a:pt x="3943" y="5001"/>
                      <a:pt x="3966" y="5009"/>
                      <a:pt x="3986" y="5021"/>
                    </a:cubicBezTo>
                    <a:cubicBezTo>
                      <a:pt x="3634" y="5318"/>
                      <a:pt x="3158" y="5512"/>
                      <a:pt x="2513" y="5512"/>
                    </a:cubicBezTo>
                    <a:cubicBezTo>
                      <a:pt x="1871" y="5512"/>
                      <a:pt x="1400" y="5318"/>
                      <a:pt x="1048" y="5029"/>
                    </a:cubicBezTo>
                    <a:close/>
                    <a:moveTo>
                      <a:pt x="3954" y="2182"/>
                    </a:moveTo>
                    <a:cubicBezTo>
                      <a:pt x="3954" y="2182"/>
                      <a:pt x="4263" y="2653"/>
                      <a:pt x="4021" y="3065"/>
                    </a:cubicBezTo>
                    <a:cubicBezTo>
                      <a:pt x="3859" y="3342"/>
                      <a:pt x="3289" y="3370"/>
                      <a:pt x="3201" y="3382"/>
                    </a:cubicBezTo>
                    <a:cubicBezTo>
                      <a:pt x="3114" y="3393"/>
                      <a:pt x="2968" y="3401"/>
                      <a:pt x="2968" y="3449"/>
                    </a:cubicBezTo>
                    <a:cubicBezTo>
                      <a:pt x="2968" y="3489"/>
                      <a:pt x="3035" y="3493"/>
                      <a:pt x="3063" y="3500"/>
                    </a:cubicBezTo>
                    <a:cubicBezTo>
                      <a:pt x="3091" y="3508"/>
                      <a:pt x="3245" y="3520"/>
                      <a:pt x="3245" y="3742"/>
                    </a:cubicBezTo>
                    <a:cubicBezTo>
                      <a:pt x="3245" y="3960"/>
                      <a:pt x="2999" y="3972"/>
                      <a:pt x="2924" y="4027"/>
                    </a:cubicBezTo>
                    <a:cubicBezTo>
                      <a:pt x="2845" y="4087"/>
                      <a:pt x="2893" y="4284"/>
                      <a:pt x="2845" y="4332"/>
                    </a:cubicBezTo>
                    <a:cubicBezTo>
                      <a:pt x="2794" y="4384"/>
                      <a:pt x="2718" y="4447"/>
                      <a:pt x="2516" y="4447"/>
                    </a:cubicBezTo>
                    <a:cubicBezTo>
                      <a:pt x="2318" y="4447"/>
                      <a:pt x="2243" y="4384"/>
                      <a:pt x="2192" y="4332"/>
                    </a:cubicBezTo>
                    <a:cubicBezTo>
                      <a:pt x="2140" y="4284"/>
                      <a:pt x="2192" y="4087"/>
                      <a:pt x="2112" y="4027"/>
                    </a:cubicBezTo>
                    <a:cubicBezTo>
                      <a:pt x="2033" y="3972"/>
                      <a:pt x="1792" y="3960"/>
                      <a:pt x="1792" y="3742"/>
                    </a:cubicBezTo>
                    <a:cubicBezTo>
                      <a:pt x="1792" y="3520"/>
                      <a:pt x="1942" y="3508"/>
                      <a:pt x="1970" y="3500"/>
                    </a:cubicBezTo>
                    <a:cubicBezTo>
                      <a:pt x="1998" y="3493"/>
                      <a:pt x="2065" y="3489"/>
                      <a:pt x="2065" y="3449"/>
                    </a:cubicBezTo>
                    <a:cubicBezTo>
                      <a:pt x="2065" y="3401"/>
                      <a:pt x="1922" y="3393"/>
                      <a:pt x="1831" y="3382"/>
                    </a:cubicBezTo>
                    <a:cubicBezTo>
                      <a:pt x="1748" y="3370"/>
                      <a:pt x="1178" y="3342"/>
                      <a:pt x="1012" y="3065"/>
                    </a:cubicBezTo>
                    <a:cubicBezTo>
                      <a:pt x="770" y="2653"/>
                      <a:pt x="1083" y="2182"/>
                      <a:pt x="1083" y="2182"/>
                    </a:cubicBezTo>
                    <a:cubicBezTo>
                      <a:pt x="1083" y="2182"/>
                      <a:pt x="920" y="2023"/>
                      <a:pt x="1091" y="1718"/>
                    </a:cubicBezTo>
                    <a:cubicBezTo>
                      <a:pt x="1241" y="1449"/>
                      <a:pt x="1380" y="1437"/>
                      <a:pt x="1380" y="1437"/>
                    </a:cubicBezTo>
                    <a:cubicBezTo>
                      <a:pt x="1380" y="1437"/>
                      <a:pt x="1340" y="1326"/>
                      <a:pt x="1455" y="1164"/>
                    </a:cubicBezTo>
                    <a:cubicBezTo>
                      <a:pt x="1602" y="954"/>
                      <a:pt x="1784" y="950"/>
                      <a:pt x="1784" y="950"/>
                    </a:cubicBezTo>
                    <a:cubicBezTo>
                      <a:pt x="1784" y="950"/>
                      <a:pt x="1677" y="827"/>
                      <a:pt x="1922" y="689"/>
                    </a:cubicBezTo>
                    <a:cubicBezTo>
                      <a:pt x="2160" y="554"/>
                      <a:pt x="2489" y="439"/>
                      <a:pt x="2516" y="210"/>
                    </a:cubicBezTo>
                    <a:cubicBezTo>
                      <a:pt x="2544" y="439"/>
                      <a:pt x="2877" y="554"/>
                      <a:pt x="3114" y="689"/>
                    </a:cubicBezTo>
                    <a:cubicBezTo>
                      <a:pt x="3360" y="827"/>
                      <a:pt x="3253" y="950"/>
                      <a:pt x="3253" y="950"/>
                    </a:cubicBezTo>
                    <a:cubicBezTo>
                      <a:pt x="3253" y="950"/>
                      <a:pt x="3435" y="954"/>
                      <a:pt x="3578" y="1164"/>
                    </a:cubicBezTo>
                    <a:cubicBezTo>
                      <a:pt x="3697" y="1326"/>
                      <a:pt x="3657" y="1437"/>
                      <a:pt x="3657" y="1437"/>
                    </a:cubicBezTo>
                    <a:cubicBezTo>
                      <a:pt x="3657" y="1437"/>
                      <a:pt x="3796" y="1449"/>
                      <a:pt x="3946" y="1718"/>
                    </a:cubicBezTo>
                    <a:cubicBezTo>
                      <a:pt x="4116" y="2023"/>
                      <a:pt x="3954" y="2182"/>
                      <a:pt x="3954" y="2182"/>
                    </a:cubicBezTo>
                    <a:close/>
                    <a:moveTo>
                      <a:pt x="4414" y="4546"/>
                    </a:moveTo>
                    <a:cubicBezTo>
                      <a:pt x="4350" y="4637"/>
                      <a:pt x="4287" y="4724"/>
                      <a:pt x="4212" y="4807"/>
                    </a:cubicBezTo>
                    <a:cubicBezTo>
                      <a:pt x="4101" y="4776"/>
                      <a:pt x="4010" y="4732"/>
                      <a:pt x="3919" y="4685"/>
                    </a:cubicBezTo>
                    <a:cubicBezTo>
                      <a:pt x="3776" y="4613"/>
                      <a:pt x="3638" y="4542"/>
                      <a:pt x="3443" y="4542"/>
                    </a:cubicBezTo>
                    <a:cubicBezTo>
                      <a:pt x="3269" y="4542"/>
                      <a:pt x="3143" y="4613"/>
                      <a:pt x="3008" y="4685"/>
                    </a:cubicBezTo>
                    <a:cubicBezTo>
                      <a:pt x="2869" y="4760"/>
                      <a:pt x="2723" y="4835"/>
                      <a:pt x="2513" y="4835"/>
                    </a:cubicBezTo>
                    <a:cubicBezTo>
                      <a:pt x="2315" y="4835"/>
                      <a:pt x="2188" y="4768"/>
                      <a:pt x="2057" y="4700"/>
                    </a:cubicBezTo>
                    <a:cubicBezTo>
                      <a:pt x="1919" y="4625"/>
                      <a:pt x="1776" y="4550"/>
                      <a:pt x="1539" y="4550"/>
                    </a:cubicBezTo>
                    <a:cubicBezTo>
                      <a:pt x="1356" y="4550"/>
                      <a:pt x="1222" y="4617"/>
                      <a:pt x="1083" y="4685"/>
                    </a:cubicBezTo>
                    <a:cubicBezTo>
                      <a:pt x="1000" y="4728"/>
                      <a:pt x="917" y="4772"/>
                      <a:pt x="814" y="4803"/>
                    </a:cubicBezTo>
                    <a:cubicBezTo>
                      <a:pt x="743" y="4720"/>
                      <a:pt x="679" y="4637"/>
                      <a:pt x="620" y="4546"/>
                    </a:cubicBezTo>
                    <a:cubicBezTo>
                      <a:pt x="814" y="4530"/>
                      <a:pt x="952" y="4459"/>
                      <a:pt x="1083" y="4391"/>
                    </a:cubicBezTo>
                    <a:cubicBezTo>
                      <a:pt x="1222" y="4320"/>
                      <a:pt x="1356" y="4257"/>
                      <a:pt x="1539" y="4257"/>
                    </a:cubicBezTo>
                    <a:cubicBezTo>
                      <a:pt x="1776" y="4257"/>
                      <a:pt x="1919" y="4332"/>
                      <a:pt x="2057" y="4407"/>
                    </a:cubicBezTo>
                    <a:cubicBezTo>
                      <a:pt x="2188" y="4475"/>
                      <a:pt x="2315" y="4542"/>
                      <a:pt x="2513" y="4542"/>
                    </a:cubicBezTo>
                    <a:cubicBezTo>
                      <a:pt x="2723" y="4542"/>
                      <a:pt x="2869" y="4463"/>
                      <a:pt x="3008" y="4388"/>
                    </a:cubicBezTo>
                    <a:cubicBezTo>
                      <a:pt x="3143" y="4316"/>
                      <a:pt x="3269" y="4249"/>
                      <a:pt x="3443" y="4249"/>
                    </a:cubicBezTo>
                    <a:cubicBezTo>
                      <a:pt x="3638" y="4249"/>
                      <a:pt x="3776" y="4320"/>
                      <a:pt x="3919" y="4391"/>
                    </a:cubicBezTo>
                    <a:cubicBezTo>
                      <a:pt x="4061" y="4467"/>
                      <a:pt x="4204" y="4538"/>
                      <a:pt x="4414" y="454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2DBCDD44-1C41-D1D0-4328-6CA08F8FA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948"/>
                <a:ext cx="562" cy="821"/>
              </a:xfrm>
              <a:custGeom>
                <a:avLst/>
                <a:gdLst>
                  <a:gd name="T0" fmla="*/ 1196 w 2463"/>
                  <a:gd name="T1" fmla="*/ 0 h 3604"/>
                  <a:gd name="T2" fmla="*/ 1263 w 2463"/>
                  <a:gd name="T3" fmla="*/ 0 h 3604"/>
                  <a:gd name="T4" fmla="*/ 1263 w 2463"/>
                  <a:gd name="T5" fmla="*/ 915 h 3604"/>
                  <a:gd name="T6" fmla="*/ 1703 w 2463"/>
                  <a:gd name="T7" fmla="*/ 472 h 3604"/>
                  <a:gd name="T8" fmla="*/ 1758 w 2463"/>
                  <a:gd name="T9" fmla="*/ 527 h 3604"/>
                  <a:gd name="T10" fmla="*/ 1263 w 2463"/>
                  <a:gd name="T11" fmla="*/ 1018 h 3604"/>
                  <a:gd name="T12" fmla="*/ 1263 w 2463"/>
                  <a:gd name="T13" fmla="*/ 1842 h 3604"/>
                  <a:gd name="T14" fmla="*/ 2052 w 2463"/>
                  <a:gd name="T15" fmla="*/ 1058 h 3604"/>
                  <a:gd name="T16" fmla="*/ 2099 w 2463"/>
                  <a:gd name="T17" fmla="*/ 1113 h 3604"/>
                  <a:gd name="T18" fmla="*/ 1263 w 2463"/>
                  <a:gd name="T19" fmla="*/ 1945 h 3604"/>
                  <a:gd name="T20" fmla="*/ 1263 w 2463"/>
                  <a:gd name="T21" fmla="*/ 2899 h 3604"/>
                  <a:gd name="T22" fmla="*/ 2412 w 2463"/>
                  <a:gd name="T23" fmla="*/ 1755 h 3604"/>
                  <a:gd name="T24" fmla="*/ 2463 w 2463"/>
                  <a:gd name="T25" fmla="*/ 1810 h 3604"/>
                  <a:gd name="T26" fmla="*/ 1263 w 2463"/>
                  <a:gd name="T27" fmla="*/ 3002 h 3604"/>
                  <a:gd name="T28" fmla="*/ 1263 w 2463"/>
                  <a:gd name="T29" fmla="*/ 3604 h 3604"/>
                  <a:gd name="T30" fmla="*/ 1196 w 2463"/>
                  <a:gd name="T31" fmla="*/ 3604 h 3604"/>
                  <a:gd name="T32" fmla="*/ 1196 w 2463"/>
                  <a:gd name="T33" fmla="*/ 3002 h 3604"/>
                  <a:gd name="T34" fmla="*/ 0 w 2463"/>
                  <a:gd name="T35" fmla="*/ 1810 h 3604"/>
                  <a:gd name="T36" fmla="*/ 56 w 2463"/>
                  <a:gd name="T37" fmla="*/ 1755 h 3604"/>
                  <a:gd name="T38" fmla="*/ 1196 w 2463"/>
                  <a:gd name="T39" fmla="*/ 2891 h 3604"/>
                  <a:gd name="T40" fmla="*/ 1196 w 2463"/>
                  <a:gd name="T41" fmla="*/ 1941 h 3604"/>
                  <a:gd name="T42" fmla="*/ 365 w 2463"/>
                  <a:gd name="T43" fmla="*/ 1113 h 3604"/>
                  <a:gd name="T44" fmla="*/ 416 w 2463"/>
                  <a:gd name="T45" fmla="*/ 1058 h 3604"/>
                  <a:gd name="T46" fmla="*/ 1196 w 2463"/>
                  <a:gd name="T47" fmla="*/ 1834 h 3604"/>
                  <a:gd name="T48" fmla="*/ 1196 w 2463"/>
                  <a:gd name="T49" fmla="*/ 1014 h 3604"/>
                  <a:gd name="T50" fmla="*/ 709 w 2463"/>
                  <a:gd name="T51" fmla="*/ 527 h 3604"/>
                  <a:gd name="T52" fmla="*/ 760 w 2463"/>
                  <a:gd name="T53" fmla="*/ 472 h 3604"/>
                  <a:gd name="T54" fmla="*/ 1196 w 2463"/>
                  <a:gd name="T55" fmla="*/ 907 h 3604"/>
                  <a:gd name="T56" fmla="*/ 1196 w 2463"/>
                  <a:gd name="T57" fmla="*/ 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63" h="3604">
                    <a:moveTo>
                      <a:pt x="1196" y="0"/>
                    </a:moveTo>
                    <a:lnTo>
                      <a:pt x="1263" y="0"/>
                    </a:lnTo>
                    <a:lnTo>
                      <a:pt x="1263" y="915"/>
                    </a:lnTo>
                    <a:lnTo>
                      <a:pt x="1703" y="472"/>
                    </a:lnTo>
                    <a:lnTo>
                      <a:pt x="1758" y="527"/>
                    </a:lnTo>
                    <a:lnTo>
                      <a:pt x="1263" y="1018"/>
                    </a:lnTo>
                    <a:lnTo>
                      <a:pt x="1263" y="1842"/>
                    </a:lnTo>
                    <a:lnTo>
                      <a:pt x="2052" y="1058"/>
                    </a:lnTo>
                    <a:lnTo>
                      <a:pt x="2099" y="1113"/>
                    </a:lnTo>
                    <a:lnTo>
                      <a:pt x="1263" y="1945"/>
                    </a:lnTo>
                    <a:lnTo>
                      <a:pt x="1263" y="2899"/>
                    </a:lnTo>
                    <a:lnTo>
                      <a:pt x="2412" y="1755"/>
                    </a:lnTo>
                    <a:lnTo>
                      <a:pt x="2463" y="1810"/>
                    </a:lnTo>
                    <a:lnTo>
                      <a:pt x="1263" y="3002"/>
                    </a:lnTo>
                    <a:lnTo>
                      <a:pt x="1263" y="3604"/>
                    </a:lnTo>
                    <a:lnTo>
                      <a:pt x="1196" y="3604"/>
                    </a:lnTo>
                    <a:lnTo>
                      <a:pt x="1196" y="3002"/>
                    </a:lnTo>
                    <a:lnTo>
                      <a:pt x="0" y="1810"/>
                    </a:lnTo>
                    <a:lnTo>
                      <a:pt x="56" y="1755"/>
                    </a:lnTo>
                    <a:lnTo>
                      <a:pt x="1196" y="2891"/>
                    </a:lnTo>
                    <a:lnTo>
                      <a:pt x="1196" y="1941"/>
                    </a:lnTo>
                    <a:lnTo>
                      <a:pt x="365" y="1113"/>
                    </a:lnTo>
                    <a:lnTo>
                      <a:pt x="416" y="1058"/>
                    </a:lnTo>
                    <a:lnTo>
                      <a:pt x="1196" y="1834"/>
                    </a:lnTo>
                    <a:lnTo>
                      <a:pt x="1196" y="1014"/>
                    </a:lnTo>
                    <a:lnTo>
                      <a:pt x="709" y="527"/>
                    </a:lnTo>
                    <a:lnTo>
                      <a:pt x="760" y="472"/>
                    </a:lnTo>
                    <a:lnTo>
                      <a:pt x="1196" y="907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872229C8-EA1E-5547-5F33-2C05D68F67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8" y="1249"/>
                <a:ext cx="411" cy="450"/>
              </a:xfrm>
              <a:custGeom>
                <a:avLst/>
                <a:gdLst>
                  <a:gd name="T0" fmla="*/ 1712 w 1797"/>
                  <a:gd name="T1" fmla="*/ 1967 h 1975"/>
                  <a:gd name="T2" fmla="*/ 1536 w 1797"/>
                  <a:gd name="T3" fmla="*/ 1967 h 1975"/>
                  <a:gd name="T4" fmla="*/ 1414 w 1797"/>
                  <a:gd name="T5" fmla="*/ 1975 h 1975"/>
                  <a:gd name="T6" fmla="*/ 1395 w 1797"/>
                  <a:gd name="T7" fmla="*/ 1860 h 1975"/>
                  <a:gd name="T8" fmla="*/ 1296 w 1797"/>
                  <a:gd name="T9" fmla="*/ 1527 h 1975"/>
                  <a:gd name="T10" fmla="*/ 1203 w 1797"/>
                  <a:gd name="T11" fmla="*/ 1255 h 1975"/>
                  <a:gd name="T12" fmla="*/ 1035 w 1797"/>
                  <a:gd name="T13" fmla="*/ 1249 h 1975"/>
                  <a:gd name="T14" fmla="*/ 707 w 1797"/>
                  <a:gd name="T15" fmla="*/ 1249 h 1975"/>
                  <a:gd name="T16" fmla="*/ 515 w 1797"/>
                  <a:gd name="T17" fmla="*/ 1255 h 1975"/>
                  <a:gd name="T18" fmla="*/ 421 w 1797"/>
                  <a:gd name="T19" fmla="*/ 1505 h 1975"/>
                  <a:gd name="T20" fmla="*/ 342 w 1797"/>
                  <a:gd name="T21" fmla="*/ 1846 h 1975"/>
                  <a:gd name="T22" fmla="*/ 361 w 1797"/>
                  <a:gd name="T23" fmla="*/ 1973 h 1975"/>
                  <a:gd name="T24" fmla="*/ 276 w 1797"/>
                  <a:gd name="T25" fmla="*/ 1967 h 1975"/>
                  <a:gd name="T26" fmla="*/ 86 w 1797"/>
                  <a:gd name="T27" fmla="*/ 1967 h 1975"/>
                  <a:gd name="T28" fmla="*/ 11 w 1797"/>
                  <a:gd name="T29" fmla="*/ 1973 h 1975"/>
                  <a:gd name="T30" fmla="*/ 0 w 1797"/>
                  <a:gd name="T31" fmla="*/ 1956 h 1975"/>
                  <a:gd name="T32" fmla="*/ 66 w 1797"/>
                  <a:gd name="T33" fmla="*/ 1832 h 1975"/>
                  <a:gd name="T34" fmla="*/ 143 w 1797"/>
                  <a:gd name="T35" fmla="*/ 1676 h 1975"/>
                  <a:gd name="T36" fmla="*/ 218 w 1797"/>
                  <a:gd name="T37" fmla="*/ 1505 h 1975"/>
                  <a:gd name="T38" fmla="*/ 674 w 1797"/>
                  <a:gd name="T39" fmla="*/ 383 h 1975"/>
                  <a:gd name="T40" fmla="*/ 790 w 1797"/>
                  <a:gd name="T41" fmla="*/ 39 h 1975"/>
                  <a:gd name="T42" fmla="*/ 848 w 1797"/>
                  <a:gd name="T43" fmla="*/ 30 h 1975"/>
                  <a:gd name="T44" fmla="*/ 969 w 1797"/>
                  <a:gd name="T45" fmla="*/ 11 h 1975"/>
                  <a:gd name="T46" fmla="*/ 1029 w 1797"/>
                  <a:gd name="T47" fmla="*/ 0 h 1975"/>
                  <a:gd name="T48" fmla="*/ 1115 w 1797"/>
                  <a:gd name="T49" fmla="*/ 281 h 1975"/>
                  <a:gd name="T50" fmla="*/ 1571 w 1797"/>
                  <a:gd name="T51" fmla="*/ 1494 h 1975"/>
                  <a:gd name="T52" fmla="*/ 1731 w 1797"/>
                  <a:gd name="T53" fmla="*/ 1854 h 1975"/>
                  <a:gd name="T54" fmla="*/ 1797 w 1797"/>
                  <a:gd name="T55" fmla="*/ 1973 h 1975"/>
                  <a:gd name="T56" fmla="*/ 1712 w 1797"/>
                  <a:gd name="T57" fmla="*/ 1967 h 1975"/>
                  <a:gd name="T58" fmla="*/ 873 w 1797"/>
                  <a:gd name="T59" fmla="*/ 305 h 1975"/>
                  <a:gd name="T60" fmla="*/ 573 w 1797"/>
                  <a:gd name="T61" fmla="*/ 1095 h 1975"/>
                  <a:gd name="T62" fmla="*/ 735 w 1797"/>
                  <a:gd name="T63" fmla="*/ 1101 h 1975"/>
                  <a:gd name="T64" fmla="*/ 1002 w 1797"/>
                  <a:gd name="T65" fmla="*/ 1101 h 1975"/>
                  <a:gd name="T66" fmla="*/ 1145 w 1797"/>
                  <a:gd name="T67" fmla="*/ 1095 h 1975"/>
                  <a:gd name="T68" fmla="*/ 873 w 1797"/>
                  <a:gd name="T69" fmla="*/ 305 h 1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7" h="1975">
                    <a:moveTo>
                      <a:pt x="1712" y="1967"/>
                    </a:moveTo>
                    <a:lnTo>
                      <a:pt x="1536" y="1967"/>
                    </a:lnTo>
                    <a:lnTo>
                      <a:pt x="1414" y="1975"/>
                    </a:lnTo>
                    <a:cubicBezTo>
                      <a:pt x="1406" y="1923"/>
                      <a:pt x="1401" y="1885"/>
                      <a:pt x="1395" y="1860"/>
                    </a:cubicBezTo>
                    <a:cubicBezTo>
                      <a:pt x="1379" y="1772"/>
                      <a:pt x="1351" y="1687"/>
                      <a:pt x="1296" y="1527"/>
                    </a:cubicBezTo>
                    <a:lnTo>
                      <a:pt x="1203" y="1255"/>
                    </a:lnTo>
                    <a:lnTo>
                      <a:pt x="1035" y="1249"/>
                    </a:lnTo>
                    <a:lnTo>
                      <a:pt x="707" y="1249"/>
                    </a:lnTo>
                    <a:lnTo>
                      <a:pt x="515" y="1255"/>
                    </a:lnTo>
                    <a:lnTo>
                      <a:pt x="421" y="1505"/>
                    </a:lnTo>
                    <a:cubicBezTo>
                      <a:pt x="369" y="1648"/>
                      <a:pt x="342" y="1764"/>
                      <a:pt x="342" y="1846"/>
                    </a:cubicBezTo>
                    <a:cubicBezTo>
                      <a:pt x="342" y="1887"/>
                      <a:pt x="344" y="1915"/>
                      <a:pt x="361" y="1973"/>
                    </a:cubicBezTo>
                    <a:lnTo>
                      <a:pt x="276" y="1967"/>
                    </a:lnTo>
                    <a:lnTo>
                      <a:pt x="86" y="1967"/>
                    </a:lnTo>
                    <a:lnTo>
                      <a:pt x="11" y="1973"/>
                    </a:lnTo>
                    <a:lnTo>
                      <a:pt x="0" y="1956"/>
                    </a:lnTo>
                    <a:cubicBezTo>
                      <a:pt x="31" y="1901"/>
                      <a:pt x="53" y="1860"/>
                      <a:pt x="66" y="1832"/>
                    </a:cubicBezTo>
                    <a:cubicBezTo>
                      <a:pt x="86" y="1797"/>
                      <a:pt x="110" y="1744"/>
                      <a:pt x="143" y="1676"/>
                    </a:cubicBezTo>
                    <a:cubicBezTo>
                      <a:pt x="176" y="1604"/>
                      <a:pt x="201" y="1546"/>
                      <a:pt x="218" y="1505"/>
                    </a:cubicBezTo>
                    <a:lnTo>
                      <a:pt x="674" y="383"/>
                    </a:lnTo>
                    <a:cubicBezTo>
                      <a:pt x="740" y="223"/>
                      <a:pt x="754" y="176"/>
                      <a:pt x="790" y="39"/>
                    </a:cubicBezTo>
                    <a:lnTo>
                      <a:pt x="848" y="30"/>
                    </a:lnTo>
                    <a:lnTo>
                      <a:pt x="969" y="11"/>
                    </a:lnTo>
                    <a:lnTo>
                      <a:pt x="1029" y="0"/>
                    </a:lnTo>
                    <a:cubicBezTo>
                      <a:pt x="1057" y="116"/>
                      <a:pt x="1068" y="160"/>
                      <a:pt x="1115" y="281"/>
                    </a:cubicBezTo>
                    <a:lnTo>
                      <a:pt x="1571" y="1494"/>
                    </a:lnTo>
                    <a:cubicBezTo>
                      <a:pt x="1607" y="1593"/>
                      <a:pt x="1665" y="1722"/>
                      <a:pt x="1731" y="1854"/>
                    </a:cubicBezTo>
                    <a:cubicBezTo>
                      <a:pt x="1756" y="1904"/>
                      <a:pt x="1767" y="1923"/>
                      <a:pt x="1797" y="1973"/>
                    </a:cubicBezTo>
                    <a:lnTo>
                      <a:pt x="1712" y="1967"/>
                    </a:lnTo>
                    <a:close/>
                    <a:moveTo>
                      <a:pt x="873" y="305"/>
                    </a:moveTo>
                    <a:lnTo>
                      <a:pt x="573" y="1095"/>
                    </a:lnTo>
                    <a:lnTo>
                      <a:pt x="735" y="1101"/>
                    </a:lnTo>
                    <a:lnTo>
                      <a:pt x="1002" y="1101"/>
                    </a:lnTo>
                    <a:lnTo>
                      <a:pt x="1145" y="1095"/>
                    </a:lnTo>
                    <a:lnTo>
                      <a:pt x="873" y="30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A53E6113-529E-6BE1-C893-63B8B5F8E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1262"/>
                <a:ext cx="296" cy="439"/>
              </a:xfrm>
              <a:custGeom>
                <a:avLst/>
                <a:gdLst>
                  <a:gd name="T0" fmla="*/ 1268 w 1296"/>
                  <a:gd name="T1" fmla="*/ 1719 h 1926"/>
                  <a:gd name="T2" fmla="*/ 1243 w 1296"/>
                  <a:gd name="T3" fmla="*/ 1827 h 1926"/>
                  <a:gd name="T4" fmla="*/ 1224 w 1296"/>
                  <a:gd name="T5" fmla="*/ 1926 h 1926"/>
                  <a:gd name="T6" fmla="*/ 1117 w 1296"/>
                  <a:gd name="T7" fmla="*/ 1920 h 1926"/>
                  <a:gd name="T8" fmla="*/ 784 w 1296"/>
                  <a:gd name="T9" fmla="*/ 1915 h 1926"/>
                  <a:gd name="T10" fmla="*/ 415 w 1296"/>
                  <a:gd name="T11" fmla="*/ 1909 h 1926"/>
                  <a:gd name="T12" fmla="*/ 143 w 1296"/>
                  <a:gd name="T13" fmla="*/ 1915 h 1926"/>
                  <a:gd name="T14" fmla="*/ 159 w 1296"/>
                  <a:gd name="T15" fmla="*/ 1791 h 1926"/>
                  <a:gd name="T16" fmla="*/ 179 w 1296"/>
                  <a:gd name="T17" fmla="*/ 1392 h 1926"/>
                  <a:gd name="T18" fmla="*/ 181 w 1296"/>
                  <a:gd name="T19" fmla="*/ 487 h 1926"/>
                  <a:gd name="T20" fmla="*/ 162 w 1296"/>
                  <a:gd name="T21" fmla="*/ 201 h 1926"/>
                  <a:gd name="T22" fmla="*/ 27 w 1296"/>
                  <a:gd name="T23" fmla="*/ 115 h 1926"/>
                  <a:gd name="T24" fmla="*/ 0 w 1296"/>
                  <a:gd name="T25" fmla="*/ 115 h 1926"/>
                  <a:gd name="T26" fmla="*/ 52 w 1296"/>
                  <a:gd name="T27" fmla="*/ 0 h 1926"/>
                  <a:gd name="T28" fmla="*/ 121 w 1296"/>
                  <a:gd name="T29" fmla="*/ 3 h 1926"/>
                  <a:gd name="T30" fmla="*/ 377 w 1296"/>
                  <a:gd name="T31" fmla="*/ 3 h 1926"/>
                  <a:gd name="T32" fmla="*/ 462 w 1296"/>
                  <a:gd name="T33" fmla="*/ 0 h 1926"/>
                  <a:gd name="T34" fmla="*/ 446 w 1296"/>
                  <a:gd name="T35" fmla="*/ 201 h 1926"/>
                  <a:gd name="T36" fmla="*/ 440 w 1296"/>
                  <a:gd name="T37" fmla="*/ 498 h 1926"/>
                  <a:gd name="T38" fmla="*/ 437 w 1296"/>
                  <a:gd name="T39" fmla="*/ 1403 h 1926"/>
                  <a:gd name="T40" fmla="*/ 443 w 1296"/>
                  <a:gd name="T41" fmla="*/ 1527 h 1926"/>
                  <a:gd name="T42" fmla="*/ 492 w 1296"/>
                  <a:gd name="T43" fmla="*/ 1703 h 1926"/>
                  <a:gd name="T44" fmla="*/ 762 w 1296"/>
                  <a:gd name="T45" fmla="*/ 1761 h 1926"/>
                  <a:gd name="T46" fmla="*/ 1015 w 1296"/>
                  <a:gd name="T47" fmla="*/ 1741 h 1926"/>
                  <a:gd name="T48" fmla="*/ 1125 w 1296"/>
                  <a:gd name="T49" fmla="*/ 1708 h 1926"/>
                  <a:gd name="T50" fmla="*/ 1260 w 1296"/>
                  <a:gd name="T51" fmla="*/ 1612 h 1926"/>
                  <a:gd name="T52" fmla="*/ 1296 w 1296"/>
                  <a:gd name="T53" fmla="*/ 1634 h 1926"/>
                  <a:gd name="T54" fmla="*/ 1268 w 1296"/>
                  <a:gd name="T55" fmla="*/ 1719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96" h="1926">
                    <a:moveTo>
                      <a:pt x="1268" y="1719"/>
                    </a:moveTo>
                    <a:lnTo>
                      <a:pt x="1243" y="1827"/>
                    </a:lnTo>
                    <a:lnTo>
                      <a:pt x="1224" y="1926"/>
                    </a:lnTo>
                    <a:cubicBezTo>
                      <a:pt x="1175" y="1923"/>
                      <a:pt x="1139" y="1920"/>
                      <a:pt x="1117" y="1920"/>
                    </a:cubicBezTo>
                    <a:cubicBezTo>
                      <a:pt x="1106" y="1920"/>
                      <a:pt x="996" y="1917"/>
                      <a:pt x="784" y="1915"/>
                    </a:cubicBezTo>
                    <a:lnTo>
                      <a:pt x="415" y="1909"/>
                    </a:lnTo>
                    <a:lnTo>
                      <a:pt x="143" y="1915"/>
                    </a:lnTo>
                    <a:cubicBezTo>
                      <a:pt x="151" y="1860"/>
                      <a:pt x="157" y="1818"/>
                      <a:pt x="159" y="1791"/>
                    </a:cubicBezTo>
                    <a:cubicBezTo>
                      <a:pt x="176" y="1670"/>
                      <a:pt x="179" y="1645"/>
                      <a:pt x="179" y="1392"/>
                    </a:cubicBezTo>
                    <a:lnTo>
                      <a:pt x="181" y="487"/>
                    </a:lnTo>
                    <a:cubicBezTo>
                      <a:pt x="181" y="352"/>
                      <a:pt x="176" y="256"/>
                      <a:pt x="162" y="201"/>
                    </a:cubicBezTo>
                    <a:cubicBezTo>
                      <a:pt x="148" y="143"/>
                      <a:pt x="107" y="115"/>
                      <a:pt x="27" y="115"/>
                    </a:cubicBezTo>
                    <a:lnTo>
                      <a:pt x="0" y="115"/>
                    </a:lnTo>
                    <a:lnTo>
                      <a:pt x="52" y="0"/>
                    </a:lnTo>
                    <a:lnTo>
                      <a:pt x="121" y="3"/>
                    </a:lnTo>
                    <a:lnTo>
                      <a:pt x="377" y="3"/>
                    </a:lnTo>
                    <a:lnTo>
                      <a:pt x="462" y="0"/>
                    </a:lnTo>
                    <a:cubicBezTo>
                      <a:pt x="454" y="88"/>
                      <a:pt x="448" y="157"/>
                      <a:pt x="446" y="201"/>
                    </a:cubicBezTo>
                    <a:cubicBezTo>
                      <a:pt x="443" y="247"/>
                      <a:pt x="440" y="347"/>
                      <a:pt x="440" y="498"/>
                    </a:cubicBezTo>
                    <a:lnTo>
                      <a:pt x="437" y="1403"/>
                    </a:lnTo>
                    <a:cubicBezTo>
                      <a:pt x="437" y="1436"/>
                      <a:pt x="440" y="1477"/>
                      <a:pt x="443" y="1527"/>
                    </a:cubicBezTo>
                    <a:cubicBezTo>
                      <a:pt x="448" y="1629"/>
                      <a:pt x="459" y="1667"/>
                      <a:pt x="492" y="1703"/>
                    </a:cubicBezTo>
                    <a:cubicBezTo>
                      <a:pt x="536" y="1747"/>
                      <a:pt x="600" y="1761"/>
                      <a:pt x="762" y="1761"/>
                    </a:cubicBezTo>
                    <a:cubicBezTo>
                      <a:pt x="861" y="1761"/>
                      <a:pt x="941" y="1755"/>
                      <a:pt x="1015" y="1741"/>
                    </a:cubicBezTo>
                    <a:cubicBezTo>
                      <a:pt x="1051" y="1736"/>
                      <a:pt x="1089" y="1725"/>
                      <a:pt x="1125" y="1708"/>
                    </a:cubicBezTo>
                    <a:cubicBezTo>
                      <a:pt x="1180" y="1686"/>
                      <a:pt x="1205" y="1667"/>
                      <a:pt x="1260" y="1612"/>
                    </a:cubicBezTo>
                    <a:lnTo>
                      <a:pt x="1296" y="1634"/>
                    </a:lnTo>
                    <a:lnTo>
                      <a:pt x="1268" y="171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12BEBFD4-0956-B29F-09D8-830099383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1261"/>
                <a:ext cx="295" cy="440"/>
              </a:xfrm>
              <a:custGeom>
                <a:avLst/>
                <a:gdLst>
                  <a:gd name="T0" fmla="*/ 1268 w 1293"/>
                  <a:gd name="T1" fmla="*/ 1725 h 1932"/>
                  <a:gd name="T2" fmla="*/ 1243 w 1293"/>
                  <a:gd name="T3" fmla="*/ 1833 h 1932"/>
                  <a:gd name="T4" fmla="*/ 1224 w 1293"/>
                  <a:gd name="T5" fmla="*/ 1932 h 1932"/>
                  <a:gd name="T6" fmla="*/ 1117 w 1293"/>
                  <a:gd name="T7" fmla="*/ 1926 h 1932"/>
                  <a:gd name="T8" fmla="*/ 784 w 1293"/>
                  <a:gd name="T9" fmla="*/ 1921 h 1932"/>
                  <a:gd name="T10" fmla="*/ 415 w 1293"/>
                  <a:gd name="T11" fmla="*/ 1915 h 1932"/>
                  <a:gd name="T12" fmla="*/ 143 w 1293"/>
                  <a:gd name="T13" fmla="*/ 1921 h 1932"/>
                  <a:gd name="T14" fmla="*/ 160 w 1293"/>
                  <a:gd name="T15" fmla="*/ 1797 h 1932"/>
                  <a:gd name="T16" fmla="*/ 179 w 1293"/>
                  <a:gd name="T17" fmla="*/ 1398 h 1932"/>
                  <a:gd name="T18" fmla="*/ 181 w 1293"/>
                  <a:gd name="T19" fmla="*/ 493 h 1932"/>
                  <a:gd name="T20" fmla="*/ 162 w 1293"/>
                  <a:gd name="T21" fmla="*/ 207 h 1932"/>
                  <a:gd name="T22" fmla="*/ 27 w 1293"/>
                  <a:gd name="T23" fmla="*/ 121 h 1932"/>
                  <a:gd name="T24" fmla="*/ 0 w 1293"/>
                  <a:gd name="T25" fmla="*/ 121 h 1932"/>
                  <a:gd name="T26" fmla="*/ 52 w 1293"/>
                  <a:gd name="T27" fmla="*/ 6 h 1932"/>
                  <a:gd name="T28" fmla="*/ 275 w 1293"/>
                  <a:gd name="T29" fmla="*/ 9 h 1932"/>
                  <a:gd name="T30" fmla="*/ 657 w 1293"/>
                  <a:gd name="T31" fmla="*/ 9 h 1932"/>
                  <a:gd name="T32" fmla="*/ 1183 w 1293"/>
                  <a:gd name="T33" fmla="*/ 0 h 1932"/>
                  <a:gd name="T34" fmla="*/ 1147 w 1293"/>
                  <a:gd name="T35" fmla="*/ 88 h 1932"/>
                  <a:gd name="T36" fmla="*/ 1111 w 1293"/>
                  <a:gd name="T37" fmla="*/ 201 h 1932"/>
                  <a:gd name="T38" fmla="*/ 1092 w 1293"/>
                  <a:gd name="T39" fmla="*/ 270 h 1932"/>
                  <a:gd name="T40" fmla="*/ 1059 w 1293"/>
                  <a:gd name="T41" fmla="*/ 275 h 1932"/>
                  <a:gd name="T42" fmla="*/ 919 w 1293"/>
                  <a:gd name="T43" fmla="*/ 185 h 1932"/>
                  <a:gd name="T44" fmla="*/ 652 w 1293"/>
                  <a:gd name="T45" fmla="*/ 152 h 1932"/>
                  <a:gd name="T46" fmla="*/ 451 w 1293"/>
                  <a:gd name="T47" fmla="*/ 160 h 1932"/>
                  <a:gd name="T48" fmla="*/ 440 w 1293"/>
                  <a:gd name="T49" fmla="*/ 493 h 1932"/>
                  <a:gd name="T50" fmla="*/ 440 w 1293"/>
                  <a:gd name="T51" fmla="*/ 820 h 1932"/>
                  <a:gd name="T52" fmla="*/ 558 w 1293"/>
                  <a:gd name="T53" fmla="*/ 820 h 1932"/>
                  <a:gd name="T54" fmla="*/ 619 w 1293"/>
                  <a:gd name="T55" fmla="*/ 820 h 1932"/>
                  <a:gd name="T56" fmla="*/ 768 w 1293"/>
                  <a:gd name="T57" fmla="*/ 820 h 1932"/>
                  <a:gd name="T58" fmla="*/ 1065 w 1293"/>
                  <a:gd name="T59" fmla="*/ 804 h 1932"/>
                  <a:gd name="T60" fmla="*/ 1056 w 1293"/>
                  <a:gd name="T61" fmla="*/ 861 h 1932"/>
                  <a:gd name="T62" fmla="*/ 1054 w 1293"/>
                  <a:gd name="T63" fmla="*/ 947 h 1932"/>
                  <a:gd name="T64" fmla="*/ 1059 w 1293"/>
                  <a:gd name="T65" fmla="*/ 1005 h 1932"/>
                  <a:gd name="T66" fmla="*/ 935 w 1293"/>
                  <a:gd name="T67" fmla="*/ 996 h 1932"/>
                  <a:gd name="T68" fmla="*/ 666 w 1293"/>
                  <a:gd name="T69" fmla="*/ 988 h 1932"/>
                  <a:gd name="T70" fmla="*/ 437 w 1293"/>
                  <a:gd name="T71" fmla="*/ 994 h 1932"/>
                  <a:gd name="T72" fmla="*/ 437 w 1293"/>
                  <a:gd name="T73" fmla="*/ 1406 h 1932"/>
                  <a:gd name="T74" fmla="*/ 443 w 1293"/>
                  <a:gd name="T75" fmla="*/ 1533 h 1932"/>
                  <a:gd name="T76" fmla="*/ 492 w 1293"/>
                  <a:gd name="T77" fmla="*/ 1709 h 1932"/>
                  <a:gd name="T78" fmla="*/ 759 w 1293"/>
                  <a:gd name="T79" fmla="*/ 1767 h 1932"/>
                  <a:gd name="T80" fmla="*/ 1015 w 1293"/>
                  <a:gd name="T81" fmla="*/ 1747 h 1932"/>
                  <a:gd name="T82" fmla="*/ 1125 w 1293"/>
                  <a:gd name="T83" fmla="*/ 1714 h 1932"/>
                  <a:gd name="T84" fmla="*/ 1257 w 1293"/>
                  <a:gd name="T85" fmla="*/ 1621 h 1932"/>
                  <a:gd name="T86" fmla="*/ 1293 w 1293"/>
                  <a:gd name="T87" fmla="*/ 1637 h 1932"/>
                  <a:gd name="T88" fmla="*/ 1268 w 1293"/>
                  <a:gd name="T89" fmla="*/ 1725 h 1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3" h="1932">
                    <a:moveTo>
                      <a:pt x="1268" y="1725"/>
                    </a:moveTo>
                    <a:lnTo>
                      <a:pt x="1243" y="1833"/>
                    </a:lnTo>
                    <a:lnTo>
                      <a:pt x="1224" y="1932"/>
                    </a:lnTo>
                    <a:cubicBezTo>
                      <a:pt x="1175" y="1929"/>
                      <a:pt x="1139" y="1926"/>
                      <a:pt x="1117" y="1926"/>
                    </a:cubicBezTo>
                    <a:cubicBezTo>
                      <a:pt x="1106" y="1926"/>
                      <a:pt x="996" y="1923"/>
                      <a:pt x="784" y="1921"/>
                    </a:cubicBezTo>
                    <a:lnTo>
                      <a:pt x="415" y="1915"/>
                    </a:lnTo>
                    <a:lnTo>
                      <a:pt x="143" y="1921"/>
                    </a:lnTo>
                    <a:cubicBezTo>
                      <a:pt x="151" y="1866"/>
                      <a:pt x="157" y="1824"/>
                      <a:pt x="160" y="1797"/>
                    </a:cubicBezTo>
                    <a:cubicBezTo>
                      <a:pt x="176" y="1676"/>
                      <a:pt x="179" y="1651"/>
                      <a:pt x="179" y="1398"/>
                    </a:cubicBezTo>
                    <a:lnTo>
                      <a:pt x="181" y="493"/>
                    </a:lnTo>
                    <a:cubicBezTo>
                      <a:pt x="181" y="358"/>
                      <a:pt x="176" y="262"/>
                      <a:pt x="162" y="207"/>
                    </a:cubicBezTo>
                    <a:cubicBezTo>
                      <a:pt x="149" y="149"/>
                      <a:pt x="107" y="121"/>
                      <a:pt x="27" y="121"/>
                    </a:cubicBezTo>
                    <a:lnTo>
                      <a:pt x="0" y="121"/>
                    </a:lnTo>
                    <a:lnTo>
                      <a:pt x="52" y="6"/>
                    </a:lnTo>
                    <a:lnTo>
                      <a:pt x="275" y="9"/>
                    </a:lnTo>
                    <a:lnTo>
                      <a:pt x="657" y="9"/>
                    </a:lnTo>
                    <a:cubicBezTo>
                      <a:pt x="968" y="9"/>
                      <a:pt x="999" y="6"/>
                      <a:pt x="1183" y="0"/>
                    </a:cubicBezTo>
                    <a:lnTo>
                      <a:pt x="1147" y="88"/>
                    </a:lnTo>
                    <a:lnTo>
                      <a:pt x="1111" y="201"/>
                    </a:lnTo>
                    <a:lnTo>
                      <a:pt x="1092" y="270"/>
                    </a:lnTo>
                    <a:lnTo>
                      <a:pt x="1059" y="275"/>
                    </a:lnTo>
                    <a:cubicBezTo>
                      <a:pt x="1010" y="220"/>
                      <a:pt x="985" y="204"/>
                      <a:pt x="919" y="185"/>
                    </a:cubicBezTo>
                    <a:cubicBezTo>
                      <a:pt x="845" y="163"/>
                      <a:pt x="754" y="152"/>
                      <a:pt x="652" y="152"/>
                    </a:cubicBezTo>
                    <a:cubicBezTo>
                      <a:pt x="608" y="152"/>
                      <a:pt x="534" y="154"/>
                      <a:pt x="451" y="160"/>
                    </a:cubicBezTo>
                    <a:lnTo>
                      <a:pt x="440" y="493"/>
                    </a:lnTo>
                    <a:lnTo>
                      <a:pt x="440" y="820"/>
                    </a:lnTo>
                    <a:lnTo>
                      <a:pt x="558" y="820"/>
                    </a:lnTo>
                    <a:lnTo>
                      <a:pt x="619" y="820"/>
                    </a:lnTo>
                    <a:lnTo>
                      <a:pt x="768" y="820"/>
                    </a:lnTo>
                    <a:cubicBezTo>
                      <a:pt x="883" y="820"/>
                      <a:pt x="933" y="815"/>
                      <a:pt x="1065" y="804"/>
                    </a:cubicBezTo>
                    <a:lnTo>
                      <a:pt x="1056" y="861"/>
                    </a:lnTo>
                    <a:lnTo>
                      <a:pt x="1054" y="947"/>
                    </a:lnTo>
                    <a:lnTo>
                      <a:pt x="1059" y="1005"/>
                    </a:lnTo>
                    <a:cubicBezTo>
                      <a:pt x="1004" y="999"/>
                      <a:pt x="963" y="996"/>
                      <a:pt x="935" y="996"/>
                    </a:cubicBezTo>
                    <a:cubicBezTo>
                      <a:pt x="842" y="991"/>
                      <a:pt x="754" y="988"/>
                      <a:pt x="666" y="988"/>
                    </a:cubicBezTo>
                    <a:cubicBezTo>
                      <a:pt x="591" y="988"/>
                      <a:pt x="547" y="988"/>
                      <a:pt x="437" y="994"/>
                    </a:cubicBezTo>
                    <a:lnTo>
                      <a:pt x="437" y="1406"/>
                    </a:lnTo>
                    <a:cubicBezTo>
                      <a:pt x="437" y="1439"/>
                      <a:pt x="440" y="1480"/>
                      <a:pt x="443" y="1533"/>
                    </a:cubicBezTo>
                    <a:cubicBezTo>
                      <a:pt x="448" y="1632"/>
                      <a:pt x="459" y="1673"/>
                      <a:pt x="492" y="1709"/>
                    </a:cubicBezTo>
                    <a:cubicBezTo>
                      <a:pt x="536" y="1753"/>
                      <a:pt x="600" y="1767"/>
                      <a:pt x="759" y="1767"/>
                    </a:cubicBezTo>
                    <a:cubicBezTo>
                      <a:pt x="861" y="1767"/>
                      <a:pt x="941" y="1761"/>
                      <a:pt x="1015" y="1747"/>
                    </a:cubicBezTo>
                    <a:cubicBezTo>
                      <a:pt x="1051" y="1742"/>
                      <a:pt x="1089" y="1731"/>
                      <a:pt x="1125" y="1714"/>
                    </a:cubicBezTo>
                    <a:cubicBezTo>
                      <a:pt x="1175" y="1692"/>
                      <a:pt x="1202" y="1673"/>
                      <a:pt x="1257" y="1621"/>
                    </a:cubicBezTo>
                    <a:lnTo>
                      <a:pt x="1293" y="1637"/>
                    </a:lnTo>
                    <a:lnTo>
                      <a:pt x="1268" y="172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EF974D-ECF1-420D-9FED-05241A8668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1310" y="3836672"/>
            <a:ext cx="7920000" cy="1329595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0B566-88CC-47D3-B9C6-2B2DCA2159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1310" y="5405070"/>
            <a:ext cx="7920000" cy="335669"/>
          </a:xfrm>
        </p:spPr>
        <p:txBody>
          <a:bodyPr>
            <a:noAutofit/>
          </a:bodyPr>
          <a:lstStyle>
            <a:lvl1pPr marL="0" indent="0" algn="l">
              <a:spcBef>
                <a:spcPts val="8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lägga till underrubrik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58B5-2656-4B72-B89C-F4742ABA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AB6AD-ED03-4B7A-A7D2-6D75EDC5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67501" y="373251"/>
            <a:ext cx="408817" cy="153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BAECE-F154-4BEF-A57F-90A13E1A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94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91E7CB6-30BC-41C8-BE50-0AE066896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6096001" y="812800"/>
            <a:ext cx="6096000" cy="604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00347-C65A-418E-887D-94A1BB187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127128"/>
            <a:ext cx="5220000" cy="88639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19E63-E77F-4E5C-A0E8-BCA293EF04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5937" y="2312988"/>
            <a:ext cx="5220000" cy="3995737"/>
          </a:xfrm>
        </p:spPr>
        <p:txBody>
          <a:bodyPr/>
          <a:lstStyle/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7AB56-0BE9-416C-9BDE-8B77F471F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06538" y="1638908"/>
            <a:ext cx="5074924" cy="4669818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sv-SE" dirty="0"/>
              <a:t>Den här ytan är tänkt att användas för diagram, tabeller, flödesscheman eller liknande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D3C3F-6680-4CD8-BDE7-3E102A79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94DEE-9213-4CD2-9334-B2919D1F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3FEF3-4770-4FEE-84BC-92B82FF0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33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91E7CB6-30BC-41C8-BE50-0AE066896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8784498" y="812800"/>
            <a:ext cx="3407502" cy="604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00347-C65A-418E-887D-94A1BB187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70327"/>
            <a:ext cx="7909061" cy="44319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19E63-E77F-4E5C-A0E8-BCA293EF04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5937" y="2312988"/>
            <a:ext cx="7909059" cy="3995738"/>
          </a:xfrm>
        </p:spPr>
        <p:txBody>
          <a:bodyPr/>
          <a:lstStyle/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7AB56-0BE9-416C-9BDE-8B77F471F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9279" y="1638908"/>
            <a:ext cx="2392183" cy="4669818"/>
          </a:xfrm>
        </p:spPr>
        <p:txBody>
          <a:bodyPr/>
          <a:lstStyle>
            <a:lvl1pPr marL="222250" indent="-222250">
              <a:defRPr sz="1600">
                <a:latin typeface="+mj-lt"/>
              </a:defRPr>
            </a:lvl1pPr>
            <a:lvl2pPr marL="449263" indent="-215900">
              <a:defRPr sz="1600"/>
            </a:lvl2pPr>
            <a:lvl3pPr marL="625475" indent="-176213">
              <a:defRPr sz="1400"/>
            </a:lvl3pPr>
            <a:lvl4pPr marL="809625" indent="-184150">
              <a:defRPr sz="1200"/>
            </a:lvl4pPr>
            <a:lvl5pPr marL="941388" indent="-131763">
              <a:defRPr sz="1200"/>
            </a:lvl5pPr>
          </a:lstStyle>
          <a:p>
            <a:pPr lvl="0"/>
            <a:r>
              <a:rPr lang="sv-SE" dirty="0"/>
              <a:t>Den här ytan är tänkt att användas för diagram, tabeller, flödesscheman eller liknande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D3C3F-6680-4CD8-BDE7-3E102A79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94DEE-9213-4CD2-9334-B2919D1F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3FEF3-4770-4FEE-84BC-92B82FF0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297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90BBE-BD2C-4D2C-BDB7-4801A69B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1569420"/>
            <a:ext cx="11156400" cy="4428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529AB-A2BE-4077-8961-59827A67CC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176206"/>
            <a:ext cx="5428800" cy="424275"/>
          </a:xfrm>
        </p:spPr>
        <p:txBody>
          <a:bodyPr anchor="b"/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34BB8-C5F6-4AFE-B26D-3A8F942F0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763525"/>
            <a:ext cx="5428800" cy="3545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C10CE-EBA0-4594-831F-01ACD04D891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41863" y="2176206"/>
            <a:ext cx="5428800" cy="424275"/>
          </a:xfrm>
        </p:spPr>
        <p:txBody>
          <a:bodyPr anchor="b"/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BBB80-E87C-4490-A9DF-951862617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1863" y="2763525"/>
            <a:ext cx="5428800" cy="3545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508051-5758-43CA-89F5-CDD5AB657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År-månad-dag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491799-F27D-4EA7-8CE9-D34CF4F1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4B6F4-4D44-4647-8F09-90E26951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4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5D7D8-B0C8-4120-A08C-9DB3F038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År-månad-dag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00E77-672E-4FCC-B0FF-F970E8E2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22AF1-C284-482E-B39E-3B2094A5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99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vänster, text hög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0D7AF3-21B2-44E8-9E51-B78CEC942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106" y="1127128"/>
            <a:ext cx="5220556" cy="886397"/>
          </a:xfrm>
        </p:spPr>
        <p:txBody>
          <a:bodyPr anchor="b" anchorCtr="0">
            <a:sp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5F5053-B809-4388-AEE3-889B3DD22B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50662" y="2312988"/>
            <a:ext cx="5220000" cy="3995737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0"/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53E965D5-C4A0-49D2-92FF-B5B8844CC8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812800"/>
            <a:ext cx="6096000" cy="6045200"/>
          </a:xfrm>
          <a:solidFill>
            <a:schemeClr val="tx2"/>
          </a:solidFill>
        </p:spPr>
        <p:txBody>
          <a:bodyPr lIns="360000" tIns="1080000" rIns="360000" bIns="0" anchor="t" anchorCtr="0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r>
              <a:rPr lang="sv-SE" dirty="0"/>
              <a:t>Klicka på ikonen för att lägga till en bild</a:t>
            </a:r>
            <a:br>
              <a:rPr lang="sv-SE" dirty="0"/>
            </a:br>
            <a:r>
              <a:rPr lang="sv-SE" dirty="0"/>
              <a:t>Om bilden hamnar över texten för fotobyline markera bilden och välj Ordna, Placera längst bak</a:t>
            </a:r>
          </a:p>
        </p:txBody>
      </p:sp>
      <p:sp>
        <p:nvSpPr>
          <p:cNvPr id="11" name="Fotobyline">
            <a:extLst>
              <a:ext uri="{FF2B5EF4-FFF2-40B4-BE49-F238E27FC236}">
                <a16:creationId xmlns:a16="http://schemas.microsoft.com/office/drawing/2014/main" id="{ECE2A5D0-84D9-EBFA-4D4E-57B24A4C4A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-511612" y="5769524"/>
            <a:ext cx="1635769" cy="138499"/>
          </a:xfrm>
        </p:spPr>
        <p:txBody>
          <a:bodyPr wrap="square" anchor="b" anchorCtr="0">
            <a:noAutofit/>
          </a:bodyPr>
          <a:lstStyle>
            <a:lvl1pPr marL="0" indent="0" algn="l">
              <a:buFontTx/>
              <a:buNone/>
              <a:defRPr sz="1000" i="1">
                <a:solidFill>
                  <a:schemeClr val="bg1"/>
                </a:solidFill>
                <a:latin typeface="+mj-lt"/>
              </a:defRPr>
            </a:lvl1pPr>
            <a:lvl2pPr marL="280988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2pPr>
            <a:lvl3pPr marL="588962" indent="0">
              <a:buFontTx/>
              <a:buNone/>
              <a:defRPr sz="800">
                <a:solidFill>
                  <a:schemeClr val="bg1"/>
                </a:solidFill>
                <a:latin typeface="+mj-lt"/>
              </a:defRPr>
            </a:lvl3pPr>
            <a:lvl4pPr marL="812800" indent="0">
              <a:buFontTx/>
              <a:buNone/>
              <a:defRPr sz="700">
                <a:solidFill>
                  <a:schemeClr val="bg1"/>
                </a:solidFill>
                <a:latin typeface="+mj-lt"/>
              </a:defRPr>
            </a:lvl4pPr>
            <a:lvl5pPr marL="1050925" indent="0">
              <a:buFontTx/>
              <a:buNone/>
              <a:defRPr sz="7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för att lägga till fotobyline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B4AC39-6CB3-BE55-676D-02E2869B76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D6BF70-3722-6201-EDCB-6DBF7F038A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E3F693-C949-DD28-82D8-F42816CEEA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80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höger,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C9B7D37-0A5A-5574-5960-213421EFB8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127128"/>
            <a:ext cx="5220000" cy="886397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5F5053-B809-4388-AEE3-889B3DD22B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2312988"/>
            <a:ext cx="5220000" cy="3995737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53E965D5-C4A0-49D2-92FF-B5B8844CC8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812800"/>
            <a:ext cx="6096000" cy="6045200"/>
          </a:xfrm>
          <a:solidFill>
            <a:schemeClr val="tx2"/>
          </a:solidFill>
        </p:spPr>
        <p:txBody>
          <a:bodyPr lIns="360000" tIns="1080000" rIns="360000" anchor="t" anchorCtr="0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r>
              <a:rPr lang="sv-SE" dirty="0"/>
              <a:t>Klicka på ikonen för att lägga till en bild</a:t>
            </a:r>
            <a:br>
              <a:rPr lang="sv-SE" dirty="0"/>
            </a:br>
            <a:r>
              <a:rPr lang="sv-SE" dirty="0"/>
              <a:t>Om bilden hamnar över texten för fotobyline markera bilden och välj Ordna, Placera längst bak</a:t>
            </a:r>
          </a:p>
        </p:txBody>
      </p:sp>
      <p:sp>
        <p:nvSpPr>
          <p:cNvPr id="12" name="Fotobyline">
            <a:extLst>
              <a:ext uri="{FF2B5EF4-FFF2-40B4-BE49-F238E27FC236}">
                <a16:creationId xmlns:a16="http://schemas.microsoft.com/office/drawing/2014/main" id="{9448A7DF-3711-6E15-584C-4BC7604B43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11076539" y="5774464"/>
            <a:ext cx="1625890" cy="138499"/>
          </a:xfrm>
        </p:spPr>
        <p:txBody>
          <a:bodyPr wrap="none" anchor="b" anchorCtr="0">
            <a:noAutofit/>
          </a:bodyPr>
          <a:lstStyle>
            <a:lvl1pPr>
              <a:buFontTx/>
              <a:buNone/>
              <a:defRPr lang="sv-SE" sz="1000" i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sv-SE" dirty="0"/>
              <a:t>Klicka för att lägga till fotobyline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EE76F1-B8CC-47B2-D4C5-423695B15AA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094713" y="6554299"/>
            <a:ext cx="58675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F8F94D0-E75C-7686-C487-C64F44CD83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067236-E2EC-86DA-154F-CFA398A7BA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13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4" pos="52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vänster Alt 1,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BF40F7F-9BC7-D190-B02C-83CE29A36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1463" y="1570327"/>
            <a:ext cx="7909200" cy="4431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5F5053-B809-4388-AEE3-889B3DD22B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1463" y="2312988"/>
            <a:ext cx="7909200" cy="3995737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bild 8">
            <a:extLst>
              <a:ext uri="{FF2B5EF4-FFF2-40B4-BE49-F238E27FC236}">
                <a16:creationId xmlns:a16="http://schemas.microsoft.com/office/drawing/2014/main" id="{137351CC-A4ED-4262-BEDB-62AF6B9822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812800"/>
            <a:ext cx="3409200" cy="6045200"/>
          </a:xfrm>
          <a:solidFill>
            <a:schemeClr val="tx2"/>
          </a:solidFill>
        </p:spPr>
        <p:txBody>
          <a:bodyPr lIns="720000" tIns="1080000" rIns="720000" anchor="t" anchorCtr="0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r>
              <a:rPr lang="sv-SE" dirty="0"/>
              <a:t>Klicka på ikonen för att lägga till en bild</a:t>
            </a:r>
            <a:br>
              <a:rPr lang="sv-SE" dirty="0"/>
            </a:br>
            <a:r>
              <a:rPr lang="sv-SE" dirty="0"/>
              <a:t>Om bilden hamnar över texten för fotobyline markera bilden och välj Ordna, Placera längst bak</a:t>
            </a:r>
          </a:p>
        </p:txBody>
      </p:sp>
      <p:sp>
        <p:nvSpPr>
          <p:cNvPr id="11" name="Fotobyline">
            <a:extLst>
              <a:ext uri="{FF2B5EF4-FFF2-40B4-BE49-F238E27FC236}">
                <a16:creationId xmlns:a16="http://schemas.microsoft.com/office/drawing/2014/main" id="{B5EDF682-3859-4F7E-B8BE-A6F1487072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-511612" y="5769524"/>
            <a:ext cx="1635769" cy="138499"/>
          </a:xfrm>
        </p:spPr>
        <p:txBody>
          <a:bodyPr wrap="square" anchor="b" anchorCtr="0">
            <a:noAutofit/>
          </a:bodyPr>
          <a:lstStyle>
            <a:lvl1pPr marL="0" indent="0" algn="l">
              <a:buFontTx/>
              <a:buNone/>
              <a:defRPr sz="1000" i="1">
                <a:solidFill>
                  <a:schemeClr val="bg1"/>
                </a:solidFill>
                <a:latin typeface="+mj-lt"/>
              </a:defRPr>
            </a:lvl1pPr>
            <a:lvl2pPr marL="280988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2pPr>
            <a:lvl3pPr marL="588962" indent="0">
              <a:buFontTx/>
              <a:buNone/>
              <a:defRPr sz="800">
                <a:solidFill>
                  <a:schemeClr val="bg1"/>
                </a:solidFill>
                <a:latin typeface="+mj-lt"/>
              </a:defRPr>
            </a:lvl3pPr>
            <a:lvl4pPr marL="812800" indent="0">
              <a:buFontTx/>
              <a:buNone/>
              <a:defRPr sz="700">
                <a:solidFill>
                  <a:schemeClr val="bg1"/>
                </a:solidFill>
                <a:latin typeface="+mj-lt"/>
              </a:defRPr>
            </a:lvl4pPr>
            <a:lvl5pPr marL="1050925" indent="0">
              <a:buFontTx/>
              <a:buNone/>
              <a:defRPr sz="7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för att lägga till fotobyline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A55ADA-7F5E-847F-579B-6C8E6C61FE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31941EF-9664-A158-8BCA-F50EB8A5A2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EE3689B-18BB-3F54-8A3D-20E0E921F1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942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höger Alt 1,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C9B7D37-0A5A-5574-5960-213421EFB8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70327"/>
            <a:ext cx="7909060" cy="44319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5F5053-B809-4388-AEE3-889B3DD22B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6" y="2312988"/>
            <a:ext cx="7909060" cy="3995737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53E965D5-C4A0-49D2-92FF-B5B8844CC8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84498" y="812800"/>
            <a:ext cx="3407502" cy="6045200"/>
          </a:xfrm>
          <a:solidFill>
            <a:schemeClr val="tx2"/>
          </a:solidFill>
        </p:spPr>
        <p:txBody>
          <a:bodyPr lIns="720000" tIns="1080000" rIns="720000" anchor="t" anchorCtr="0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r>
              <a:rPr lang="sv-SE" dirty="0"/>
              <a:t>Klicka på ikonen för att lägga till en bild</a:t>
            </a:r>
            <a:br>
              <a:rPr lang="sv-SE" dirty="0"/>
            </a:br>
            <a:r>
              <a:rPr lang="sv-SE" dirty="0"/>
              <a:t>Om bilden hamnar över texten för fotobyline markera bilden och välj Ordna, Placera längst bak</a:t>
            </a:r>
          </a:p>
        </p:txBody>
      </p:sp>
      <p:sp>
        <p:nvSpPr>
          <p:cNvPr id="10" name="Fotobyline">
            <a:extLst>
              <a:ext uri="{FF2B5EF4-FFF2-40B4-BE49-F238E27FC236}">
                <a16:creationId xmlns:a16="http://schemas.microsoft.com/office/drawing/2014/main" id="{94298C3C-ABC1-DF5E-E700-E78A5F91C2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11076539" y="5774464"/>
            <a:ext cx="1625890" cy="138499"/>
          </a:xfrm>
        </p:spPr>
        <p:txBody>
          <a:bodyPr wrap="none" anchor="b" anchorCtr="0">
            <a:noAutofit/>
          </a:bodyPr>
          <a:lstStyle>
            <a:lvl1pPr>
              <a:buFontTx/>
              <a:buNone/>
              <a:defRPr lang="sv-SE" sz="1000" i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sv-SE" dirty="0"/>
              <a:t>Klicka för att lägga till fotobyline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EE76F1-B8CC-47B2-D4C5-423695B15AA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094713" y="6554299"/>
            <a:ext cx="58675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F8F94D0-E75C-7686-C487-C64F44CD83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067236-E2EC-86DA-154F-CFA398A7BA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7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4" pos="52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6A2B2FF-F95F-436E-8712-0EA970DA2B3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812801"/>
            <a:ext cx="12192000" cy="6045200"/>
          </a:xfrm>
          <a:solidFill>
            <a:schemeClr val="tx2"/>
          </a:solidFill>
        </p:spPr>
        <p:txBody>
          <a:bodyPr tIns="2160000" anchor="t" anchorCtr="0"/>
          <a:lstStyle>
            <a:lvl1pPr marL="271463" indent="-271463" algn="ctr">
              <a:buFontTx/>
              <a:buNone/>
              <a:defRPr lang="sv-SE" sz="1600" dirty="0"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Klicka på ikonen för att lägga till en bild</a:t>
            </a:r>
            <a:br>
              <a:rPr lang="sv-SE" dirty="0"/>
            </a:br>
            <a:r>
              <a:rPr lang="sv-SE" dirty="0"/>
              <a:t>Om bilden hamnar över texten för fotobyline markera bilden och välj Ordna, Placera längst bak</a:t>
            </a:r>
          </a:p>
        </p:txBody>
      </p:sp>
      <p:sp>
        <p:nvSpPr>
          <p:cNvPr id="9" name="Fotobyline">
            <a:extLst>
              <a:ext uri="{FF2B5EF4-FFF2-40B4-BE49-F238E27FC236}">
                <a16:creationId xmlns:a16="http://schemas.microsoft.com/office/drawing/2014/main" id="{8C703656-BAC1-28DF-2F60-FFB47AFEDE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11076539" y="5774464"/>
            <a:ext cx="1625890" cy="138499"/>
          </a:xfrm>
        </p:spPr>
        <p:txBody>
          <a:bodyPr wrap="none" anchor="b" anchorCtr="0">
            <a:noAutofit/>
          </a:bodyPr>
          <a:lstStyle>
            <a:lvl1pPr>
              <a:buFontTx/>
              <a:buNone/>
              <a:defRPr lang="sv-SE" sz="1000" i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sv-SE" dirty="0"/>
              <a:t>Klicka för att lägga till fotobyline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32EDA1B-E818-6E9D-07C3-4630542B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4713" y="6554299"/>
            <a:ext cx="58675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14DA0F-3012-1694-F30E-45C07FE9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59CEE-770D-1027-B5A9-5AC591CE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70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C9FE6C9B-F643-7E7C-07F0-27B3282D09C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812801"/>
            <a:ext cx="12192000" cy="6045200"/>
          </a:xfrm>
          <a:solidFill>
            <a:schemeClr val="tx2"/>
          </a:solidFill>
        </p:spPr>
        <p:txBody>
          <a:bodyPr tIns="2160000" anchor="t" anchorCtr="0">
            <a:noAutofit/>
          </a:bodyPr>
          <a:lstStyle>
            <a:lvl1pPr algn="ctr">
              <a:buFontTx/>
              <a:buNone/>
              <a:defRPr lang="sv-SE" sz="1600" dirty="0"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Klicka på ikonen för att lägga till en bild</a:t>
            </a:r>
            <a:br>
              <a:rPr lang="sv-SE" dirty="0"/>
            </a:br>
            <a:r>
              <a:rPr lang="sv-SE" dirty="0"/>
              <a:t>Om bilden hamnar över texten och den transparenta plattan, markera bilden och välj Ordna, Placera längst bak</a:t>
            </a:r>
          </a:p>
        </p:txBody>
      </p:sp>
      <p:sp>
        <p:nvSpPr>
          <p:cNvPr id="3" name="Fotobyline">
            <a:extLst>
              <a:ext uri="{FF2B5EF4-FFF2-40B4-BE49-F238E27FC236}">
                <a16:creationId xmlns:a16="http://schemas.microsoft.com/office/drawing/2014/main" id="{A49BA570-5C95-4B54-2E48-CFF8A07DF5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11076539" y="5774464"/>
            <a:ext cx="1625890" cy="138499"/>
          </a:xfrm>
        </p:spPr>
        <p:txBody>
          <a:bodyPr wrap="none" anchor="b" anchorCtr="0">
            <a:noAutofit/>
          </a:bodyPr>
          <a:lstStyle>
            <a:lvl1pPr marL="271463" indent="-271463">
              <a:buFontTx/>
              <a:buNone/>
              <a:defRPr lang="sv-SE" sz="1000" i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sv-SE" dirty="0"/>
              <a:t>Klicka för att lägga till fotobyline</a:t>
            </a:r>
          </a:p>
        </p:txBody>
      </p:sp>
      <p:sp>
        <p:nvSpPr>
          <p:cNvPr id="8" name="Transparent">
            <a:extLst>
              <a:ext uri="{FF2B5EF4-FFF2-40B4-BE49-F238E27FC236}">
                <a16:creationId xmlns:a16="http://schemas.microsoft.com/office/drawing/2014/main" id="{0585C7BF-0185-F6BA-E20C-06D572B35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812801"/>
            <a:ext cx="6096000" cy="6045200"/>
          </a:xfrm>
          <a:solidFill>
            <a:srgbClr val="25412B">
              <a:alpha val="50196"/>
            </a:srgbClr>
          </a:solidFill>
        </p:spPr>
        <p:txBody>
          <a:bodyPr>
            <a:noAutofit/>
          </a:bodyPr>
          <a:lstStyle>
            <a:lvl1pPr>
              <a:buFontTx/>
              <a:buNone/>
              <a:defRPr lang="sv-SE" dirty="0" smtClean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sv-SE" dirty="0"/>
              <a:t>Klicka för att lägga till fotobyline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74528-9056-44C6-A0CF-2D1A10ACD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6" y="1127128"/>
            <a:ext cx="5220630" cy="886397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2774B512-3BB2-D835-A709-9DA1B07505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2312988"/>
            <a:ext cx="5220000" cy="399573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E8404-630C-4024-A2D2-3CA0B7E4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4713" y="6554299"/>
            <a:ext cx="58675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12F04-A255-452F-B09C-EB995F76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7E49E-C330-4314-9822-CFE4D75A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20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ledning fast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3C269588-B4F6-BC1E-FD5F-4BB6CF119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" b="5932"/>
          <a:stretch/>
        </p:blipFill>
        <p:spPr>
          <a:xfrm>
            <a:off x="0" y="813600"/>
            <a:ext cx="12192001" cy="6044400"/>
          </a:xfrm>
          <a:prstGeom prst="rect">
            <a:avLst/>
          </a:prstGeom>
        </p:spPr>
      </p:pic>
      <p:sp>
        <p:nvSpPr>
          <p:cNvPr id="7" name="Transparent">
            <a:extLst>
              <a:ext uri="{FF2B5EF4-FFF2-40B4-BE49-F238E27FC236}">
                <a16:creationId xmlns:a16="http://schemas.microsoft.com/office/drawing/2014/main" id="{D8D7AEB0-B1F5-3D5D-36FF-D90FAE135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4035286"/>
            <a:ext cx="10997513" cy="2164244"/>
          </a:xfrm>
          <a:solidFill>
            <a:schemeClr val="bg1">
              <a:alpha val="50196"/>
            </a:schemeClr>
          </a:solidFill>
        </p:spPr>
        <p:txBody>
          <a:bodyPr>
            <a:noAutofit/>
          </a:bodyPr>
          <a:lstStyle>
            <a:lvl1pPr>
              <a:buFontTx/>
              <a:buNone/>
              <a:defRPr lang="sv-SE" dirty="0" smtClean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sv-SE" dirty="0"/>
              <a:t>Klicka för att lägga till fotobyline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F974D-ECF1-420D-9FED-05241A8668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1309" y="4500979"/>
            <a:ext cx="9776205" cy="66661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0B566-88CC-47D3-B9C6-2B2DCA2159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1309" y="5403600"/>
            <a:ext cx="9776205" cy="335669"/>
          </a:xfrm>
        </p:spPr>
        <p:txBody>
          <a:bodyPr>
            <a:noAutofit/>
          </a:bodyPr>
          <a:lstStyle>
            <a:lvl1pPr marL="0" indent="0" algn="l">
              <a:spcBef>
                <a:spcPts val="8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lägga till underrubrik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58B5-2656-4B72-B89C-F4742ABA47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4713" y="6555600"/>
            <a:ext cx="58675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AB6AD-ED03-4B7A-A7D2-6D75EDC5D4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67501" y="373251"/>
            <a:ext cx="408817" cy="153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BAECE-F154-4BEF-A57F-90A13E1A08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9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rubrik och text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C9FE6C9B-F643-7E7C-07F0-27B3282D09C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812801"/>
            <a:ext cx="12192000" cy="6045200"/>
          </a:xfrm>
          <a:solidFill>
            <a:schemeClr val="tx2"/>
          </a:solidFill>
        </p:spPr>
        <p:txBody>
          <a:bodyPr tIns="2160000" anchor="t" anchorCtr="0">
            <a:noAutofit/>
          </a:bodyPr>
          <a:lstStyle>
            <a:lvl1pPr algn="ctr">
              <a:buFontTx/>
              <a:buNone/>
              <a:defRPr lang="sv-SE" sz="1600" dirty="0"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Klicka på ikonen för att lägga till en bild</a:t>
            </a:r>
            <a:br>
              <a:rPr lang="sv-SE" dirty="0"/>
            </a:br>
            <a:r>
              <a:rPr lang="sv-SE" dirty="0"/>
              <a:t>Om bilden hamnar över texten och den transparenta plattan, markera bilden och välj Ordna, Placera längst bak</a:t>
            </a:r>
          </a:p>
        </p:txBody>
      </p:sp>
      <p:sp>
        <p:nvSpPr>
          <p:cNvPr id="8" name="Transparent">
            <a:extLst>
              <a:ext uri="{FF2B5EF4-FFF2-40B4-BE49-F238E27FC236}">
                <a16:creationId xmlns:a16="http://schemas.microsoft.com/office/drawing/2014/main" id="{0585C7BF-0185-F6BA-E20C-06D572B35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812801"/>
            <a:ext cx="6096000" cy="6045200"/>
          </a:xfrm>
          <a:solidFill>
            <a:srgbClr val="FFFFFF">
              <a:alpha val="69804"/>
            </a:srgbClr>
          </a:solidFill>
        </p:spPr>
        <p:txBody>
          <a:bodyPr>
            <a:noAutofit/>
          </a:bodyPr>
          <a:lstStyle>
            <a:lvl1pPr>
              <a:buFontTx/>
              <a:buNone/>
              <a:defRPr lang="sv-SE" dirty="0" smtClean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sv-SE" dirty="0"/>
              <a:t>Klicka för att lägga till fotobyline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74528-9056-44C6-A0CF-2D1A10ACD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6" y="1127128"/>
            <a:ext cx="5220630" cy="886397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2774B512-3BB2-D835-A709-9DA1B07505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2312988"/>
            <a:ext cx="5220000" cy="3995737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Fotobyline">
            <a:extLst>
              <a:ext uri="{FF2B5EF4-FFF2-40B4-BE49-F238E27FC236}">
                <a16:creationId xmlns:a16="http://schemas.microsoft.com/office/drawing/2014/main" id="{A49BA570-5C95-4B54-2E48-CFF8A07DF5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11076539" y="5774464"/>
            <a:ext cx="1625890" cy="138499"/>
          </a:xfrm>
        </p:spPr>
        <p:txBody>
          <a:bodyPr wrap="none" anchor="b" anchorCtr="0">
            <a:noAutofit/>
          </a:bodyPr>
          <a:lstStyle>
            <a:lvl1pPr>
              <a:buFontTx/>
              <a:buNone/>
              <a:defRPr lang="sv-SE" sz="1000" i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sv-SE" dirty="0"/>
              <a:t>Klicka för att lägga till fotobyline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E8404-630C-4024-A2D2-3CA0B7E4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4713" y="6554299"/>
            <a:ext cx="58675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12F04-A255-452F-B09C-EB995F76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7E49E-C330-4314-9822-CFE4D75A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17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st citat 1">
    <p:bg bwMode="auto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A4FBB620-7A8D-1246-4E9C-5A19D47A2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814647"/>
            <a:chOff x="0" y="0"/>
            <a:chExt cx="12192000" cy="814647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844CF2E-9D9B-8E84-34D8-611196411C81}"/>
                </a:ext>
              </a:extLst>
            </p:cNvPr>
            <p:cNvSpPr/>
            <p:nvPr/>
          </p:nvSpPr>
          <p:spPr bwMode="gray">
            <a:xfrm>
              <a:off x="0" y="0"/>
              <a:ext cx="12192000" cy="814647"/>
            </a:xfrm>
            <a:prstGeom prst="rect">
              <a:avLst/>
            </a:prstGeom>
            <a:solidFill>
              <a:srgbClr val="3E9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sv-SE" dirty="0"/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A6070F53-CC8A-E551-C595-BE4D0AF7432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6992" y="136699"/>
              <a:ext cx="357694" cy="565200"/>
              <a:chOff x="3266" y="1249"/>
              <a:chExt cx="1148" cy="1822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9146DBCA-61D6-AC55-6A70-F36B9546D5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" y="1804"/>
                <a:ext cx="1148" cy="1267"/>
              </a:xfrm>
              <a:custGeom>
                <a:avLst/>
                <a:gdLst>
                  <a:gd name="T0" fmla="*/ 5033 w 5033"/>
                  <a:gd name="T1" fmla="*/ 0 h 5563"/>
                  <a:gd name="T2" fmla="*/ 0 w 5033"/>
                  <a:gd name="T3" fmla="*/ 2489 h 5563"/>
                  <a:gd name="T4" fmla="*/ 851 w 5033"/>
                  <a:gd name="T5" fmla="*/ 4916 h 5563"/>
                  <a:gd name="T6" fmla="*/ 4176 w 5033"/>
                  <a:gd name="T7" fmla="*/ 4915 h 5563"/>
                  <a:gd name="T8" fmla="*/ 5033 w 5033"/>
                  <a:gd name="T9" fmla="*/ 2508 h 5563"/>
                  <a:gd name="T10" fmla="*/ 1048 w 5033"/>
                  <a:gd name="T11" fmla="*/ 5029 h 5563"/>
                  <a:gd name="T12" fmla="*/ 1539 w 5033"/>
                  <a:gd name="T13" fmla="*/ 4851 h 5563"/>
                  <a:gd name="T14" fmla="*/ 2513 w 5033"/>
                  <a:gd name="T15" fmla="*/ 5136 h 5563"/>
                  <a:gd name="T16" fmla="*/ 3443 w 5033"/>
                  <a:gd name="T17" fmla="*/ 4843 h 5563"/>
                  <a:gd name="T18" fmla="*/ 3986 w 5033"/>
                  <a:gd name="T19" fmla="*/ 5021 h 5563"/>
                  <a:gd name="T20" fmla="*/ 1048 w 5033"/>
                  <a:gd name="T21" fmla="*/ 5029 h 5563"/>
                  <a:gd name="T22" fmla="*/ 4021 w 5033"/>
                  <a:gd name="T23" fmla="*/ 3065 h 5563"/>
                  <a:gd name="T24" fmla="*/ 2968 w 5033"/>
                  <a:gd name="T25" fmla="*/ 3449 h 5563"/>
                  <a:gd name="T26" fmla="*/ 3245 w 5033"/>
                  <a:gd name="T27" fmla="*/ 3742 h 5563"/>
                  <a:gd name="T28" fmla="*/ 2845 w 5033"/>
                  <a:gd name="T29" fmla="*/ 4332 h 5563"/>
                  <a:gd name="T30" fmla="*/ 2192 w 5033"/>
                  <a:gd name="T31" fmla="*/ 4332 h 5563"/>
                  <a:gd name="T32" fmla="*/ 1792 w 5033"/>
                  <a:gd name="T33" fmla="*/ 3742 h 5563"/>
                  <a:gd name="T34" fmla="*/ 2065 w 5033"/>
                  <a:gd name="T35" fmla="*/ 3449 h 5563"/>
                  <a:gd name="T36" fmla="*/ 1012 w 5033"/>
                  <a:gd name="T37" fmla="*/ 3065 h 5563"/>
                  <a:gd name="T38" fmla="*/ 1091 w 5033"/>
                  <a:gd name="T39" fmla="*/ 1718 h 5563"/>
                  <a:gd name="T40" fmla="*/ 1455 w 5033"/>
                  <a:gd name="T41" fmla="*/ 1164 h 5563"/>
                  <a:gd name="T42" fmla="*/ 1922 w 5033"/>
                  <a:gd name="T43" fmla="*/ 689 h 5563"/>
                  <a:gd name="T44" fmla="*/ 3114 w 5033"/>
                  <a:gd name="T45" fmla="*/ 689 h 5563"/>
                  <a:gd name="T46" fmla="*/ 3578 w 5033"/>
                  <a:gd name="T47" fmla="*/ 1164 h 5563"/>
                  <a:gd name="T48" fmla="*/ 3946 w 5033"/>
                  <a:gd name="T49" fmla="*/ 1718 h 5563"/>
                  <a:gd name="T50" fmla="*/ 4414 w 5033"/>
                  <a:gd name="T51" fmla="*/ 4546 h 5563"/>
                  <a:gd name="T52" fmla="*/ 3919 w 5033"/>
                  <a:gd name="T53" fmla="*/ 4685 h 5563"/>
                  <a:gd name="T54" fmla="*/ 3008 w 5033"/>
                  <a:gd name="T55" fmla="*/ 4685 h 5563"/>
                  <a:gd name="T56" fmla="*/ 2057 w 5033"/>
                  <a:gd name="T57" fmla="*/ 4700 h 5563"/>
                  <a:gd name="T58" fmla="*/ 1083 w 5033"/>
                  <a:gd name="T59" fmla="*/ 4685 h 5563"/>
                  <a:gd name="T60" fmla="*/ 620 w 5033"/>
                  <a:gd name="T61" fmla="*/ 4546 h 5563"/>
                  <a:gd name="T62" fmla="*/ 1539 w 5033"/>
                  <a:gd name="T63" fmla="*/ 4257 h 5563"/>
                  <a:gd name="T64" fmla="*/ 2513 w 5033"/>
                  <a:gd name="T65" fmla="*/ 4542 h 5563"/>
                  <a:gd name="T66" fmla="*/ 3443 w 5033"/>
                  <a:gd name="T67" fmla="*/ 4249 h 5563"/>
                  <a:gd name="T68" fmla="*/ 4414 w 5033"/>
                  <a:gd name="T69" fmla="*/ 4546 h 5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33" h="5563">
                    <a:moveTo>
                      <a:pt x="5033" y="2491"/>
                    </a:moveTo>
                    <a:lnTo>
                      <a:pt x="5033" y="0"/>
                    </a:lnTo>
                    <a:lnTo>
                      <a:pt x="0" y="0"/>
                    </a:lnTo>
                    <a:lnTo>
                      <a:pt x="0" y="2489"/>
                    </a:lnTo>
                    <a:cubicBezTo>
                      <a:pt x="0" y="2493"/>
                      <a:pt x="0" y="2503"/>
                      <a:pt x="0" y="2517"/>
                    </a:cubicBezTo>
                    <a:cubicBezTo>
                      <a:pt x="0" y="2734"/>
                      <a:pt x="33" y="4081"/>
                      <a:pt x="851" y="4916"/>
                    </a:cubicBezTo>
                    <a:cubicBezTo>
                      <a:pt x="1271" y="5346"/>
                      <a:pt x="1830" y="5563"/>
                      <a:pt x="2511" y="5563"/>
                    </a:cubicBezTo>
                    <a:cubicBezTo>
                      <a:pt x="3194" y="5563"/>
                      <a:pt x="3754" y="5345"/>
                      <a:pt x="4176" y="4915"/>
                    </a:cubicBezTo>
                    <a:cubicBezTo>
                      <a:pt x="4996" y="4080"/>
                      <a:pt x="5033" y="2734"/>
                      <a:pt x="5033" y="2518"/>
                    </a:cubicBezTo>
                    <a:lnTo>
                      <a:pt x="5033" y="2508"/>
                    </a:lnTo>
                    <a:cubicBezTo>
                      <a:pt x="5033" y="2499"/>
                      <a:pt x="5033" y="2493"/>
                      <a:pt x="5033" y="2491"/>
                    </a:cubicBezTo>
                    <a:close/>
                    <a:moveTo>
                      <a:pt x="1048" y="5029"/>
                    </a:moveTo>
                    <a:cubicBezTo>
                      <a:pt x="1079" y="5013"/>
                      <a:pt x="1107" y="4997"/>
                      <a:pt x="1135" y="4982"/>
                    </a:cubicBezTo>
                    <a:cubicBezTo>
                      <a:pt x="1250" y="4914"/>
                      <a:pt x="1356" y="4851"/>
                      <a:pt x="1539" y="4851"/>
                    </a:cubicBezTo>
                    <a:cubicBezTo>
                      <a:pt x="1776" y="4851"/>
                      <a:pt x="1919" y="4926"/>
                      <a:pt x="2057" y="5001"/>
                    </a:cubicBezTo>
                    <a:cubicBezTo>
                      <a:pt x="2188" y="5069"/>
                      <a:pt x="2315" y="5136"/>
                      <a:pt x="2513" y="5136"/>
                    </a:cubicBezTo>
                    <a:cubicBezTo>
                      <a:pt x="2723" y="5136"/>
                      <a:pt x="2869" y="5061"/>
                      <a:pt x="3008" y="4986"/>
                    </a:cubicBezTo>
                    <a:cubicBezTo>
                      <a:pt x="3143" y="4914"/>
                      <a:pt x="3269" y="4843"/>
                      <a:pt x="3443" y="4843"/>
                    </a:cubicBezTo>
                    <a:cubicBezTo>
                      <a:pt x="3638" y="4843"/>
                      <a:pt x="3776" y="4914"/>
                      <a:pt x="3919" y="4990"/>
                    </a:cubicBezTo>
                    <a:cubicBezTo>
                      <a:pt x="3943" y="5001"/>
                      <a:pt x="3966" y="5009"/>
                      <a:pt x="3986" y="5021"/>
                    </a:cubicBezTo>
                    <a:cubicBezTo>
                      <a:pt x="3634" y="5318"/>
                      <a:pt x="3158" y="5512"/>
                      <a:pt x="2513" y="5512"/>
                    </a:cubicBezTo>
                    <a:cubicBezTo>
                      <a:pt x="1871" y="5512"/>
                      <a:pt x="1400" y="5318"/>
                      <a:pt x="1048" y="5029"/>
                    </a:cubicBezTo>
                    <a:close/>
                    <a:moveTo>
                      <a:pt x="3954" y="2182"/>
                    </a:moveTo>
                    <a:cubicBezTo>
                      <a:pt x="3954" y="2182"/>
                      <a:pt x="4263" y="2653"/>
                      <a:pt x="4021" y="3065"/>
                    </a:cubicBezTo>
                    <a:cubicBezTo>
                      <a:pt x="3859" y="3342"/>
                      <a:pt x="3289" y="3370"/>
                      <a:pt x="3201" y="3382"/>
                    </a:cubicBezTo>
                    <a:cubicBezTo>
                      <a:pt x="3114" y="3393"/>
                      <a:pt x="2968" y="3401"/>
                      <a:pt x="2968" y="3449"/>
                    </a:cubicBezTo>
                    <a:cubicBezTo>
                      <a:pt x="2968" y="3489"/>
                      <a:pt x="3035" y="3493"/>
                      <a:pt x="3063" y="3500"/>
                    </a:cubicBezTo>
                    <a:cubicBezTo>
                      <a:pt x="3091" y="3508"/>
                      <a:pt x="3245" y="3520"/>
                      <a:pt x="3245" y="3742"/>
                    </a:cubicBezTo>
                    <a:cubicBezTo>
                      <a:pt x="3245" y="3960"/>
                      <a:pt x="2999" y="3972"/>
                      <a:pt x="2924" y="4027"/>
                    </a:cubicBezTo>
                    <a:cubicBezTo>
                      <a:pt x="2845" y="4087"/>
                      <a:pt x="2893" y="4284"/>
                      <a:pt x="2845" y="4332"/>
                    </a:cubicBezTo>
                    <a:cubicBezTo>
                      <a:pt x="2794" y="4384"/>
                      <a:pt x="2718" y="4447"/>
                      <a:pt x="2516" y="4447"/>
                    </a:cubicBezTo>
                    <a:cubicBezTo>
                      <a:pt x="2318" y="4447"/>
                      <a:pt x="2243" y="4384"/>
                      <a:pt x="2192" y="4332"/>
                    </a:cubicBezTo>
                    <a:cubicBezTo>
                      <a:pt x="2140" y="4284"/>
                      <a:pt x="2192" y="4087"/>
                      <a:pt x="2112" y="4027"/>
                    </a:cubicBezTo>
                    <a:cubicBezTo>
                      <a:pt x="2033" y="3972"/>
                      <a:pt x="1792" y="3960"/>
                      <a:pt x="1792" y="3742"/>
                    </a:cubicBezTo>
                    <a:cubicBezTo>
                      <a:pt x="1792" y="3520"/>
                      <a:pt x="1942" y="3508"/>
                      <a:pt x="1970" y="3500"/>
                    </a:cubicBezTo>
                    <a:cubicBezTo>
                      <a:pt x="1998" y="3493"/>
                      <a:pt x="2065" y="3489"/>
                      <a:pt x="2065" y="3449"/>
                    </a:cubicBezTo>
                    <a:cubicBezTo>
                      <a:pt x="2065" y="3401"/>
                      <a:pt x="1922" y="3393"/>
                      <a:pt x="1831" y="3382"/>
                    </a:cubicBezTo>
                    <a:cubicBezTo>
                      <a:pt x="1748" y="3370"/>
                      <a:pt x="1178" y="3342"/>
                      <a:pt x="1012" y="3065"/>
                    </a:cubicBezTo>
                    <a:cubicBezTo>
                      <a:pt x="770" y="2653"/>
                      <a:pt x="1083" y="2182"/>
                      <a:pt x="1083" y="2182"/>
                    </a:cubicBezTo>
                    <a:cubicBezTo>
                      <a:pt x="1083" y="2182"/>
                      <a:pt x="920" y="2023"/>
                      <a:pt x="1091" y="1718"/>
                    </a:cubicBezTo>
                    <a:cubicBezTo>
                      <a:pt x="1241" y="1449"/>
                      <a:pt x="1380" y="1437"/>
                      <a:pt x="1380" y="1437"/>
                    </a:cubicBezTo>
                    <a:cubicBezTo>
                      <a:pt x="1380" y="1437"/>
                      <a:pt x="1340" y="1326"/>
                      <a:pt x="1455" y="1164"/>
                    </a:cubicBezTo>
                    <a:cubicBezTo>
                      <a:pt x="1602" y="954"/>
                      <a:pt x="1784" y="950"/>
                      <a:pt x="1784" y="950"/>
                    </a:cubicBezTo>
                    <a:cubicBezTo>
                      <a:pt x="1784" y="950"/>
                      <a:pt x="1677" y="827"/>
                      <a:pt x="1922" y="689"/>
                    </a:cubicBezTo>
                    <a:cubicBezTo>
                      <a:pt x="2160" y="554"/>
                      <a:pt x="2489" y="439"/>
                      <a:pt x="2516" y="210"/>
                    </a:cubicBezTo>
                    <a:cubicBezTo>
                      <a:pt x="2544" y="439"/>
                      <a:pt x="2877" y="554"/>
                      <a:pt x="3114" y="689"/>
                    </a:cubicBezTo>
                    <a:cubicBezTo>
                      <a:pt x="3360" y="827"/>
                      <a:pt x="3253" y="950"/>
                      <a:pt x="3253" y="950"/>
                    </a:cubicBezTo>
                    <a:cubicBezTo>
                      <a:pt x="3253" y="950"/>
                      <a:pt x="3435" y="954"/>
                      <a:pt x="3578" y="1164"/>
                    </a:cubicBezTo>
                    <a:cubicBezTo>
                      <a:pt x="3697" y="1326"/>
                      <a:pt x="3657" y="1437"/>
                      <a:pt x="3657" y="1437"/>
                    </a:cubicBezTo>
                    <a:cubicBezTo>
                      <a:pt x="3657" y="1437"/>
                      <a:pt x="3796" y="1449"/>
                      <a:pt x="3946" y="1718"/>
                    </a:cubicBezTo>
                    <a:cubicBezTo>
                      <a:pt x="4116" y="2023"/>
                      <a:pt x="3954" y="2182"/>
                      <a:pt x="3954" y="2182"/>
                    </a:cubicBezTo>
                    <a:close/>
                    <a:moveTo>
                      <a:pt x="4414" y="4546"/>
                    </a:moveTo>
                    <a:cubicBezTo>
                      <a:pt x="4350" y="4637"/>
                      <a:pt x="4287" y="4724"/>
                      <a:pt x="4212" y="4807"/>
                    </a:cubicBezTo>
                    <a:cubicBezTo>
                      <a:pt x="4101" y="4776"/>
                      <a:pt x="4010" y="4732"/>
                      <a:pt x="3919" y="4685"/>
                    </a:cubicBezTo>
                    <a:cubicBezTo>
                      <a:pt x="3776" y="4613"/>
                      <a:pt x="3638" y="4542"/>
                      <a:pt x="3443" y="4542"/>
                    </a:cubicBezTo>
                    <a:cubicBezTo>
                      <a:pt x="3269" y="4542"/>
                      <a:pt x="3143" y="4613"/>
                      <a:pt x="3008" y="4685"/>
                    </a:cubicBezTo>
                    <a:cubicBezTo>
                      <a:pt x="2869" y="4760"/>
                      <a:pt x="2723" y="4835"/>
                      <a:pt x="2513" y="4835"/>
                    </a:cubicBezTo>
                    <a:cubicBezTo>
                      <a:pt x="2315" y="4835"/>
                      <a:pt x="2188" y="4768"/>
                      <a:pt x="2057" y="4700"/>
                    </a:cubicBezTo>
                    <a:cubicBezTo>
                      <a:pt x="1919" y="4625"/>
                      <a:pt x="1776" y="4550"/>
                      <a:pt x="1539" y="4550"/>
                    </a:cubicBezTo>
                    <a:cubicBezTo>
                      <a:pt x="1356" y="4550"/>
                      <a:pt x="1222" y="4617"/>
                      <a:pt x="1083" y="4685"/>
                    </a:cubicBezTo>
                    <a:cubicBezTo>
                      <a:pt x="1000" y="4728"/>
                      <a:pt x="917" y="4772"/>
                      <a:pt x="814" y="4803"/>
                    </a:cubicBezTo>
                    <a:cubicBezTo>
                      <a:pt x="743" y="4720"/>
                      <a:pt x="679" y="4637"/>
                      <a:pt x="620" y="4546"/>
                    </a:cubicBezTo>
                    <a:cubicBezTo>
                      <a:pt x="814" y="4530"/>
                      <a:pt x="952" y="4459"/>
                      <a:pt x="1083" y="4391"/>
                    </a:cubicBezTo>
                    <a:cubicBezTo>
                      <a:pt x="1222" y="4320"/>
                      <a:pt x="1356" y="4257"/>
                      <a:pt x="1539" y="4257"/>
                    </a:cubicBezTo>
                    <a:cubicBezTo>
                      <a:pt x="1776" y="4257"/>
                      <a:pt x="1919" y="4332"/>
                      <a:pt x="2057" y="4407"/>
                    </a:cubicBezTo>
                    <a:cubicBezTo>
                      <a:pt x="2188" y="4475"/>
                      <a:pt x="2315" y="4542"/>
                      <a:pt x="2513" y="4542"/>
                    </a:cubicBezTo>
                    <a:cubicBezTo>
                      <a:pt x="2723" y="4542"/>
                      <a:pt x="2869" y="4463"/>
                      <a:pt x="3008" y="4388"/>
                    </a:cubicBezTo>
                    <a:cubicBezTo>
                      <a:pt x="3143" y="4316"/>
                      <a:pt x="3269" y="4249"/>
                      <a:pt x="3443" y="4249"/>
                    </a:cubicBezTo>
                    <a:cubicBezTo>
                      <a:pt x="3638" y="4249"/>
                      <a:pt x="3776" y="4320"/>
                      <a:pt x="3919" y="4391"/>
                    </a:cubicBezTo>
                    <a:cubicBezTo>
                      <a:pt x="4061" y="4467"/>
                      <a:pt x="4204" y="4538"/>
                      <a:pt x="4414" y="454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95AE5468-94A9-C417-C360-D67E29693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948"/>
                <a:ext cx="562" cy="821"/>
              </a:xfrm>
              <a:custGeom>
                <a:avLst/>
                <a:gdLst>
                  <a:gd name="T0" fmla="*/ 1196 w 2463"/>
                  <a:gd name="T1" fmla="*/ 0 h 3604"/>
                  <a:gd name="T2" fmla="*/ 1263 w 2463"/>
                  <a:gd name="T3" fmla="*/ 0 h 3604"/>
                  <a:gd name="T4" fmla="*/ 1263 w 2463"/>
                  <a:gd name="T5" fmla="*/ 915 h 3604"/>
                  <a:gd name="T6" fmla="*/ 1703 w 2463"/>
                  <a:gd name="T7" fmla="*/ 472 h 3604"/>
                  <a:gd name="T8" fmla="*/ 1758 w 2463"/>
                  <a:gd name="T9" fmla="*/ 527 h 3604"/>
                  <a:gd name="T10" fmla="*/ 1263 w 2463"/>
                  <a:gd name="T11" fmla="*/ 1018 h 3604"/>
                  <a:gd name="T12" fmla="*/ 1263 w 2463"/>
                  <a:gd name="T13" fmla="*/ 1842 h 3604"/>
                  <a:gd name="T14" fmla="*/ 2052 w 2463"/>
                  <a:gd name="T15" fmla="*/ 1058 h 3604"/>
                  <a:gd name="T16" fmla="*/ 2099 w 2463"/>
                  <a:gd name="T17" fmla="*/ 1113 h 3604"/>
                  <a:gd name="T18" fmla="*/ 1263 w 2463"/>
                  <a:gd name="T19" fmla="*/ 1945 h 3604"/>
                  <a:gd name="T20" fmla="*/ 1263 w 2463"/>
                  <a:gd name="T21" fmla="*/ 2899 h 3604"/>
                  <a:gd name="T22" fmla="*/ 2412 w 2463"/>
                  <a:gd name="T23" fmla="*/ 1755 h 3604"/>
                  <a:gd name="T24" fmla="*/ 2463 w 2463"/>
                  <a:gd name="T25" fmla="*/ 1810 h 3604"/>
                  <a:gd name="T26" fmla="*/ 1263 w 2463"/>
                  <a:gd name="T27" fmla="*/ 3002 h 3604"/>
                  <a:gd name="T28" fmla="*/ 1263 w 2463"/>
                  <a:gd name="T29" fmla="*/ 3604 h 3604"/>
                  <a:gd name="T30" fmla="*/ 1196 w 2463"/>
                  <a:gd name="T31" fmla="*/ 3604 h 3604"/>
                  <a:gd name="T32" fmla="*/ 1196 w 2463"/>
                  <a:gd name="T33" fmla="*/ 3002 h 3604"/>
                  <a:gd name="T34" fmla="*/ 0 w 2463"/>
                  <a:gd name="T35" fmla="*/ 1810 h 3604"/>
                  <a:gd name="T36" fmla="*/ 56 w 2463"/>
                  <a:gd name="T37" fmla="*/ 1755 h 3604"/>
                  <a:gd name="T38" fmla="*/ 1196 w 2463"/>
                  <a:gd name="T39" fmla="*/ 2891 h 3604"/>
                  <a:gd name="T40" fmla="*/ 1196 w 2463"/>
                  <a:gd name="T41" fmla="*/ 1941 h 3604"/>
                  <a:gd name="T42" fmla="*/ 365 w 2463"/>
                  <a:gd name="T43" fmla="*/ 1113 h 3604"/>
                  <a:gd name="T44" fmla="*/ 416 w 2463"/>
                  <a:gd name="T45" fmla="*/ 1058 h 3604"/>
                  <a:gd name="T46" fmla="*/ 1196 w 2463"/>
                  <a:gd name="T47" fmla="*/ 1834 h 3604"/>
                  <a:gd name="T48" fmla="*/ 1196 w 2463"/>
                  <a:gd name="T49" fmla="*/ 1014 h 3604"/>
                  <a:gd name="T50" fmla="*/ 709 w 2463"/>
                  <a:gd name="T51" fmla="*/ 527 h 3604"/>
                  <a:gd name="T52" fmla="*/ 760 w 2463"/>
                  <a:gd name="T53" fmla="*/ 472 h 3604"/>
                  <a:gd name="T54" fmla="*/ 1196 w 2463"/>
                  <a:gd name="T55" fmla="*/ 907 h 3604"/>
                  <a:gd name="T56" fmla="*/ 1196 w 2463"/>
                  <a:gd name="T57" fmla="*/ 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63" h="3604">
                    <a:moveTo>
                      <a:pt x="1196" y="0"/>
                    </a:moveTo>
                    <a:lnTo>
                      <a:pt x="1263" y="0"/>
                    </a:lnTo>
                    <a:lnTo>
                      <a:pt x="1263" y="915"/>
                    </a:lnTo>
                    <a:lnTo>
                      <a:pt x="1703" y="472"/>
                    </a:lnTo>
                    <a:lnTo>
                      <a:pt x="1758" y="527"/>
                    </a:lnTo>
                    <a:lnTo>
                      <a:pt x="1263" y="1018"/>
                    </a:lnTo>
                    <a:lnTo>
                      <a:pt x="1263" y="1842"/>
                    </a:lnTo>
                    <a:lnTo>
                      <a:pt x="2052" y="1058"/>
                    </a:lnTo>
                    <a:lnTo>
                      <a:pt x="2099" y="1113"/>
                    </a:lnTo>
                    <a:lnTo>
                      <a:pt x="1263" y="1945"/>
                    </a:lnTo>
                    <a:lnTo>
                      <a:pt x="1263" y="2899"/>
                    </a:lnTo>
                    <a:lnTo>
                      <a:pt x="2412" y="1755"/>
                    </a:lnTo>
                    <a:lnTo>
                      <a:pt x="2463" y="1810"/>
                    </a:lnTo>
                    <a:lnTo>
                      <a:pt x="1263" y="3002"/>
                    </a:lnTo>
                    <a:lnTo>
                      <a:pt x="1263" y="3604"/>
                    </a:lnTo>
                    <a:lnTo>
                      <a:pt x="1196" y="3604"/>
                    </a:lnTo>
                    <a:lnTo>
                      <a:pt x="1196" y="3002"/>
                    </a:lnTo>
                    <a:lnTo>
                      <a:pt x="0" y="1810"/>
                    </a:lnTo>
                    <a:lnTo>
                      <a:pt x="56" y="1755"/>
                    </a:lnTo>
                    <a:lnTo>
                      <a:pt x="1196" y="2891"/>
                    </a:lnTo>
                    <a:lnTo>
                      <a:pt x="1196" y="1941"/>
                    </a:lnTo>
                    <a:lnTo>
                      <a:pt x="365" y="1113"/>
                    </a:lnTo>
                    <a:lnTo>
                      <a:pt x="416" y="1058"/>
                    </a:lnTo>
                    <a:lnTo>
                      <a:pt x="1196" y="1834"/>
                    </a:lnTo>
                    <a:lnTo>
                      <a:pt x="1196" y="1014"/>
                    </a:lnTo>
                    <a:lnTo>
                      <a:pt x="709" y="527"/>
                    </a:lnTo>
                    <a:lnTo>
                      <a:pt x="760" y="472"/>
                    </a:lnTo>
                    <a:lnTo>
                      <a:pt x="1196" y="907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2F1D0630-E45B-2A5A-16B3-A79FF32CB9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8" y="1249"/>
                <a:ext cx="411" cy="450"/>
              </a:xfrm>
              <a:custGeom>
                <a:avLst/>
                <a:gdLst>
                  <a:gd name="T0" fmla="*/ 1712 w 1797"/>
                  <a:gd name="T1" fmla="*/ 1967 h 1975"/>
                  <a:gd name="T2" fmla="*/ 1536 w 1797"/>
                  <a:gd name="T3" fmla="*/ 1967 h 1975"/>
                  <a:gd name="T4" fmla="*/ 1414 w 1797"/>
                  <a:gd name="T5" fmla="*/ 1975 h 1975"/>
                  <a:gd name="T6" fmla="*/ 1395 w 1797"/>
                  <a:gd name="T7" fmla="*/ 1860 h 1975"/>
                  <a:gd name="T8" fmla="*/ 1296 w 1797"/>
                  <a:gd name="T9" fmla="*/ 1527 h 1975"/>
                  <a:gd name="T10" fmla="*/ 1203 w 1797"/>
                  <a:gd name="T11" fmla="*/ 1255 h 1975"/>
                  <a:gd name="T12" fmla="*/ 1035 w 1797"/>
                  <a:gd name="T13" fmla="*/ 1249 h 1975"/>
                  <a:gd name="T14" fmla="*/ 707 w 1797"/>
                  <a:gd name="T15" fmla="*/ 1249 h 1975"/>
                  <a:gd name="T16" fmla="*/ 515 w 1797"/>
                  <a:gd name="T17" fmla="*/ 1255 h 1975"/>
                  <a:gd name="T18" fmla="*/ 421 w 1797"/>
                  <a:gd name="T19" fmla="*/ 1505 h 1975"/>
                  <a:gd name="T20" fmla="*/ 342 w 1797"/>
                  <a:gd name="T21" fmla="*/ 1846 h 1975"/>
                  <a:gd name="T22" fmla="*/ 361 w 1797"/>
                  <a:gd name="T23" fmla="*/ 1973 h 1975"/>
                  <a:gd name="T24" fmla="*/ 276 w 1797"/>
                  <a:gd name="T25" fmla="*/ 1967 h 1975"/>
                  <a:gd name="T26" fmla="*/ 86 w 1797"/>
                  <a:gd name="T27" fmla="*/ 1967 h 1975"/>
                  <a:gd name="T28" fmla="*/ 11 w 1797"/>
                  <a:gd name="T29" fmla="*/ 1973 h 1975"/>
                  <a:gd name="T30" fmla="*/ 0 w 1797"/>
                  <a:gd name="T31" fmla="*/ 1956 h 1975"/>
                  <a:gd name="T32" fmla="*/ 66 w 1797"/>
                  <a:gd name="T33" fmla="*/ 1832 h 1975"/>
                  <a:gd name="T34" fmla="*/ 143 w 1797"/>
                  <a:gd name="T35" fmla="*/ 1676 h 1975"/>
                  <a:gd name="T36" fmla="*/ 218 w 1797"/>
                  <a:gd name="T37" fmla="*/ 1505 h 1975"/>
                  <a:gd name="T38" fmla="*/ 674 w 1797"/>
                  <a:gd name="T39" fmla="*/ 383 h 1975"/>
                  <a:gd name="T40" fmla="*/ 790 w 1797"/>
                  <a:gd name="T41" fmla="*/ 39 h 1975"/>
                  <a:gd name="T42" fmla="*/ 848 w 1797"/>
                  <a:gd name="T43" fmla="*/ 30 h 1975"/>
                  <a:gd name="T44" fmla="*/ 969 w 1797"/>
                  <a:gd name="T45" fmla="*/ 11 h 1975"/>
                  <a:gd name="T46" fmla="*/ 1029 w 1797"/>
                  <a:gd name="T47" fmla="*/ 0 h 1975"/>
                  <a:gd name="T48" fmla="*/ 1115 w 1797"/>
                  <a:gd name="T49" fmla="*/ 281 h 1975"/>
                  <a:gd name="T50" fmla="*/ 1571 w 1797"/>
                  <a:gd name="T51" fmla="*/ 1494 h 1975"/>
                  <a:gd name="T52" fmla="*/ 1731 w 1797"/>
                  <a:gd name="T53" fmla="*/ 1854 h 1975"/>
                  <a:gd name="T54" fmla="*/ 1797 w 1797"/>
                  <a:gd name="T55" fmla="*/ 1973 h 1975"/>
                  <a:gd name="T56" fmla="*/ 1712 w 1797"/>
                  <a:gd name="T57" fmla="*/ 1967 h 1975"/>
                  <a:gd name="T58" fmla="*/ 873 w 1797"/>
                  <a:gd name="T59" fmla="*/ 305 h 1975"/>
                  <a:gd name="T60" fmla="*/ 573 w 1797"/>
                  <a:gd name="T61" fmla="*/ 1095 h 1975"/>
                  <a:gd name="T62" fmla="*/ 735 w 1797"/>
                  <a:gd name="T63" fmla="*/ 1101 h 1975"/>
                  <a:gd name="T64" fmla="*/ 1002 w 1797"/>
                  <a:gd name="T65" fmla="*/ 1101 h 1975"/>
                  <a:gd name="T66" fmla="*/ 1145 w 1797"/>
                  <a:gd name="T67" fmla="*/ 1095 h 1975"/>
                  <a:gd name="T68" fmla="*/ 873 w 1797"/>
                  <a:gd name="T69" fmla="*/ 305 h 1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7" h="1975">
                    <a:moveTo>
                      <a:pt x="1712" y="1967"/>
                    </a:moveTo>
                    <a:lnTo>
                      <a:pt x="1536" y="1967"/>
                    </a:lnTo>
                    <a:lnTo>
                      <a:pt x="1414" y="1975"/>
                    </a:lnTo>
                    <a:cubicBezTo>
                      <a:pt x="1406" y="1923"/>
                      <a:pt x="1401" y="1885"/>
                      <a:pt x="1395" y="1860"/>
                    </a:cubicBezTo>
                    <a:cubicBezTo>
                      <a:pt x="1379" y="1772"/>
                      <a:pt x="1351" y="1687"/>
                      <a:pt x="1296" y="1527"/>
                    </a:cubicBezTo>
                    <a:lnTo>
                      <a:pt x="1203" y="1255"/>
                    </a:lnTo>
                    <a:lnTo>
                      <a:pt x="1035" y="1249"/>
                    </a:lnTo>
                    <a:lnTo>
                      <a:pt x="707" y="1249"/>
                    </a:lnTo>
                    <a:lnTo>
                      <a:pt x="515" y="1255"/>
                    </a:lnTo>
                    <a:lnTo>
                      <a:pt x="421" y="1505"/>
                    </a:lnTo>
                    <a:cubicBezTo>
                      <a:pt x="369" y="1648"/>
                      <a:pt x="342" y="1764"/>
                      <a:pt x="342" y="1846"/>
                    </a:cubicBezTo>
                    <a:cubicBezTo>
                      <a:pt x="342" y="1887"/>
                      <a:pt x="344" y="1915"/>
                      <a:pt x="361" y="1973"/>
                    </a:cubicBezTo>
                    <a:lnTo>
                      <a:pt x="276" y="1967"/>
                    </a:lnTo>
                    <a:lnTo>
                      <a:pt x="86" y="1967"/>
                    </a:lnTo>
                    <a:lnTo>
                      <a:pt x="11" y="1973"/>
                    </a:lnTo>
                    <a:lnTo>
                      <a:pt x="0" y="1956"/>
                    </a:lnTo>
                    <a:cubicBezTo>
                      <a:pt x="31" y="1901"/>
                      <a:pt x="53" y="1860"/>
                      <a:pt x="66" y="1832"/>
                    </a:cubicBezTo>
                    <a:cubicBezTo>
                      <a:pt x="86" y="1797"/>
                      <a:pt x="110" y="1744"/>
                      <a:pt x="143" y="1676"/>
                    </a:cubicBezTo>
                    <a:cubicBezTo>
                      <a:pt x="176" y="1604"/>
                      <a:pt x="201" y="1546"/>
                      <a:pt x="218" y="1505"/>
                    </a:cubicBezTo>
                    <a:lnTo>
                      <a:pt x="674" y="383"/>
                    </a:lnTo>
                    <a:cubicBezTo>
                      <a:pt x="740" y="223"/>
                      <a:pt x="754" y="176"/>
                      <a:pt x="790" y="39"/>
                    </a:cubicBezTo>
                    <a:lnTo>
                      <a:pt x="848" y="30"/>
                    </a:lnTo>
                    <a:lnTo>
                      <a:pt x="969" y="11"/>
                    </a:lnTo>
                    <a:lnTo>
                      <a:pt x="1029" y="0"/>
                    </a:lnTo>
                    <a:cubicBezTo>
                      <a:pt x="1057" y="116"/>
                      <a:pt x="1068" y="160"/>
                      <a:pt x="1115" y="281"/>
                    </a:cubicBezTo>
                    <a:lnTo>
                      <a:pt x="1571" y="1494"/>
                    </a:lnTo>
                    <a:cubicBezTo>
                      <a:pt x="1607" y="1593"/>
                      <a:pt x="1665" y="1722"/>
                      <a:pt x="1731" y="1854"/>
                    </a:cubicBezTo>
                    <a:cubicBezTo>
                      <a:pt x="1756" y="1904"/>
                      <a:pt x="1767" y="1923"/>
                      <a:pt x="1797" y="1973"/>
                    </a:cubicBezTo>
                    <a:lnTo>
                      <a:pt x="1712" y="1967"/>
                    </a:lnTo>
                    <a:close/>
                    <a:moveTo>
                      <a:pt x="873" y="305"/>
                    </a:moveTo>
                    <a:lnTo>
                      <a:pt x="573" y="1095"/>
                    </a:lnTo>
                    <a:lnTo>
                      <a:pt x="735" y="1101"/>
                    </a:lnTo>
                    <a:lnTo>
                      <a:pt x="1002" y="1101"/>
                    </a:lnTo>
                    <a:lnTo>
                      <a:pt x="1145" y="1095"/>
                    </a:lnTo>
                    <a:lnTo>
                      <a:pt x="873" y="30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A8E9F629-2B1A-6F79-D5E9-939D121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1262"/>
                <a:ext cx="296" cy="439"/>
              </a:xfrm>
              <a:custGeom>
                <a:avLst/>
                <a:gdLst>
                  <a:gd name="T0" fmla="*/ 1268 w 1296"/>
                  <a:gd name="T1" fmla="*/ 1719 h 1926"/>
                  <a:gd name="T2" fmla="*/ 1243 w 1296"/>
                  <a:gd name="T3" fmla="*/ 1827 h 1926"/>
                  <a:gd name="T4" fmla="*/ 1224 w 1296"/>
                  <a:gd name="T5" fmla="*/ 1926 h 1926"/>
                  <a:gd name="T6" fmla="*/ 1117 w 1296"/>
                  <a:gd name="T7" fmla="*/ 1920 h 1926"/>
                  <a:gd name="T8" fmla="*/ 784 w 1296"/>
                  <a:gd name="T9" fmla="*/ 1915 h 1926"/>
                  <a:gd name="T10" fmla="*/ 415 w 1296"/>
                  <a:gd name="T11" fmla="*/ 1909 h 1926"/>
                  <a:gd name="T12" fmla="*/ 143 w 1296"/>
                  <a:gd name="T13" fmla="*/ 1915 h 1926"/>
                  <a:gd name="T14" fmla="*/ 159 w 1296"/>
                  <a:gd name="T15" fmla="*/ 1791 h 1926"/>
                  <a:gd name="T16" fmla="*/ 179 w 1296"/>
                  <a:gd name="T17" fmla="*/ 1392 h 1926"/>
                  <a:gd name="T18" fmla="*/ 181 w 1296"/>
                  <a:gd name="T19" fmla="*/ 487 h 1926"/>
                  <a:gd name="T20" fmla="*/ 162 w 1296"/>
                  <a:gd name="T21" fmla="*/ 201 h 1926"/>
                  <a:gd name="T22" fmla="*/ 27 w 1296"/>
                  <a:gd name="T23" fmla="*/ 115 h 1926"/>
                  <a:gd name="T24" fmla="*/ 0 w 1296"/>
                  <a:gd name="T25" fmla="*/ 115 h 1926"/>
                  <a:gd name="T26" fmla="*/ 52 w 1296"/>
                  <a:gd name="T27" fmla="*/ 0 h 1926"/>
                  <a:gd name="T28" fmla="*/ 121 w 1296"/>
                  <a:gd name="T29" fmla="*/ 3 h 1926"/>
                  <a:gd name="T30" fmla="*/ 377 w 1296"/>
                  <a:gd name="T31" fmla="*/ 3 h 1926"/>
                  <a:gd name="T32" fmla="*/ 462 w 1296"/>
                  <a:gd name="T33" fmla="*/ 0 h 1926"/>
                  <a:gd name="T34" fmla="*/ 446 w 1296"/>
                  <a:gd name="T35" fmla="*/ 201 h 1926"/>
                  <a:gd name="T36" fmla="*/ 440 w 1296"/>
                  <a:gd name="T37" fmla="*/ 498 h 1926"/>
                  <a:gd name="T38" fmla="*/ 437 w 1296"/>
                  <a:gd name="T39" fmla="*/ 1403 h 1926"/>
                  <a:gd name="T40" fmla="*/ 443 w 1296"/>
                  <a:gd name="T41" fmla="*/ 1527 h 1926"/>
                  <a:gd name="T42" fmla="*/ 492 w 1296"/>
                  <a:gd name="T43" fmla="*/ 1703 h 1926"/>
                  <a:gd name="T44" fmla="*/ 762 w 1296"/>
                  <a:gd name="T45" fmla="*/ 1761 h 1926"/>
                  <a:gd name="T46" fmla="*/ 1015 w 1296"/>
                  <a:gd name="T47" fmla="*/ 1741 h 1926"/>
                  <a:gd name="T48" fmla="*/ 1125 w 1296"/>
                  <a:gd name="T49" fmla="*/ 1708 h 1926"/>
                  <a:gd name="T50" fmla="*/ 1260 w 1296"/>
                  <a:gd name="T51" fmla="*/ 1612 h 1926"/>
                  <a:gd name="T52" fmla="*/ 1296 w 1296"/>
                  <a:gd name="T53" fmla="*/ 1634 h 1926"/>
                  <a:gd name="T54" fmla="*/ 1268 w 1296"/>
                  <a:gd name="T55" fmla="*/ 1719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96" h="1926">
                    <a:moveTo>
                      <a:pt x="1268" y="1719"/>
                    </a:moveTo>
                    <a:lnTo>
                      <a:pt x="1243" y="1827"/>
                    </a:lnTo>
                    <a:lnTo>
                      <a:pt x="1224" y="1926"/>
                    </a:lnTo>
                    <a:cubicBezTo>
                      <a:pt x="1175" y="1923"/>
                      <a:pt x="1139" y="1920"/>
                      <a:pt x="1117" y="1920"/>
                    </a:cubicBezTo>
                    <a:cubicBezTo>
                      <a:pt x="1106" y="1920"/>
                      <a:pt x="996" y="1917"/>
                      <a:pt x="784" y="1915"/>
                    </a:cubicBezTo>
                    <a:lnTo>
                      <a:pt x="415" y="1909"/>
                    </a:lnTo>
                    <a:lnTo>
                      <a:pt x="143" y="1915"/>
                    </a:lnTo>
                    <a:cubicBezTo>
                      <a:pt x="151" y="1860"/>
                      <a:pt x="157" y="1818"/>
                      <a:pt x="159" y="1791"/>
                    </a:cubicBezTo>
                    <a:cubicBezTo>
                      <a:pt x="176" y="1670"/>
                      <a:pt x="179" y="1645"/>
                      <a:pt x="179" y="1392"/>
                    </a:cubicBezTo>
                    <a:lnTo>
                      <a:pt x="181" y="487"/>
                    </a:lnTo>
                    <a:cubicBezTo>
                      <a:pt x="181" y="352"/>
                      <a:pt x="176" y="256"/>
                      <a:pt x="162" y="201"/>
                    </a:cubicBezTo>
                    <a:cubicBezTo>
                      <a:pt x="148" y="143"/>
                      <a:pt x="107" y="115"/>
                      <a:pt x="27" y="115"/>
                    </a:cubicBezTo>
                    <a:lnTo>
                      <a:pt x="0" y="115"/>
                    </a:lnTo>
                    <a:lnTo>
                      <a:pt x="52" y="0"/>
                    </a:lnTo>
                    <a:lnTo>
                      <a:pt x="121" y="3"/>
                    </a:lnTo>
                    <a:lnTo>
                      <a:pt x="377" y="3"/>
                    </a:lnTo>
                    <a:lnTo>
                      <a:pt x="462" y="0"/>
                    </a:lnTo>
                    <a:cubicBezTo>
                      <a:pt x="454" y="88"/>
                      <a:pt x="448" y="157"/>
                      <a:pt x="446" y="201"/>
                    </a:cubicBezTo>
                    <a:cubicBezTo>
                      <a:pt x="443" y="247"/>
                      <a:pt x="440" y="347"/>
                      <a:pt x="440" y="498"/>
                    </a:cubicBezTo>
                    <a:lnTo>
                      <a:pt x="437" y="1403"/>
                    </a:lnTo>
                    <a:cubicBezTo>
                      <a:pt x="437" y="1436"/>
                      <a:pt x="440" y="1477"/>
                      <a:pt x="443" y="1527"/>
                    </a:cubicBezTo>
                    <a:cubicBezTo>
                      <a:pt x="448" y="1629"/>
                      <a:pt x="459" y="1667"/>
                      <a:pt x="492" y="1703"/>
                    </a:cubicBezTo>
                    <a:cubicBezTo>
                      <a:pt x="536" y="1747"/>
                      <a:pt x="600" y="1761"/>
                      <a:pt x="762" y="1761"/>
                    </a:cubicBezTo>
                    <a:cubicBezTo>
                      <a:pt x="861" y="1761"/>
                      <a:pt x="941" y="1755"/>
                      <a:pt x="1015" y="1741"/>
                    </a:cubicBezTo>
                    <a:cubicBezTo>
                      <a:pt x="1051" y="1736"/>
                      <a:pt x="1089" y="1725"/>
                      <a:pt x="1125" y="1708"/>
                    </a:cubicBezTo>
                    <a:cubicBezTo>
                      <a:pt x="1180" y="1686"/>
                      <a:pt x="1205" y="1667"/>
                      <a:pt x="1260" y="1612"/>
                    </a:cubicBezTo>
                    <a:lnTo>
                      <a:pt x="1296" y="1634"/>
                    </a:lnTo>
                    <a:lnTo>
                      <a:pt x="1268" y="171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A3B8C8DE-D02A-0AB3-C961-5E89E0E05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1261"/>
                <a:ext cx="295" cy="440"/>
              </a:xfrm>
              <a:custGeom>
                <a:avLst/>
                <a:gdLst>
                  <a:gd name="T0" fmla="*/ 1268 w 1293"/>
                  <a:gd name="T1" fmla="*/ 1725 h 1932"/>
                  <a:gd name="T2" fmla="*/ 1243 w 1293"/>
                  <a:gd name="T3" fmla="*/ 1833 h 1932"/>
                  <a:gd name="T4" fmla="*/ 1224 w 1293"/>
                  <a:gd name="T5" fmla="*/ 1932 h 1932"/>
                  <a:gd name="T6" fmla="*/ 1117 w 1293"/>
                  <a:gd name="T7" fmla="*/ 1926 h 1932"/>
                  <a:gd name="T8" fmla="*/ 784 w 1293"/>
                  <a:gd name="T9" fmla="*/ 1921 h 1932"/>
                  <a:gd name="T10" fmla="*/ 415 w 1293"/>
                  <a:gd name="T11" fmla="*/ 1915 h 1932"/>
                  <a:gd name="T12" fmla="*/ 143 w 1293"/>
                  <a:gd name="T13" fmla="*/ 1921 h 1932"/>
                  <a:gd name="T14" fmla="*/ 160 w 1293"/>
                  <a:gd name="T15" fmla="*/ 1797 h 1932"/>
                  <a:gd name="T16" fmla="*/ 179 w 1293"/>
                  <a:gd name="T17" fmla="*/ 1398 h 1932"/>
                  <a:gd name="T18" fmla="*/ 181 w 1293"/>
                  <a:gd name="T19" fmla="*/ 493 h 1932"/>
                  <a:gd name="T20" fmla="*/ 162 w 1293"/>
                  <a:gd name="T21" fmla="*/ 207 h 1932"/>
                  <a:gd name="T22" fmla="*/ 27 w 1293"/>
                  <a:gd name="T23" fmla="*/ 121 h 1932"/>
                  <a:gd name="T24" fmla="*/ 0 w 1293"/>
                  <a:gd name="T25" fmla="*/ 121 h 1932"/>
                  <a:gd name="T26" fmla="*/ 52 w 1293"/>
                  <a:gd name="T27" fmla="*/ 6 h 1932"/>
                  <a:gd name="T28" fmla="*/ 275 w 1293"/>
                  <a:gd name="T29" fmla="*/ 9 h 1932"/>
                  <a:gd name="T30" fmla="*/ 657 w 1293"/>
                  <a:gd name="T31" fmla="*/ 9 h 1932"/>
                  <a:gd name="T32" fmla="*/ 1183 w 1293"/>
                  <a:gd name="T33" fmla="*/ 0 h 1932"/>
                  <a:gd name="T34" fmla="*/ 1147 w 1293"/>
                  <a:gd name="T35" fmla="*/ 88 h 1932"/>
                  <a:gd name="T36" fmla="*/ 1111 w 1293"/>
                  <a:gd name="T37" fmla="*/ 201 h 1932"/>
                  <a:gd name="T38" fmla="*/ 1092 w 1293"/>
                  <a:gd name="T39" fmla="*/ 270 h 1932"/>
                  <a:gd name="T40" fmla="*/ 1059 w 1293"/>
                  <a:gd name="T41" fmla="*/ 275 h 1932"/>
                  <a:gd name="T42" fmla="*/ 919 w 1293"/>
                  <a:gd name="T43" fmla="*/ 185 h 1932"/>
                  <a:gd name="T44" fmla="*/ 652 w 1293"/>
                  <a:gd name="T45" fmla="*/ 152 h 1932"/>
                  <a:gd name="T46" fmla="*/ 451 w 1293"/>
                  <a:gd name="T47" fmla="*/ 160 h 1932"/>
                  <a:gd name="T48" fmla="*/ 440 w 1293"/>
                  <a:gd name="T49" fmla="*/ 493 h 1932"/>
                  <a:gd name="T50" fmla="*/ 440 w 1293"/>
                  <a:gd name="T51" fmla="*/ 820 h 1932"/>
                  <a:gd name="T52" fmla="*/ 558 w 1293"/>
                  <a:gd name="T53" fmla="*/ 820 h 1932"/>
                  <a:gd name="T54" fmla="*/ 619 w 1293"/>
                  <a:gd name="T55" fmla="*/ 820 h 1932"/>
                  <a:gd name="T56" fmla="*/ 768 w 1293"/>
                  <a:gd name="T57" fmla="*/ 820 h 1932"/>
                  <a:gd name="T58" fmla="*/ 1065 w 1293"/>
                  <a:gd name="T59" fmla="*/ 804 h 1932"/>
                  <a:gd name="T60" fmla="*/ 1056 w 1293"/>
                  <a:gd name="T61" fmla="*/ 861 h 1932"/>
                  <a:gd name="T62" fmla="*/ 1054 w 1293"/>
                  <a:gd name="T63" fmla="*/ 947 h 1932"/>
                  <a:gd name="T64" fmla="*/ 1059 w 1293"/>
                  <a:gd name="T65" fmla="*/ 1005 h 1932"/>
                  <a:gd name="T66" fmla="*/ 935 w 1293"/>
                  <a:gd name="T67" fmla="*/ 996 h 1932"/>
                  <a:gd name="T68" fmla="*/ 666 w 1293"/>
                  <a:gd name="T69" fmla="*/ 988 h 1932"/>
                  <a:gd name="T70" fmla="*/ 437 w 1293"/>
                  <a:gd name="T71" fmla="*/ 994 h 1932"/>
                  <a:gd name="T72" fmla="*/ 437 w 1293"/>
                  <a:gd name="T73" fmla="*/ 1406 h 1932"/>
                  <a:gd name="T74" fmla="*/ 443 w 1293"/>
                  <a:gd name="T75" fmla="*/ 1533 h 1932"/>
                  <a:gd name="T76" fmla="*/ 492 w 1293"/>
                  <a:gd name="T77" fmla="*/ 1709 h 1932"/>
                  <a:gd name="T78" fmla="*/ 759 w 1293"/>
                  <a:gd name="T79" fmla="*/ 1767 h 1932"/>
                  <a:gd name="T80" fmla="*/ 1015 w 1293"/>
                  <a:gd name="T81" fmla="*/ 1747 h 1932"/>
                  <a:gd name="T82" fmla="*/ 1125 w 1293"/>
                  <a:gd name="T83" fmla="*/ 1714 h 1932"/>
                  <a:gd name="T84" fmla="*/ 1257 w 1293"/>
                  <a:gd name="T85" fmla="*/ 1621 h 1932"/>
                  <a:gd name="T86" fmla="*/ 1293 w 1293"/>
                  <a:gd name="T87" fmla="*/ 1637 h 1932"/>
                  <a:gd name="T88" fmla="*/ 1268 w 1293"/>
                  <a:gd name="T89" fmla="*/ 1725 h 1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3" h="1932">
                    <a:moveTo>
                      <a:pt x="1268" y="1725"/>
                    </a:moveTo>
                    <a:lnTo>
                      <a:pt x="1243" y="1833"/>
                    </a:lnTo>
                    <a:lnTo>
                      <a:pt x="1224" y="1932"/>
                    </a:lnTo>
                    <a:cubicBezTo>
                      <a:pt x="1175" y="1929"/>
                      <a:pt x="1139" y="1926"/>
                      <a:pt x="1117" y="1926"/>
                    </a:cubicBezTo>
                    <a:cubicBezTo>
                      <a:pt x="1106" y="1926"/>
                      <a:pt x="996" y="1923"/>
                      <a:pt x="784" y="1921"/>
                    </a:cubicBezTo>
                    <a:lnTo>
                      <a:pt x="415" y="1915"/>
                    </a:lnTo>
                    <a:lnTo>
                      <a:pt x="143" y="1921"/>
                    </a:lnTo>
                    <a:cubicBezTo>
                      <a:pt x="151" y="1866"/>
                      <a:pt x="157" y="1824"/>
                      <a:pt x="160" y="1797"/>
                    </a:cubicBezTo>
                    <a:cubicBezTo>
                      <a:pt x="176" y="1676"/>
                      <a:pt x="179" y="1651"/>
                      <a:pt x="179" y="1398"/>
                    </a:cubicBezTo>
                    <a:lnTo>
                      <a:pt x="181" y="493"/>
                    </a:lnTo>
                    <a:cubicBezTo>
                      <a:pt x="181" y="358"/>
                      <a:pt x="176" y="262"/>
                      <a:pt x="162" y="207"/>
                    </a:cubicBezTo>
                    <a:cubicBezTo>
                      <a:pt x="149" y="149"/>
                      <a:pt x="107" y="121"/>
                      <a:pt x="27" y="121"/>
                    </a:cubicBezTo>
                    <a:lnTo>
                      <a:pt x="0" y="121"/>
                    </a:lnTo>
                    <a:lnTo>
                      <a:pt x="52" y="6"/>
                    </a:lnTo>
                    <a:lnTo>
                      <a:pt x="275" y="9"/>
                    </a:lnTo>
                    <a:lnTo>
                      <a:pt x="657" y="9"/>
                    </a:lnTo>
                    <a:cubicBezTo>
                      <a:pt x="968" y="9"/>
                      <a:pt x="999" y="6"/>
                      <a:pt x="1183" y="0"/>
                    </a:cubicBezTo>
                    <a:lnTo>
                      <a:pt x="1147" y="88"/>
                    </a:lnTo>
                    <a:lnTo>
                      <a:pt x="1111" y="201"/>
                    </a:lnTo>
                    <a:lnTo>
                      <a:pt x="1092" y="270"/>
                    </a:lnTo>
                    <a:lnTo>
                      <a:pt x="1059" y="275"/>
                    </a:lnTo>
                    <a:cubicBezTo>
                      <a:pt x="1010" y="220"/>
                      <a:pt x="985" y="204"/>
                      <a:pt x="919" y="185"/>
                    </a:cubicBezTo>
                    <a:cubicBezTo>
                      <a:pt x="845" y="163"/>
                      <a:pt x="754" y="152"/>
                      <a:pt x="652" y="152"/>
                    </a:cubicBezTo>
                    <a:cubicBezTo>
                      <a:pt x="608" y="152"/>
                      <a:pt x="534" y="154"/>
                      <a:pt x="451" y="160"/>
                    </a:cubicBezTo>
                    <a:lnTo>
                      <a:pt x="440" y="493"/>
                    </a:lnTo>
                    <a:lnTo>
                      <a:pt x="440" y="820"/>
                    </a:lnTo>
                    <a:lnTo>
                      <a:pt x="558" y="820"/>
                    </a:lnTo>
                    <a:lnTo>
                      <a:pt x="619" y="820"/>
                    </a:lnTo>
                    <a:lnTo>
                      <a:pt x="768" y="820"/>
                    </a:lnTo>
                    <a:cubicBezTo>
                      <a:pt x="883" y="820"/>
                      <a:pt x="933" y="815"/>
                      <a:pt x="1065" y="804"/>
                    </a:cubicBezTo>
                    <a:lnTo>
                      <a:pt x="1056" y="861"/>
                    </a:lnTo>
                    <a:lnTo>
                      <a:pt x="1054" y="947"/>
                    </a:lnTo>
                    <a:lnTo>
                      <a:pt x="1059" y="1005"/>
                    </a:lnTo>
                    <a:cubicBezTo>
                      <a:pt x="1004" y="999"/>
                      <a:pt x="963" y="996"/>
                      <a:pt x="935" y="996"/>
                    </a:cubicBezTo>
                    <a:cubicBezTo>
                      <a:pt x="842" y="991"/>
                      <a:pt x="754" y="988"/>
                      <a:pt x="666" y="988"/>
                    </a:cubicBezTo>
                    <a:cubicBezTo>
                      <a:pt x="591" y="988"/>
                      <a:pt x="547" y="988"/>
                      <a:pt x="437" y="994"/>
                    </a:cubicBezTo>
                    <a:lnTo>
                      <a:pt x="437" y="1406"/>
                    </a:lnTo>
                    <a:cubicBezTo>
                      <a:pt x="437" y="1439"/>
                      <a:pt x="440" y="1480"/>
                      <a:pt x="443" y="1533"/>
                    </a:cubicBezTo>
                    <a:cubicBezTo>
                      <a:pt x="448" y="1632"/>
                      <a:pt x="459" y="1673"/>
                      <a:pt x="492" y="1709"/>
                    </a:cubicBezTo>
                    <a:cubicBezTo>
                      <a:pt x="536" y="1753"/>
                      <a:pt x="600" y="1767"/>
                      <a:pt x="759" y="1767"/>
                    </a:cubicBezTo>
                    <a:cubicBezTo>
                      <a:pt x="861" y="1767"/>
                      <a:pt x="941" y="1761"/>
                      <a:pt x="1015" y="1747"/>
                    </a:cubicBezTo>
                    <a:cubicBezTo>
                      <a:pt x="1051" y="1742"/>
                      <a:pt x="1089" y="1731"/>
                      <a:pt x="1125" y="1714"/>
                    </a:cubicBezTo>
                    <a:cubicBezTo>
                      <a:pt x="1175" y="1692"/>
                      <a:pt x="1202" y="1673"/>
                      <a:pt x="1257" y="1621"/>
                    </a:cubicBezTo>
                    <a:lnTo>
                      <a:pt x="1293" y="1637"/>
                    </a:lnTo>
                    <a:lnTo>
                      <a:pt x="1268" y="172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59F4369-219A-C615-F43C-E61145BEC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auto">
          <a:xfrm>
            <a:off x="3648276" y="1552575"/>
            <a:ext cx="4928312" cy="4333258"/>
            <a:chOff x="3276600" y="1152525"/>
            <a:chExt cx="5404963" cy="475235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129526-2589-8BF7-65C6-0423A5E106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76600" y="1152525"/>
              <a:ext cx="2528413" cy="4752358"/>
            </a:xfrm>
            <a:custGeom>
              <a:avLst/>
              <a:gdLst>
                <a:gd name="T0" fmla="*/ 5854 w 14987"/>
                <a:gd name="T1" fmla="*/ 15202 h 28218"/>
                <a:gd name="T2" fmla="*/ 5854 w 14987"/>
                <a:gd name="T3" fmla="*/ 13933 h 28218"/>
                <a:gd name="T4" fmla="*/ 1581 w 14987"/>
                <a:gd name="T5" fmla="*/ 11904 h 28218"/>
                <a:gd name="T6" fmla="*/ 0 w 14987"/>
                <a:gd name="T7" fmla="*/ 7416 h 28218"/>
                <a:gd name="T8" fmla="*/ 1893 w 14987"/>
                <a:gd name="T9" fmla="*/ 2010 h 28218"/>
                <a:gd name="T10" fmla="*/ 6928 w 14987"/>
                <a:gd name="T11" fmla="*/ 0 h 28218"/>
                <a:gd name="T12" fmla="*/ 12762 w 14987"/>
                <a:gd name="T13" fmla="*/ 3044 h 28218"/>
                <a:gd name="T14" fmla="*/ 14987 w 14987"/>
                <a:gd name="T15" fmla="*/ 11065 h 28218"/>
                <a:gd name="T16" fmla="*/ 1288 w 14987"/>
                <a:gd name="T17" fmla="*/ 28218 h 28218"/>
                <a:gd name="T18" fmla="*/ 1288 w 14987"/>
                <a:gd name="T19" fmla="*/ 26032 h 28218"/>
                <a:gd name="T20" fmla="*/ 5854 w 14987"/>
                <a:gd name="T21" fmla="*/ 15202 h 28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87" h="28218">
                  <a:moveTo>
                    <a:pt x="5854" y="15202"/>
                  </a:moveTo>
                  <a:lnTo>
                    <a:pt x="5854" y="13933"/>
                  </a:lnTo>
                  <a:cubicBezTo>
                    <a:pt x="4059" y="13738"/>
                    <a:pt x="2635" y="13055"/>
                    <a:pt x="1581" y="11904"/>
                  </a:cubicBezTo>
                  <a:cubicBezTo>
                    <a:pt x="527" y="10733"/>
                    <a:pt x="0" y="9230"/>
                    <a:pt x="0" y="7416"/>
                  </a:cubicBezTo>
                  <a:cubicBezTo>
                    <a:pt x="0" y="5152"/>
                    <a:pt x="625" y="3357"/>
                    <a:pt x="1893" y="2010"/>
                  </a:cubicBezTo>
                  <a:cubicBezTo>
                    <a:pt x="3142" y="664"/>
                    <a:pt x="4820" y="0"/>
                    <a:pt x="6928" y="0"/>
                  </a:cubicBezTo>
                  <a:cubicBezTo>
                    <a:pt x="9328" y="0"/>
                    <a:pt x="11260" y="1015"/>
                    <a:pt x="12762" y="3044"/>
                  </a:cubicBezTo>
                  <a:cubicBezTo>
                    <a:pt x="14246" y="5074"/>
                    <a:pt x="14987" y="7747"/>
                    <a:pt x="14987" y="11065"/>
                  </a:cubicBezTo>
                  <a:cubicBezTo>
                    <a:pt x="14987" y="19397"/>
                    <a:pt x="10421" y="25135"/>
                    <a:pt x="1288" y="28218"/>
                  </a:cubicBezTo>
                  <a:lnTo>
                    <a:pt x="1288" y="26032"/>
                  </a:lnTo>
                  <a:cubicBezTo>
                    <a:pt x="4332" y="23671"/>
                    <a:pt x="5854" y="20061"/>
                    <a:pt x="5854" y="15202"/>
                  </a:cubicBezTo>
                  <a:close/>
                </a:path>
              </a:pathLst>
            </a:custGeom>
            <a:solidFill>
              <a:srgbClr val="3E91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F8F6638-1F82-5A7A-FC76-3ADF5B3A98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53150" y="1152525"/>
              <a:ext cx="2528413" cy="4752358"/>
            </a:xfrm>
            <a:custGeom>
              <a:avLst/>
              <a:gdLst>
                <a:gd name="T0" fmla="*/ 5854 w 14987"/>
                <a:gd name="T1" fmla="*/ 15202 h 28218"/>
                <a:gd name="T2" fmla="*/ 5854 w 14987"/>
                <a:gd name="T3" fmla="*/ 13933 h 28218"/>
                <a:gd name="T4" fmla="*/ 1581 w 14987"/>
                <a:gd name="T5" fmla="*/ 11904 h 28218"/>
                <a:gd name="T6" fmla="*/ 0 w 14987"/>
                <a:gd name="T7" fmla="*/ 7416 h 28218"/>
                <a:gd name="T8" fmla="*/ 1893 w 14987"/>
                <a:gd name="T9" fmla="*/ 2010 h 28218"/>
                <a:gd name="T10" fmla="*/ 6928 w 14987"/>
                <a:gd name="T11" fmla="*/ 0 h 28218"/>
                <a:gd name="T12" fmla="*/ 12762 w 14987"/>
                <a:gd name="T13" fmla="*/ 3044 h 28218"/>
                <a:gd name="T14" fmla="*/ 14987 w 14987"/>
                <a:gd name="T15" fmla="*/ 11065 h 28218"/>
                <a:gd name="T16" fmla="*/ 1288 w 14987"/>
                <a:gd name="T17" fmla="*/ 28218 h 28218"/>
                <a:gd name="T18" fmla="*/ 1288 w 14987"/>
                <a:gd name="T19" fmla="*/ 26032 h 28218"/>
                <a:gd name="T20" fmla="*/ 5854 w 14987"/>
                <a:gd name="T21" fmla="*/ 15202 h 28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87" h="28218">
                  <a:moveTo>
                    <a:pt x="5854" y="15202"/>
                  </a:moveTo>
                  <a:lnTo>
                    <a:pt x="5854" y="13933"/>
                  </a:lnTo>
                  <a:cubicBezTo>
                    <a:pt x="4059" y="13738"/>
                    <a:pt x="2635" y="13055"/>
                    <a:pt x="1581" y="11904"/>
                  </a:cubicBezTo>
                  <a:cubicBezTo>
                    <a:pt x="527" y="10733"/>
                    <a:pt x="0" y="9230"/>
                    <a:pt x="0" y="7416"/>
                  </a:cubicBezTo>
                  <a:cubicBezTo>
                    <a:pt x="0" y="5152"/>
                    <a:pt x="625" y="3357"/>
                    <a:pt x="1893" y="2010"/>
                  </a:cubicBezTo>
                  <a:cubicBezTo>
                    <a:pt x="3142" y="664"/>
                    <a:pt x="4820" y="0"/>
                    <a:pt x="6928" y="0"/>
                  </a:cubicBezTo>
                  <a:cubicBezTo>
                    <a:pt x="9328" y="0"/>
                    <a:pt x="11260" y="1015"/>
                    <a:pt x="12762" y="3044"/>
                  </a:cubicBezTo>
                  <a:cubicBezTo>
                    <a:pt x="14246" y="5074"/>
                    <a:pt x="14987" y="7747"/>
                    <a:pt x="14987" y="11065"/>
                  </a:cubicBezTo>
                  <a:cubicBezTo>
                    <a:pt x="14987" y="19397"/>
                    <a:pt x="10421" y="25135"/>
                    <a:pt x="1288" y="28218"/>
                  </a:cubicBezTo>
                  <a:lnTo>
                    <a:pt x="1288" y="26032"/>
                  </a:lnTo>
                  <a:cubicBezTo>
                    <a:pt x="4332" y="23671"/>
                    <a:pt x="5854" y="20061"/>
                    <a:pt x="5854" y="15202"/>
                  </a:cubicBezTo>
                  <a:close/>
                </a:path>
              </a:pathLst>
            </a:custGeom>
            <a:solidFill>
              <a:srgbClr val="3E91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9BEB99-4E5C-B059-0F90-052908B5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263678-2C46-20D5-F610-ACCA3708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1435432-EECC-B3DB-7F16-96376C21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06E89EE5-3301-D816-116C-22B51DA10B02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2441977" y="1855754"/>
            <a:ext cx="6057900" cy="3346450"/>
          </a:xfrm>
          <a:custGeom>
            <a:avLst/>
            <a:gdLst>
              <a:gd name="T0" fmla="*/ 2086 w 16765"/>
              <a:gd name="T1" fmla="*/ 330 h 9247"/>
              <a:gd name="T2" fmla="*/ 2483 w 16765"/>
              <a:gd name="T3" fmla="*/ 740 h 9247"/>
              <a:gd name="T4" fmla="*/ 4094 w 16765"/>
              <a:gd name="T5" fmla="*/ 1139 h 9247"/>
              <a:gd name="T6" fmla="*/ 4130 w 16765"/>
              <a:gd name="T7" fmla="*/ 1802 h 9247"/>
              <a:gd name="T8" fmla="*/ 5886 w 16765"/>
              <a:gd name="T9" fmla="*/ 740 h 9247"/>
              <a:gd name="T10" fmla="*/ 5553 w 16765"/>
              <a:gd name="T11" fmla="*/ 0 h 9247"/>
              <a:gd name="T12" fmla="*/ 7549 w 16765"/>
              <a:gd name="T13" fmla="*/ 717 h 9247"/>
              <a:gd name="T14" fmla="*/ 7464 w 16765"/>
              <a:gd name="T15" fmla="*/ 1785 h 9247"/>
              <a:gd name="T16" fmla="*/ 8694 w 16765"/>
              <a:gd name="T17" fmla="*/ 2960 h 9247"/>
              <a:gd name="T18" fmla="*/ 9045 w 16765"/>
              <a:gd name="T19" fmla="*/ 458 h 9247"/>
              <a:gd name="T20" fmla="*/ 11525 w 16765"/>
              <a:gd name="T21" fmla="*/ 2214 h 9247"/>
              <a:gd name="T22" fmla="*/ 11148 w 16765"/>
              <a:gd name="T23" fmla="*/ 1785 h 9247"/>
              <a:gd name="T24" fmla="*/ 12518 w 16765"/>
              <a:gd name="T25" fmla="*/ 954 h 9247"/>
              <a:gd name="T26" fmla="*/ 11905 w 16765"/>
              <a:gd name="T27" fmla="*/ 2214 h 9247"/>
              <a:gd name="T28" fmla="*/ 2359 w 16765"/>
              <a:gd name="T29" fmla="*/ 4346 h 9247"/>
              <a:gd name="T30" fmla="*/ 1412 w 16765"/>
              <a:gd name="T31" fmla="*/ 5716 h 9247"/>
              <a:gd name="T32" fmla="*/ 689 w 16765"/>
              <a:gd name="T33" fmla="*/ 4242 h 9247"/>
              <a:gd name="T34" fmla="*/ 3588 w 16765"/>
              <a:gd name="T35" fmla="*/ 4220 h 9247"/>
              <a:gd name="T36" fmla="*/ 3486 w 16765"/>
              <a:gd name="T37" fmla="*/ 5388 h 9247"/>
              <a:gd name="T38" fmla="*/ 4035 w 16765"/>
              <a:gd name="T39" fmla="*/ 3480 h 9247"/>
              <a:gd name="T40" fmla="*/ 3292 w 16765"/>
              <a:gd name="T41" fmla="*/ 3480 h 9247"/>
              <a:gd name="T42" fmla="*/ 4781 w 16765"/>
              <a:gd name="T43" fmla="*/ 3832 h 9247"/>
              <a:gd name="T44" fmla="*/ 4525 w 16765"/>
              <a:gd name="T45" fmla="*/ 5784 h 9247"/>
              <a:gd name="T46" fmla="*/ 6547 w 16765"/>
              <a:gd name="T47" fmla="*/ 3673 h 9247"/>
              <a:gd name="T48" fmla="*/ 6670 w 16765"/>
              <a:gd name="T49" fmla="*/ 5716 h 9247"/>
              <a:gd name="T50" fmla="*/ 7782 w 16765"/>
              <a:gd name="T51" fmla="*/ 5339 h 9247"/>
              <a:gd name="T52" fmla="*/ 6945 w 16765"/>
              <a:gd name="T53" fmla="*/ 6099 h 9247"/>
              <a:gd name="T54" fmla="*/ 7993 w 16765"/>
              <a:gd name="T55" fmla="*/ 4749 h 9247"/>
              <a:gd name="T56" fmla="*/ 7327 w 16765"/>
              <a:gd name="T57" fmla="*/ 6028 h 9247"/>
              <a:gd name="T58" fmla="*/ 10183 w 16765"/>
              <a:gd name="T59" fmla="*/ 4762 h 9247"/>
              <a:gd name="T60" fmla="*/ 8981 w 16765"/>
              <a:gd name="T61" fmla="*/ 3502 h 9247"/>
              <a:gd name="T62" fmla="*/ 10679 w 16765"/>
              <a:gd name="T63" fmla="*/ 5550 h 9247"/>
              <a:gd name="T64" fmla="*/ 11483 w 16765"/>
              <a:gd name="T65" fmla="*/ 4737 h 9247"/>
              <a:gd name="T66" fmla="*/ 12711 w 16765"/>
              <a:gd name="T67" fmla="*/ 5044 h 9247"/>
              <a:gd name="T68" fmla="*/ 12363 w 16765"/>
              <a:gd name="T69" fmla="*/ 4567 h 9247"/>
              <a:gd name="T70" fmla="*/ 14098 w 16765"/>
              <a:gd name="T71" fmla="*/ 5421 h 9247"/>
              <a:gd name="T72" fmla="*/ 14747 w 16765"/>
              <a:gd name="T73" fmla="*/ 4840 h 9247"/>
              <a:gd name="T74" fmla="*/ 15544 w 16765"/>
              <a:gd name="T75" fmla="*/ 4456 h 9247"/>
              <a:gd name="T76" fmla="*/ 14931 w 16765"/>
              <a:gd name="T77" fmla="*/ 5716 h 9247"/>
              <a:gd name="T78" fmla="*/ 635 w 16765"/>
              <a:gd name="T79" fmla="*/ 8660 h 9247"/>
              <a:gd name="T80" fmla="*/ 0 w 16765"/>
              <a:gd name="T81" fmla="*/ 8069 h 9247"/>
              <a:gd name="T82" fmla="*/ 1935 w 16765"/>
              <a:gd name="T83" fmla="*/ 7335 h 9247"/>
              <a:gd name="T84" fmla="*/ 1877 w 16765"/>
              <a:gd name="T85" fmla="*/ 7745 h 9247"/>
              <a:gd name="T86" fmla="*/ 3238 w 16765"/>
              <a:gd name="T87" fmla="*/ 7005 h 9247"/>
              <a:gd name="T88" fmla="*/ 4763 w 16765"/>
              <a:gd name="T89" fmla="*/ 8785 h 9247"/>
              <a:gd name="T90" fmla="*/ 3816 w 16765"/>
              <a:gd name="T91" fmla="*/ 8200 h 9247"/>
              <a:gd name="T92" fmla="*/ 5157 w 16765"/>
              <a:gd name="T93" fmla="*/ 9070 h 9247"/>
              <a:gd name="T94" fmla="*/ 5465 w 16765"/>
              <a:gd name="T95" fmla="*/ 8637 h 9247"/>
              <a:gd name="T96" fmla="*/ 8763 w 16765"/>
              <a:gd name="T97" fmla="*/ 7722 h 9247"/>
              <a:gd name="T98" fmla="*/ 8266 w 16765"/>
              <a:gd name="T99" fmla="*/ 8280 h 9247"/>
              <a:gd name="T100" fmla="*/ 6973 w 16765"/>
              <a:gd name="T101" fmla="*/ 7745 h 9247"/>
              <a:gd name="T102" fmla="*/ 11870 w 16765"/>
              <a:gd name="T103" fmla="*/ 8188 h 9247"/>
              <a:gd name="T104" fmla="*/ 10369 w 16765"/>
              <a:gd name="T105" fmla="*/ 9218 h 9247"/>
              <a:gd name="T106" fmla="*/ 13707 w 16765"/>
              <a:gd name="T107" fmla="*/ 7771 h 9247"/>
              <a:gd name="T108" fmla="*/ 13707 w 16765"/>
              <a:gd name="T109" fmla="*/ 7771 h 9247"/>
              <a:gd name="T110" fmla="*/ 14554 w 16765"/>
              <a:gd name="T111" fmla="*/ 7745 h 9247"/>
              <a:gd name="T112" fmla="*/ 14984 w 16765"/>
              <a:gd name="T113" fmla="*/ 8264 h 9247"/>
              <a:gd name="T114" fmla="*/ 16492 w 16765"/>
              <a:gd name="T115" fmla="*/ 8112 h 9247"/>
              <a:gd name="T116" fmla="*/ 15696 w 16765"/>
              <a:gd name="T117" fmla="*/ 8783 h 9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765" h="9247">
                <a:moveTo>
                  <a:pt x="1928" y="0"/>
                </a:moveTo>
                <a:lnTo>
                  <a:pt x="846" y="2243"/>
                </a:lnTo>
                <a:lnTo>
                  <a:pt x="614" y="2243"/>
                </a:lnTo>
                <a:lnTo>
                  <a:pt x="156" y="0"/>
                </a:lnTo>
                <a:lnTo>
                  <a:pt x="604" y="0"/>
                </a:lnTo>
                <a:lnTo>
                  <a:pt x="849" y="1303"/>
                </a:lnTo>
                <a:lnTo>
                  <a:pt x="1444" y="0"/>
                </a:lnTo>
                <a:lnTo>
                  <a:pt x="1928" y="0"/>
                </a:lnTo>
                <a:close/>
                <a:moveTo>
                  <a:pt x="2086" y="330"/>
                </a:moveTo>
                <a:cubicBezTo>
                  <a:pt x="2086" y="268"/>
                  <a:pt x="2109" y="215"/>
                  <a:pt x="2153" y="170"/>
                </a:cubicBezTo>
                <a:cubicBezTo>
                  <a:pt x="2197" y="126"/>
                  <a:pt x="2250" y="104"/>
                  <a:pt x="2313" y="104"/>
                </a:cubicBezTo>
                <a:cubicBezTo>
                  <a:pt x="2376" y="104"/>
                  <a:pt x="2430" y="126"/>
                  <a:pt x="2474" y="170"/>
                </a:cubicBezTo>
                <a:cubicBezTo>
                  <a:pt x="2519" y="215"/>
                  <a:pt x="2541" y="268"/>
                  <a:pt x="2541" y="330"/>
                </a:cubicBezTo>
                <a:cubicBezTo>
                  <a:pt x="2541" y="394"/>
                  <a:pt x="2519" y="447"/>
                  <a:pt x="2474" y="492"/>
                </a:cubicBezTo>
                <a:cubicBezTo>
                  <a:pt x="2430" y="536"/>
                  <a:pt x="2376" y="558"/>
                  <a:pt x="2313" y="558"/>
                </a:cubicBezTo>
                <a:cubicBezTo>
                  <a:pt x="2250" y="558"/>
                  <a:pt x="2197" y="536"/>
                  <a:pt x="2153" y="492"/>
                </a:cubicBezTo>
                <a:cubicBezTo>
                  <a:pt x="2109" y="447"/>
                  <a:pt x="2086" y="394"/>
                  <a:pt x="2086" y="330"/>
                </a:cubicBezTo>
                <a:close/>
                <a:moveTo>
                  <a:pt x="2483" y="740"/>
                </a:moveTo>
                <a:lnTo>
                  <a:pt x="2275" y="2214"/>
                </a:lnTo>
                <a:lnTo>
                  <a:pt x="1837" y="2214"/>
                </a:lnTo>
                <a:lnTo>
                  <a:pt x="2044" y="740"/>
                </a:lnTo>
                <a:lnTo>
                  <a:pt x="2483" y="740"/>
                </a:lnTo>
                <a:close/>
                <a:moveTo>
                  <a:pt x="4653" y="850"/>
                </a:moveTo>
                <a:lnTo>
                  <a:pt x="4618" y="1198"/>
                </a:lnTo>
                <a:cubicBezTo>
                  <a:pt x="4542" y="1160"/>
                  <a:pt x="4462" y="1130"/>
                  <a:pt x="4380" y="1107"/>
                </a:cubicBezTo>
                <a:cubicBezTo>
                  <a:pt x="4297" y="1085"/>
                  <a:pt x="4234" y="1074"/>
                  <a:pt x="4191" y="1074"/>
                </a:cubicBezTo>
                <a:cubicBezTo>
                  <a:pt x="4127" y="1074"/>
                  <a:pt x="4094" y="1096"/>
                  <a:pt x="4094" y="1139"/>
                </a:cubicBezTo>
                <a:cubicBezTo>
                  <a:pt x="4094" y="1181"/>
                  <a:pt x="4153" y="1246"/>
                  <a:pt x="4269" y="1333"/>
                </a:cubicBezTo>
                <a:cubicBezTo>
                  <a:pt x="4402" y="1432"/>
                  <a:pt x="4488" y="1515"/>
                  <a:pt x="4527" y="1581"/>
                </a:cubicBezTo>
                <a:cubicBezTo>
                  <a:pt x="4565" y="1648"/>
                  <a:pt x="4584" y="1714"/>
                  <a:pt x="4584" y="1781"/>
                </a:cubicBezTo>
                <a:cubicBezTo>
                  <a:pt x="4584" y="1913"/>
                  <a:pt x="4533" y="2023"/>
                  <a:pt x="4430" y="2110"/>
                </a:cubicBezTo>
                <a:cubicBezTo>
                  <a:pt x="4326" y="2196"/>
                  <a:pt x="4194" y="2240"/>
                  <a:pt x="4032" y="2240"/>
                </a:cubicBezTo>
                <a:cubicBezTo>
                  <a:pt x="3864" y="2240"/>
                  <a:pt x="3695" y="2195"/>
                  <a:pt x="3523" y="2106"/>
                </a:cubicBezTo>
                <a:lnTo>
                  <a:pt x="3583" y="1779"/>
                </a:lnTo>
                <a:cubicBezTo>
                  <a:pt x="3763" y="1848"/>
                  <a:pt x="3897" y="1883"/>
                  <a:pt x="3986" y="1883"/>
                </a:cubicBezTo>
                <a:cubicBezTo>
                  <a:pt x="4082" y="1883"/>
                  <a:pt x="4130" y="1855"/>
                  <a:pt x="4130" y="1802"/>
                </a:cubicBezTo>
                <a:cubicBezTo>
                  <a:pt x="4131" y="1756"/>
                  <a:pt x="4067" y="1686"/>
                  <a:pt x="3939" y="1591"/>
                </a:cubicBezTo>
                <a:cubicBezTo>
                  <a:pt x="3810" y="1495"/>
                  <a:pt x="3728" y="1418"/>
                  <a:pt x="3691" y="1361"/>
                </a:cubicBezTo>
                <a:cubicBezTo>
                  <a:pt x="3655" y="1303"/>
                  <a:pt x="3637" y="1248"/>
                  <a:pt x="3637" y="1195"/>
                </a:cubicBezTo>
                <a:cubicBezTo>
                  <a:pt x="3637" y="1054"/>
                  <a:pt x="3688" y="940"/>
                  <a:pt x="3791" y="850"/>
                </a:cubicBezTo>
                <a:cubicBezTo>
                  <a:pt x="3894" y="762"/>
                  <a:pt x="4027" y="717"/>
                  <a:pt x="4188" y="717"/>
                </a:cubicBezTo>
                <a:cubicBezTo>
                  <a:pt x="4342" y="717"/>
                  <a:pt x="4496" y="762"/>
                  <a:pt x="4653" y="850"/>
                </a:cubicBezTo>
                <a:close/>
                <a:moveTo>
                  <a:pt x="5553" y="0"/>
                </a:moveTo>
                <a:lnTo>
                  <a:pt x="5360" y="1364"/>
                </a:lnTo>
                <a:lnTo>
                  <a:pt x="5886" y="740"/>
                </a:lnTo>
                <a:lnTo>
                  <a:pt x="6431" y="740"/>
                </a:lnTo>
                <a:lnTo>
                  <a:pt x="5845" y="1441"/>
                </a:lnTo>
                <a:lnTo>
                  <a:pt x="6415" y="2214"/>
                </a:lnTo>
                <a:lnTo>
                  <a:pt x="5877" y="2214"/>
                </a:lnTo>
                <a:lnTo>
                  <a:pt x="5342" y="1493"/>
                </a:lnTo>
                <a:lnTo>
                  <a:pt x="5241" y="2214"/>
                </a:lnTo>
                <a:lnTo>
                  <a:pt x="4802" y="2214"/>
                </a:lnTo>
                <a:lnTo>
                  <a:pt x="5114" y="0"/>
                </a:lnTo>
                <a:lnTo>
                  <a:pt x="5553" y="0"/>
                </a:lnTo>
                <a:close/>
                <a:moveTo>
                  <a:pt x="8045" y="767"/>
                </a:moveTo>
                <a:lnTo>
                  <a:pt x="7841" y="2214"/>
                </a:lnTo>
                <a:lnTo>
                  <a:pt x="7404" y="2214"/>
                </a:lnTo>
                <a:lnTo>
                  <a:pt x="7423" y="2077"/>
                </a:lnTo>
                <a:cubicBezTo>
                  <a:pt x="7286" y="2188"/>
                  <a:pt x="7145" y="2243"/>
                  <a:pt x="6999" y="2243"/>
                </a:cubicBezTo>
                <a:cubicBezTo>
                  <a:pt x="6850" y="2243"/>
                  <a:pt x="6727" y="2184"/>
                  <a:pt x="6629" y="2065"/>
                </a:cubicBezTo>
                <a:cubicBezTo>
                  <a:pt x="6531" y="1947"/>
                  <a:pt x="6483" y="1796"/>
                  <a:pt x="6483" y="1612"/>
                </a:cubicBezTo>
                <a:cubicBezTo>
                  <a:pt x="6483" y="1348"/>
                  <a:pt x="6575" y="1133"/>
                  <a:pt x="6759" y="967"/>
                </a:cubicBezTo>
                <a:cubicBezTo>
                  <a:pt x="6943" y="801"/>
                  <a:pt x="7206" y="717"/>
                  <a:pt x="7549" y="717"/>
                </a:cubicBezTo>
                <a:cubicBezTo>
                  <a:pt x="7720" y="717"/>
                  <a:pt x="7885" y="734"/>
                  <a:pt x="8045" y="767"/>
                </a:cubicBezTo>
                <a:close/>
                <a:moveTo>
                  <a:pt x="7464" y="1785"/>
                </a:moveTo>
                <a:lnTo>
                  <a:pt x="7563" y="1086"/>
                </a:lnTo>
                <a:cubicBezTo>
                  <a:pt x="7530" y="1082"/>
                  <a:pt x="7498" y="1081"/>
                  <a:pt x="7468" y="1081"/>
                </a:cubicBezTo>
                <a:cubicBezTo>
                  <a:pt x="7292" y="1081"/>
                  <a:pt x="7160" y="1134"/>
                  <a:pt x="7071" y="1239"/>
                </a:cubicBezTo>
                <a:cubicBezTo>
                  <a:pt x="6982" y="1345"/>
                  <a:pt x="6937" y="1476"/>
                  <a:pt x="6937" y="1632"/>
                </a:cubicBezTo>
                <a:cubicBezTo>
                  <a:pt x="6937" y="1721"/>
                  <a:pt x="6956" y="1790"/>
                  <a:pt x="6994" y="1840"/>
                </a:cubicBezTo>
                <a:cubicBezTo>
                  <a:pt x="7032" y="1890"/>
                  <a:pt x="7084" y="1915"/>
                  <a:pt x="7151" y="1915"/>
                </a:cubicBezTo>
                <a:cubicBezTo>
                  <a:pt x="7257" y="1915"/>
                  <a:pt x="7361" y="1872"/>
                  <a:pt x="7464" y="1785"/>
                </a:cubicBezTo>
                <a:close/>
                <a:moveTo>
                  <a:pt x="9045" y="458"/>
                </a:moveTo>
                <a:lnTo>
                  <a:pt x="9008" y="743"/>
                </a:lnTo>
                <a:cubicBezTo>
                  <a:pt x="9094" y="726"/>
                  <a:pt x="9184" y="717"/>
                  <a:pt x="9277" y="717"/>
                </a:cubicBezTo>
                <a:cubicBezTo>
                  <a:pt x="9470" y="717"/>
                  <a:pt x="9625" y="776"/>
                  <a:pt x="9744" y="894"/>
                </a:cubicBezTo>
                <a:cubicBezTo>
                  <a:pt x="9863" y="1012"/>
                  <a:pt x="9922" y="1166"/>
                  <a:pt x="9922" y="1358"/>
                </a:cubicBezTo>
                <a:cubicBezTo>
                  <a:pt x="9922" y="1604"/>
                  <a:pt x="9833" y="1813"/>
                  <a:pt x="9652" y="1985"/>
                </a:cubicBezTo>
                <a:cubicBezTo>
                  <a:pt x="9473" y="2157"/>
                  <a:pt x="9254" y="2243"/>
                  <a:pt x="8997" y="2243"/>
                </a:cubicBezTo>
                <a:cubicBezTo>
                  <a:pt x="8939" y="2243"/>
                  <a:pt x="8873" y="2233"/>
                  <a:pt x="8799" y="2214"/>
                </a:cubicBezTo>
                <a:lnTo>
                  <a:pt x="8694" y="2960"/>
                </a:lnTo>
                <a:lnTo>
                  <a:pt x="8257" y="2960"/>
                </a:lnTo>
                <a:lnTo>
                  <a:pt x="8490" y="1290"/>
                </a:lnTo>
                <a:cubicBezTo>
                  <a:pt x="8404" y="1355"/>
                  <a:pt x="8325" y="1435"/>
                  <a:pt x="8253" y="1530"/>
                </a:cubicBezTo>
                <a:cubicBezTo>
                  <a:pt x="8215" y="1581"/>
                  <a:pt x="8184" y="1607"/>
                  <a:pt x="8159" y="1607"/>
                </a:cubicBezTo>
                <a:cubicBezTo>
                  <a:pt x="8143" y="1607"/>
                  <a:pt x="8134" y="1597"/>
                  <a:pt x="8134" y="1578"/>
                </a:cubicBezTo>
                <a:cubicBezTo>
                  <a:pt x="8134" y="1534"/>
                  <a:pt x="8167" y="1452"/>
                  <a:pt x="8233" y="1336"/>
                </a:cubicBezTo>
                <a:cubicBezTo>
                  <a:pt x="8299" y="1218"/>
                  <a:pt x="8399" y="1105"/>
                  <a:pt x="8534" y="994"/>
                </a:cubicBezTo>
                <a:lnTo>
                  <a:pt x="8608" y="458"/>
                </a:lnTo>
                <a:lnTo>
                  <a:pt x="9045" y="458"/>
                </a:lnTo>
                <a:close/>
                <a:moveTo>
                  <a:pt x="8961" y="1062"/>
                </a:moveTo>
                <a:lnTo>
                  <a:pt x="8850" y="1857"/>
                </a:lnTo>
                <a:cubicBezTo>
                  <a:pt x="8892" y="1876"/>
                  <a:pt x="8937" y="1886"/>
                  <a:pt x="8983" y="1886"/>
                </a:cubicBezTo>
                <a:cubicBezTo>
                  <a:pt x="9137" y="1886"/>
                  <a:pt x="9256" y="1835"/>
                  <a:pt x="9341" y="1734"/>
                </a:cubicBezTo>
                <a:cubicBezTo>
                  <a:pt x="9426" y="1633"/>
                  <a:pt x="9468" y="1511"/>
                  <a:pt x="9468" y="1369"/>
                </a:cubicBezTo>
                <a:cubicBezTo>
                  <a:pt x="9468" y="1151"/>
                  <a:pt x="9355" y="1042"/>
                  <a:pt x="9131" y="1042"/>
                </a:cubicBezTo>
                <a:cubicBezTo>
                  <a:pt x="9079" y="1042"/>
                  <a:pt x="9023" y="1049"/>
                  <a:pt x="8961" y="1062"/>
                </a:cubicBezTo>
                <a:close/>
                <a:moveTo>
                  <a:pt x="11728" y="767"/>
                </a:moveTo>
                <a:lnTo>
                  <a:pt x="11525" y="2214"/>
                </a:lnTo>
                <a:lnTo>
                  <a:pt x="11087" y="2214"/>
                </a:lnTo>
                <a:lnTo>
                  <a:pt x="11106" y="2077"/>
                </a:lnTo>
                <a:cubicBezTo>
                  <a:pt x="10969" y="2188"/>
                  <a:pt x="10828" y="2243"/>
                  <a:pt x="10682" y="2243"/>
                </a:cubicBezTo>
                <a:cubicBezTo>
                  <a:pt x="10533" y="2243"/>
                  <a:pt x="10410" y="2184"/>
                  <a:pt x="10312" y="2065"/>
                </a:cubicBezTo>
                <a:cubicBezTo>
                  <a:pt x="10214" y="1947"/>
                  <a:pt x="10166" y="1796"/>
                  <a:pt x="10166" y="1612"/>
                </a:cubicBezTo>
                <a:cubicBezTo>
                  <a:pt x="10166" y="1348"/>
                  <a:pt x="10258" y="1133"/>
                  <a:pt x="10442" y="967"/>
                </a:cubicBezTo>
                <a:cubicBezTo>
                  <a:pt x="10626" y="801"/>
                  <a:pt x="10890" y="717"/>
                  <a:pt x="11232" y="717"/>
                </a:cubicBezTo>
                <a:cubicBezTo>
                  <a:pt x="11403" y="717"/>
                  <a:pt x="11568" y="734"/>
                  <a:pt x="11728" y="767"/>
                </a:cubicBezTo>
                <a:close/>
                <a:moveTo>
                  <a:pt x="11148" y="1785"/>
                </a:moveTo>
                <a:lnTo>
                  <a:pt x="11246" y="1086"/>
                </a:lnTo>
                <a:cubicBezTo>
                  <a:pt x="11213" y="1082"/>
                  <a:pt x="11182" y="1081"/>
                  <a:pt x="11151" y="1081"/>
                </a:cubicBezTo>
                <a:cubicBezTo>
                  <a:pt x="10976" y="1081"/>
                  <a:pt x="10844" y="1134"/>
                  <a:pt x="10754" y="1239"/>
                </a:cubicBezTo>
                <a:cubicBezTo>
                  <a:pt x="10665" y="1345"/>
                  <a:pt x="10620" y="1476"/>
                  <a:pt x="10620" y="1632"/>
                </a:cubicBezTo>
                <a:cubicBezTo>
                  <a:pt x="10620" y="1721"/>
                  <a:pt x="10639" y="1790"/>
                  <a:pt x="10677" y="1840"/>
                </a:cubicBezTo>
                <a:cubicBezTo>
                  <a:pt x="10715" y="1890"/>
                  <a:pt x="10767" y="1915"/>
                  <a:pt x="10834" y="1915"/>
                </a:cubicBezTo>
                <a:cubicBezTo>
                  <a:pt x="10940" y="1915"/>
                  <a:pt x="11044" y="1872"/>
                  <a:pt x="11148" y="1785"/>
                </a:cubicBezTo>
                <a:close/>
                <a:moveTo>
                  <a:pt x="12551" y="740"/>
                </a:moveTo>
                <a:lnTo>
                  <a:pt x="12518" y="954"/>
                </a:lnTo>
                <a:lnTo>
                  <a:pt x="12524" y="960"/>
                </a:lnTo>
                <a:cubicBezTo>
                  <a:pt x="12655" y="798"/>
                  <a:pt x="12775" y="717"/>
                  <a:pt x="12883" y="717"/>
                </a:cubicBezTo>
                <a:cubicBezTo>
                  <a:pt x="12965" y="717"/>
                  <a:pt x="13053" y="771"/>
                  <a:pt x="13145" y="878"/>
                </a:cubicBezTo>
                <a:lnTo>
                  <a:pt x="12940" y="1282"/>
                </a:lnTo>
                <a:cubicBezTo>
                  <a:pt x="12869" y="1178"/>
                  <a:pt x="12800" y="1126"/>
                  <a:pt x="12732" y="1126"/>
                </a:cubicBezTo>
                <a:cubicBezTo>
                  <a:pt x="12674" y="1126"/>
                  <a:pt x="12616" y="1157"/>
                  <a:pt x="12557" y="1217"/>
                </a:cubicBezTo>
                <a:cubicBezTo>
                  <a:pt x="12499" y="1277"/>
                  <a:pt x="12468" y="1318"/>
                  <a:pt x="12465" y="1340"/>
                </a:cubicBezTo>
                <a:lnTo>
                  <a:pt x="12344" y="2214"/>
                </a:lnTo>
                <a:lnTo>
                  <a:pt x="11905" y="2214"/>
                </a:lnTo>
                <a:lnTo>
                  <a:pt x="12113" y="740"/>
                </a:lnTo>
                <a:lnTo>
                  <a:pt x="12551" y="740"/>
                </a:lnTo>
                <a:close/>
                <a:moveTo>
                  <a:pt x="689" y="4242"/>
                </a:moveTo>
                <a:lnTo>
                  <a:pt x="663" y="4433"/>
                </a:lnTo>
                <a:lnTo>
                  <a:pt x="669" y="4440"/>
                </a:lnTo>
                <a:cubicBezTo>
                  <a:pt x="823" y="4293"/>
                  <a:pt x="976" y="4220"/>
                  <a:pt x="1129" y="4220"/>
                </a:cubicBezTo>
                <a:cubicBezTo>
                  <a:pt x="1333" y="4220"/>
                  <a:pt x="1458" y="4309"/>
                  <a:pt x="1503" y="4489"/>
                </a:cubicBezTo>
                <a:cubicBezTo>
                  <a:pt x="1689" y="4309"/>
                  <a:pt x="1868" y="4220"/>
                  <a:pt x="2040" y="4220"/>
                </a:cubicBezTo>
                <a:cubicBezTo>
                  <a:pt x="2176" y="4220"/>
                  <a:pt x="2282" y="4262"/>
                  <a:pt x="2359" y="4346"/>
                </a:cubicBezTo>
                <a:cubicBezTo>
                  <a:pt x="2436" y="4430"/>
                  <a:pt x="2475" y="4543"/>
                  <a:pt x="2475" y="4685"/>
                </a:cubicBezTo>
                <a:cubicBezTo>
                  <a:pt x="2475" y="4721"/>
                  <a:pt x="2472" y="4760"/>
                  <a:pt x="2466" y="4802"/>
                </a:cubicBezTo>
                <a:lnTo>
                  <a:pt x="2336" y="5716"/>
                </a:lnTo>
                <a:lnTo>
                  <a:pt x="1899" y="5716"/>
                </a:lnTo>
                <a:lnTo>
                  <a:pt x="2019" y="4870"/>
                </a:lnTo>
                <a:cubicBezTo>
                  <a:pt x="2025" y="4825"/>
                  <a:pt x="2029" y="4785"/>
                  <a:pt x="2029" y="4750"/>
                </a:cubicBezTo>
                <a:cubicBezTo>
                  <a:pt x="2029" y="4613"/>
                  <a:pt x="1986" y="4544"/>
                  <a:pt x="1901" y="4544"/>
                </a:cubicBezTo>
                <a:cubicBezTo>
                  <a:pt x="1797" y="4544"/>
                  <a:pt x="1678" y="4622"/>
                  <a:pt x="1543" y="4777"/>
                </a:cubicBezTo>
                <a:lnTo>
                  <a:pt x="1412" y="5716"/>
                </a:lnTo>
                <a:lnTo>
                  <a:pt x="974" y="5716"/>
                </a:lnTo>
                <a:lnTo>
                  <a:pt x="1088" y="4875"/>
                </a:lnTo>
                <a:cubicBezTo>
                  <a:pt x="1094" y="4823"/>
                  <a:pt x="1098" y="4778"/>
                  <a:pt x="1098" y="4741"/>
                </a:cubicBezTo>
                <a:cubicBezTo>
                  <a:pt x="1098" y="4610"/>
                  <a:pt x="1052" y="4544"/>
                  <a:pt x="961" y="4544"/>
                </a:cubicBezTo>
                <a:cubicBezTo>
                  <a:pt x="867" y="4544"/>
                  <a:pt x="751" y="4620"/>
                  <a:pt x="614" y="4774"/>
                </a:cubicBezTo>
                <a:lnTo>
                  <a:pt x="481" y="5716"/>
                </a:lnTo>
                <a:lnTo>
                  <a:pt x="42" y="5716"/>
                </a:lnTo>
                <a:lnTo>
                  <a:pt x="250" y="4242"/>
                </a:lnTo>
                <a:lnTo>
                  <a:pt x="689" y="4242"/>
                </a:lnTo>
                <a:close/>
                <a:moveTo>
                  <a:pt x="3588" y="4220"/>
                </a:moveTo>
                <a:cubicBezTo>
                  <a:pt x="3802" y="4220"/>
                  <a:pt x="3977" y="4283"/>
                  <a:pt x="4113" y="4412"/>
                </a:cubicBezTo>
                <a:cubicBezTo>
                  <a:pt x="4249" y="4540"/>
                  <a:pt x="4317" y="4707"/>
                  <a:pt x="4317" y="4913"/>
                </a:cubicBezTo>
                <a:cubicBezTo>
                  <a:pt x="4317" y="5147"/>
                  <a:pt x="4237" y="5344"/>
                  <a:pt x="4076" y="5504"/>
                </a:cubicBezTo>
                <a:cubicBezTo>
                  <a:pt x="3915" y="5665"/>
                  <a:pt x="3717" y="5745"/>
                  <a:pt x="3482" y="5745"/>
                </a:cubicBezTo>
                <a:cubicBezTo>
                  <a:pt x="3273" y="5745"/>
                  <a:pt x="3097" y="5676"/>
                  <a:pt x="2954" y="5540"/>
                </a:cubicBezTo>
                <a:cubicBezTo>
                  <a:pt x="2811" y="5402"/>
                  <a:pt x="2740" y="5234"/>
                  <a:pt x="2740" y="5036"/>
                </a:cubicBezTo>
                <a:cubicBezTo>
                  <a:pt x="2740" y="4814"/>
                  <a:pt x="2823" y="4622"/>
                  <a:pt x="2990" y="4461"/>
                </a:cubicBezTo>
                <a:cubicBezTo>
                  <a:pt x="3156" y="4300"/>
                  <a:pt x="3356" y="4220"/>
                  <a:pt x="3588" y="4220"/>
                </a:cubicBezTo>
                <a:close/>
                <a:moveTo>
                  <a:pt x="3486" y="5388"/>
                </a:moveTo>
                <a:cubicBezTo>
                  <a:pt x="3596" y="5388"/>
                  <a:pt x="3687" y="5337"/>
                  <a:pt x="3757" y="5236"/>
                </a:cubicBezTo>
                <a:cubicBezTo>
                  <a:pt x="3828" y="5134"/>
                  <a:pt x="3863" y="5022"/>
                  <a:pt x="3863" y="4900"/>
                </a:cubicBezTo>
                <a:cubicBezTo>
                  <a:pt x="3863" y="4803"/>
                  <a:pt x="3836" y="4725"/>
                  <a:pt x="3782" y="4666"/>
                </a:cubicBezTo>
                <a:cubicBezTo>
                  <a:pt x="3729" y="4606"/>
                  <a:pt x="3658" y="4577"/>
                  <a:pt x="3570" y="4577"/>
                </a:cubicBezTo>
                <a:cubicBezTo>
                  <a:pt x="3453" y="4577"/>
                  <a:pt x="3361" y="4629"/>
                  <a:pt x="3294" y="4734"/>
                </a:cubicBezTo>
                <a:cubicBezTo>
                  <a:pt x="3228" y="4838"/>
                  <a:pt x="3194" y="4948"/>
                  <a:pt x="3194" y="5061"/>
                </a:cubicBezTo>
                <a:cubicBezTo>
                  <a:pt x="3194" y="5160"/>
                  <a:pt x="3223" y="5239"/>
                  <a:pt x="3282" y="5299"/>
                </a:cubicBezTo>
                <a:cubicBezTo>
                  <a:pt x="3341" y="5358"/>
                  <a:pt x="3409" y="5388"/>
                  <a:pt x="3486" y="5388"/>
                </a:cubicBezTo>
                <a:close/>
                <a:moveTo>
                  <a:pt x="4035" y="3480"/>
                </a:moveTo>
                <a:cubicBezTo>
                  <a:pt x="4106" y="3480"/>
                  <a:pt x="4165" y="3504"/>
                  <a:pt x="4214" y="3553"/>
                </a:cubicBezTo>
                <a:cubicBezTo>
                  <a:pt x="4264" y="3602"/>
                  <a:pt x="4288" y="3662"/>
                  <a:pt x="4288" y="3733"/>
                </a:cubicBezTo>
                <a:cubicBezTo>
                  <a:pt x="4288" y="3804"/>
                  <a:pt x="4264" y="3864"/>
                  <a:pt x="4214" y="3914"/>
                </a:cubicBezTo>
                <a:cubicBezTo>
                  <a:pt x="4165" y="3964"/>
                  <a:pt x="4106" y="3989"/>
                  <a:pt x="4035" y="3989"/>
                </a:cubicBezTo>
                <a:cubicBezTo>
                  <a:pt x="3965" y="3989"/>
                  <a:pt x="3905" y="3964"/>
                  <a:pt x="3854" y="3914"/>
                </a:cubicBezTo>
                <a:cubicBezTo>
                  <a:pt x="3804" y="3864"/>
                  <a:pt x="3778" y="3804"/>
                  <a:pt x="3778" y="3733"/>
                </a:cubicBezTo>
                <a:cubicBezTo>
                  <a:pt x="3778" y="3662"/>
                  <a:pt x="3804" y="3602"/>
                  <a:pt x="3854" y="3553"/>
                </a:cubicBezTo>
                <a:cubicBezTo>
                  <a:pt x="3905" y="3504"/>
                  <a:pt x="3965" y="3480"/>
                  <a:pt x="4035" y="3480"/>
                </a:cubicBezTo>
                <a:close/>
                <a:moveTo>
                  <a:pt x="3292" y="3480"/>
                </a:moveTo>
                <a:cubicBezTo>
                  <a:pt x="3363" y="3480"/>
                  <a:pt x="3423" y="3504"/>
                  <a:pt x="3472" y="3553"/>
                </a:cubicBezTo>
                <a:cubicBezTo>
                  <a:pt x="3522" y="3602"/>
                  <a:pt x="3546" y="3662"/>
                  <a:pt x="3545" y="3733"/>
                </a:cubicBezTo>
                <a:cubicBezTo>
                  <a:pt x="3546" y="3804"/>
                  <a:pt x="3522" y="3864"/>
                  <a:pt x="3472" y="3914"/>
                </a:cubicBezTo>
                <a:cubicBezTo>
                  <a:pt x="3423" y="3964"/>
                  <a:pt x="3363" y="3989"/>
                  <a:pt x="3292" y="3989"/>
                </a:cubicBezTo>
                <a:cubicBezTo>
                  <a:pt x="3221" y="3989"/>
                  <a:pt x="3161" y="3964"/>
                  <a:pt x="3110" y="3914"/>
                </a:cubicBezTo>
                <a:cubicBezTo>
                  <a:pt x="3060" y="3864"/>
                  <a:pt x="3035" y="3804"/>
                  <a:pt x="3035" y="3733"/>
                </a:cubicBezTo>
                <a:cubicBezTo>
                  <a:pt x="3035" y="3663"/>
                  <a:pt x="3061" y="3604"/>
                  <a:pt x="3112" y="3554"/>
                </a:cubicBezTo>
                <a:cubicBezTo>
                  <a:pt x="3162" y="3505"/>
                  <a:pt x="3222" y="3480"/>
                  <a:pt x="3292" y="3480"/>
                </a:cubicBezTo>
                <a:close/>
                <a:moveTo>
                  <a:pt x="4781" y="3832"/>
                </a:moveTo>
                <a:cubicBezTo>
                  <a:pt x="4781" y="3770"/>
                  <a:pt x="4804" y="3717"/>
                  <a:pt x="4848" y="3673"/>
                </a:cubicBezTo>
                <a:cubicBezTo>
                  <a:pt x="4892" y="3628"/>
                  <a:pt x="4945" y="3606"/>
                  <a:pt x="5008" y="3606"/>
                </a:cubicBezTo>
                <a:cubicBezTo>
                  <a:pt x="5071" y="3606"/>
                  <a:pt x="5125" y="3628"/>
                  <a:pt x="5169" y="3673"/>
                </a:cubicBezTo>
                <a:cubicBezTo>
                  <a:pt x="5214" y="3717"/>
                  <a:pt x="5236" y="3770"/>
                  <a:pt x="5236" y="3832"/>
                </a:cubicBezTo>
                <a:cubicBezTo>
                  <a:pt x="5236" y="3896"/>
                  <a:pt x="5214" y="3950"/>
                  <a:pt x="5169" y="3994"/>
                </a:cubicBezTo>
                <a:cubicBezTo>
                  <a:pt x="5125" y="4038"/>
                  <a:pt x="5071" y="4061"/>
                  <a:pt x="5008" y="4061"/>
                </a:cubicBezTo>
                <a:cubicBezTo>
                  <a:pt x="4945" y="4061"/>
                  <a:pt x="4892" y="4038"/>
                  <a:pt x="4848" y="3994"/>
                </a:cubicBezTo>
                <a:cubicBezTo>
                  <a:pt x="4804" y="3950"/>
                  <a:pt x="4781" y="3896"/>
                  <a:pt x="4781" y="3832"/>
                </a:cubicBezTo>
                <a:close/>
                <a:moveTo>
                  <a:pt x="5181" y="4242"/>
                </a:moveTo>
                <a:lnTo>
                  <a:pt x="4977" y="5690"/>
                </a:lnTo>
                <a:cubicBezTo>
                  <a:pt x="4947" y="5899"/>
                  <a:pt x="4914" y="6049"/>
                  <a:pt x="4879" y="6140"/>
                </a:cubicBezTo>
                <a:cubicBezTo>
                  <a:pt x="4844" y="6231"/>
                  <a:pt x="4779" y="6308"/>
                  <a:pt x="4686" y="6370"/>
                </a:cubicBezTo>
                <a:cubicBezTo>
                  <a:pt x="4593" y="6432"/>
                  <a:pt x="4483" y="6462"/>
                  <a:pt x="4359" y="6462"/>
                </a:cubicBezTo>
                <a:cubicBezTo>
                  <a:pt x="4306" y="6462"/>
                  <a:pt x="4254" y="6456"/>
                  <a:pt x="4204" y="6443"/>
                </a:cubicBezTo>
                <a:lnTo>
                  <a:pt x="4256" y="6092"/>
                </a:lnTo>
                <a:cubicBezTo>
                  <a:pt x="4337" y="6092"/>
                  <a:pt x="4398" y="6072"/>
                  <a:pt x="4438" y="6033"/>
                </a:cubicBezTo>
                <a:cubicBezTo>
                  <a:pt x="4478" y="5993"/>
                  <a:pt x="4507" y="5911"/>
                  <a:pt x="4525" y="5784"/>
                </a:cubicBezTo>
                <a:lnTo>
                  <a:pt x="4742" y="4242"/>
                </a:lnTo>
                <a:lnTo>
                  <a:pt x="5181" y="4242"/>
                </a:lnTo>
                <a:close/>
                <a:moveTo>
                  <a:pt x="6145" y="3502"/>
                </a:moveTo>
                <a:lnTo>
                  <a:pt x="5835" y="5716"/>
                </a:lnTo>
                <a:lnTo>
                  <a:pt x="5397" y="5716"/>
                </a:lnTo>
                <a:lnTo>
                  <a:pt x="5708" y="3502"/>
                </a:lnTo>
                <a:lnTo>
                  <a:pt x="6145" y="3502"/>
                </a:lnTo>
                <a:close/>
                <a:moveTo>
                  <a:pt x="6481" y="3832"/>
                </a:moveTo>
                <a:cubicBezTo>
                  <a:pt x="6481" y="3770"/>
                  <a:pt x="6503" y="3717"/>
                  <a:pt x="6547" y="3673"/>
                </a:cubicBezTo>
                <a:cubicBezTo>
                  <a:pt x="6592" y="3628"/>
                  <a:pt x="6645" y="3606"/>
                  <a:pt x="6708" y="3606"/>
                </a:cubicBezTo>
                <a:cubicBezTo>
                  <a:pt x="6771" y="3606"/>
                  <a:pt x="6824" y="3628"/>
                  <a:pt x="6869" y="3673"/>
                </a:cubicBezTo>
                <a:cubicBezTo>
                  <a:pt x="6913" y="3717"/>
                  <a:pt x="6935" y="3770"/>
                  <a:pt x="6935" y="3832"/>
                </a:cubicBezTo>
                <a:cubicBezTo>
                  <a:pt x="6935" y="3896"/>
                  <a:pt x="6913" y="3950"/>
                  <a:pt x="6869" y="3994"/>
                </a:cubicBezTo>
                <a:cubicBezTo>
                  <a:pt x="6824" y="4038"/>
                  <a:pt x="6771" y="4061"/>
                  <a:pt x="6708" y="4061"/>
                </a:cubicBezTo>
                <a:cubicBezTo>
                  <a:pt x="6645" y="4061"/>
                  <a:pt x="6592" y="4038"/>
                  <a:pt x="6547" y="3994"/>
                </a:cubicBezTo>
                <a:cubicBezTo>
                  <a:pt x="6503" y="3950"/>
                  <a:pt x="6481" y="3896"/>
                  <a:pt x="6481" y="3832"/>
                </a:cubicBezTo>
                <a:close/>
                <a:moveTo>
                  <a:pt x="6877" y="4242"/>
                </a:moveTo>
                <a:lnTo>
                  <a:pt x="6670" y="5716"/>
                </a:lnTo>
                <a:lnTo>
                  <a:pt x="6231" y="5716"/>
                </a:lnTo>
                <a:lnTo>
                  <a:pt x="6439" y="4242"/>
                </a:lnTo>
                <a:lnTo>
                  <a:pt x="6877" y="4242"/>
                </a:lnTo>
                <a:close/>
                <a:moveTo>
                  <a:pt x="8622" y="4242"/>
                </a:moveTo>
                <a:lnTo>
                  <a:pt x="8581" y="4567"/>
                </a:lnTo>
                <a:lnTo>
                  <a:pt x="8343" y="4567"/>
                </a:lnTo>
                <a:cubicBezTo>
                  <a:pt x="8380" y="4644"/>
                  <a:pt x="8399" y="4722"/>
                  <a:pt x="8399" y="4800"/>
                </a:cubicBezTo>
                <a:cubicBezTo>
                  <a:pt x="8399" y="4952"/>
                  <a:pt x="8343" y="5079"/>
                  <a:pt x="8232" y="5183"/>
                </a:cubicBezTo>
                <a:cubicBezTo>
                  <a:pt x="8121" y="5287"/>
                  <a:pt x="7971" y="5339"/>
                  <a:pt x="7782" y="5339"/>
                </a:cubicBezTo>
                <a:cubicBezTo>
                  <a:pt x="7686" y="5339"/>
                  <a:pt x="7617" y="5344"/>
                  <a:pt x="7577" y="5353"/>
                </a:cubicBezTo>
                <a:cubicBezTo>
                  <a:pt x="7536" y="5362"/>
                  <a:pt x="7516" y="5383"/>
                  <a:pt x="7516" y="5418"/>
                </a:cubicBezTo>
                <a:cubicBezTo>
                  <a:pt x="7516" y="5437"/>
                  <a:pt x="7529" y="5454"/>
                  <a:pt x="7555" y="5468"/>
                </a:cubicBezTo>
                <a:cubicBezTo>
                  <a:pt x="7582" y="5482"/>
                  <a:pt x="7689" y="5504"/>
                  <a:pt x="7878" y="5534"/>
                </a:cubicBezTo>
                <a:cubicBezTo>
                  <a:pt x="8066" y="5564"/>
                  <a:pt x="8202" y="5617"/>
                  <a:pt x="8283" y="5695"/>
                </a:cubicBezTo>
                <a:cubicBezTo>
                  <a:pt x="8364" y="5772"/>
                  <a:pt x="8405" y="5868"/>
                  <a:pt x="8405" y="5982"/>
                </a:cubicBezTo>
                <a:cubicBezTo>
                  <a:pt x="8405" y="6302"/>
                  <a:pt x="8152" y="6462"/>
                  <a:pt x="7646" y="6462"/>
                </a:cubicBezTo>
                <a:cubicBezTo>
                  <a:pt x="7414" y="6462"/>
                  <a:pt x="7239" y="6429"/>
                  <a:pt x="7121" y="6364"/>
                </a:cubicBezTo>
                <a:cubicBezTo>
                  <a:pt x="7003" y="6298"/>
                  <a:pt x="6945" y="6210"/>
                  <a:pt x="6945" y="6099"/>
                </a:cubicBezTo>
                <a:cubicBezTo>
                  <a:pt x="6945" y="5954"/>
                  <a:pt x="7066" y="5844"/>
                  <a:pt x="7309" y="5768"/>
                </a:cubicBezTo>
                <a:cubicBezTo>
                  <a:pt x="7172" y="5700"/>
                  <a:pt x="7104" y="5609"/>
                  <a:pt x="7104" y="5495"/>
                </a:cubicBezTo>
                <a:cubicBezTo>
                  <a:pt x="7104" y="5358"/>
                  <a:pt x="7203" y="5267"/>
                  <a:pt x="7402" y="5223"/>
                </a:cubicBezTo>
                <a:cubicBezTo>
                  <a:pt x="7231" y="5122"/>
                  <a:pt x="7146" y="4981"/>
                  <a:pt x="7146" y="4797"/>
                </a:cubicBezTo>
                <a:cubicBezTo>
                  <a:pt x="7146" y="4649"/>
                  <a:pt x="7206" y="4519"/>
                  <a:pt x="7328" y="4408"/>
                </a:cubicBezTo>
                <a:cubicBezTo>
                  <a:pt x="7449" y="4298"/>
                  <a:pt x="7606" y="4242"/>
                  <a:pt x="7799" y="4242"/>
                </a:cubicBezTo>
                <a:lnTo>
                  <a:pt x="8622" y="4242"/>
                </a:lnTo>
                <a:close/>
                <a:moveTo>
                  <a:pt x="7752" y="5067"/>
                </a:moveTo>
                <a:cubicBezTo>
                  <a:pt x="7913" y="5067"/>
                  <a:pt x="7993" y="4961"/>
                  <a:pt x="7993" y="4749"/>
                </a:cubicBezTo>
                <a:cubicBezTo>
                  <a:pt x="7993" y="4683"/>
                  <a:pt x="7974" y="4632"/>
                  <a:pt x="7938" y="4594"/>
                </a:cubicBezTo>
                <a:cubicBezTo>
                  <a:pt x="7902" y="4557"/>
                  <a:pt x="7852" y="4538"/>
                  <a:pt x="7789" y="4538"/>
                </a:cubicBezTo>
                <a:cubicBezTo>
                  <a:pt x="7628" y="4538"/>
                  <a:pt x="7548" y="4646"/>
                  <a:pt x="7548" y="4862"/>
                </a:cubicBezTo>
                <a:cubicBezTo>
                  <a:pt x="7548" y="4999"/>
                  <a:pt x="7616" y="5067"/>
                  <a:pt x="7752" y="5067"/>
                </a:cubicBezTo>
                <a:close/>
                <a:moveTo>
                  <a:pt x="7996" y="6040"/>
                </a:moveTo>
                <a:cubicBezTo>
                  <a:pt x="7996" y="5972"/>
                  <a:pt x="7927" y="5924"/>
                  <a:pt x="7788" y="5896"/>
                </a:cubicBezTo>
                <a:lnTo>
                  <a:pt x="7597" y="5855"/>
                </a:lnTo>
                <a:cubicBezTo>
                  <a:pt x="7556" y="5855"/>
                  <a:pt x="7501" y="5869"/>
                  <a:pt x="7431" y="5897"/>
                </a:cubicBezTo>
                <a:cubicBezTo>
                  <a:pt x="7362" y="5925"/>
                  <a:pt x="7327" y="5968"/>
                  <a:pt x="7327" y="6028"/>
                </a:cubicBezTo>
                <a:cubicBezTo>
                  <a:pt x="7327" y="6129"/>
                  <a:pt x="7436" y="6180"/>
                  <a:pt x="7652" y="6180"/>
                </a:cubicBezTo>
                <a:cubicBezTo>
                  <a:pt x="7774" y="6180"/>
                  <a:pt x="7861" y="6169"/>
                  <a:pt x="7915" y="6148"/>
                </a:cubicBezTo>
                <a:cubicBezTo>
                  <a:pt x="7969" y="6127"/>
                  <a:pt x="7996" y="6091"/>
                  <a:pt x="7996" y="6040"/>
                </a:cubicBezTo>
                <a:close/>
                <a:moveTo>
                  <a:pt x="9419" y="3502"/>
                </a:moveTo>
                <a:lnTo>
                  <a:pt x="9289" y="4415"/>
                </a:lnTo>
                <a:cubicBezTo>
                  <a:pt x="9445" y="4285"/>
                  <a:pt x="9609" y="4220"/>
                  <a:pt x="9783" y="4220"/>
                </a:cubicBezTo>
                <a:cubicBezTo>
                  <a:pt x="9910" y="4220"/>
                  <a:pt x="10009" y="4257"/>
                  <a:pt x="10082" y="4332"/>
                </a:cubicBezTo>
                <a:cubicBezTo>
                  <a:pt x="10154" y="4407"/>
                  <a:pt x="10191" y="4512"/>
                  <a:pt x="10191" y="4647"/>
                </a:cubicBezTo>
                <a:cubicBezTo>
                  <a:pt x="10191" y="4684"/>
                  <a:pt x="10188" y="4722"/>
                  <a:pt x="10183" y="4762"/>
                </a:cubicBezTo>
                <a:lnTo>
                  <a:pt x="10048" y="5716"/>
                </a:lnTo>
                <a:lnTo>
                  <a:pt x="9610" y="5716"/>
                </a:lnTo>
                <a:lnTo>
                  <a:pt x="9743" y="4774"/>
                </a:lnTo>
                <a:cubicBezTo>
                  <a:pt x="9750" y="4718"/>
                  <a:pt x="9742" y="4671"/>
                  <a:pt x="9717" y="4633"/>
                </a:cubicBezTo>
                <a:cubicBezTo>
                  <a:pt x="9692" y="4596"/>
                  <a:pt x="9655" y="4577"/>
                  <a:pt x="9606" y="4577"/>
                </a:cubicBezTo>
                <a:cubicBezTo>
                  <a:pt x="9505" y="4577"/>
                  <a:pt x="9383" y="4638"/>
                  <a:pt x="9240" y="4762"/>
                </a:cubicBezTo>
                <a:lnTo>
                  <a:pt x="9107" y="5716"/>
                </a:lnTo>
                <a:lnTo>
                  <a:pt x="8668" y="5716"/>
                </a:lnTo>
                <a:lnTo>
                  <a:pt x="8981" y="3502"/>
                </a:lnTo>
                <a:lnTo>
                  <a:pt x="9419" y="3502"/>
                </a:lnTo>
                <a:close/>
                <a:moveTo>
                  <a:pt x="11883" y="5044"/>
                </a:moveTo>
                <a:lnTo>
                  <a:pt x="10920" y="5044"/>
                </a:lnTo>
                <a:cubicBezTo>
                  <a:pt x="10910" y="5159"/>
                  <a:pt x="10936" y="5251"/>
                  <a:pt x="10999" y="5319"/>
                </a:cubicBezTo>
                <a:cubicBezTo>
                  <a:pt x="11063" y="5386"/>
                  <a:pt x="11149" y="5421"/>
                  <a:pt x="11258" y="5421"/>
                </a:cubicBezTo>
                <a:cubicBezTo>
                  <a:pt x="11378" y="5421"/>
                  <a:pt x="11560" y="5371"/>
                  <a:pt x="11803" y="5271"/>
                </a:cubicBezTo>
                <a:lnTo>
                  <a:pt x="11725" y="5639"/>
                </a:lnTo>
                <a:cubicBezTo>
                  <a:pt x="11534" y="5710"/>
                  <a:pt x="11363" y="5745"/>
                  <a:pt x="11213" y="5745"/>
                </a:cubicBezTo>
                <a:cubicBezTo>
                  <a:pt x="10990" y="5745"/>
                  <a:pt x="10812" y="5680"/>
                  <a:pt x="10679" y="5550"/>
                </a:cubicBezTo>
                <a:cubicBezTo>
                  <a:pt x="10545" y="5421"/>
                  <a:pt x="10479" y="5247"/>
                  <a:pt x="10479" y="5030"/>
                </a:cubicBezTo>
                <a:cubicBezTo>
                  <a:pt x="10479" y="4805"/>
                  <a:pt x="10557" y="4614"/>
                  <a:pt x="10712" y="4456"/>
                </a:cubicBezTo>
                <a:cubicBezTo>
                  <a:pt x="10867" y="4299"/>
                  <a:pt x="11056" y="4220"/>
                  <a:pt x="11276" y="4220"/>
                </a:cubicBezTo>
                <a:cubicBezTo>
                  <a:pt x="11467" y="4220"/>
                  <a:pt x="11620" y="4276"/>
                  <a:pt x="11735" y="4390"/>
                </a:cubicBezTo>
                <a:cubicBezTo>
                  <a:pt x="11850" y="4504"/>
                  <a:pt x="11907" y="4653"/>
                  <a:pt x="11907" y="4840"/>
                </a:cubicBezTo>
                <a:cubicBezTo>
                  <a:pt x="11907" y="4905"/>
                  <a:pt x="11899" y="4973"/>
                  <a:pt x="11883" y="5044"/>
                </a:cubicBezTo>
                <a:close/>
                <a:moveTo>
                  <a:pt x="10963" y="4791"/>
                </a:moveTo>
                <a:lnTo>
                  <a:pt x="11479" y="4791"/>
                </a:lnTo>
                <a:cubicBezTo>
                  <a:pt x="11482" y="4773"/>
                  <a:pt x="11483" y="4755"/>
                  <a:pt x="11483" y="4737"/>
                </a:cubicBezTo>
                <a:cubicBezTo>
                  <a:pt x="11483" y="4672"/>
                  <a:pt x="11464" y="4620"/>
                  <a:pt x="11424" y="4581"/>
                </a:cubicBezTo>
                <a:cubicBezTo>
                  <a:pt x="11386" y="4542"/>
                  <a:pt x="11333" y="4521"/>
                  <a:pt x="11268" y="4521"/>
                </a:cubicBezTo>
                <a:cubicBezTo>
                  <a:pt x="11127" y="4521"/>
                  <a:pt x="11025" y="4611"/>
                  <a:pt x="10963" y="4791"/>
                </a:cubicBezTo>
                <a:close/>
                <a:moveTo>
                  <a:pt x="12911" y="3931"/>
                </a:moveTo>
                <a:lnTo>
                  <a:pt x="12851" y="4242"/>
                </a:lnTo>
                <a:lnTo>
                  <a:pt x="13179" y="4242"/>
                </a:lnTo>
                <a:lnTo>
                  <a:pt x="13120" y="4567"/>
                </a:lnTo>
                <a:lnTo>
                  <a:pt x="12795" y="4567"/>
                </a:lnTo>
                <a:lnTo>
                  <a:pt x="12711" y="5044"/>
                </a:lnTo>
                <a:cubicBezTo>
                  <a:pt x="12704" y="5085"/>
                  <a:pt x="12700" y="5123"/>
                  <a:pt x="12700" y="5158"/>
                </a:cubicBezTo>
                <a:cubicBezTo>
                  <a:pt x="12700" y="5287"/>
                  <a:pt x="12744" y="5352"/>
                  <a:pt x="12831" y="5352"/>
                </a:cubicBezTo>
                <a:cubicBezTo>
                  <a:pt x="12884" y="5352"/>
                  <a:pt x="12968" y="5323"/>
                  <a:pt x="13085" y="5264"/>
                </a:cubicBezTo>
                <a:lnTo>
                  <a:pt x="13085" y="5651"/>
                </a:lnTo>
                <a:cubicBezTo>
                  <a:pt x="12956" y="5714"/>
                  <a:pt x="12830" y="5745"/>
                  <a:pt x="12707" y="5745"/>
                </a:cubicBezTo>
                <a:cubicBezTo>
                  <a:pt x="12564" y="5745"/>
                  <a:pt x="12452" y="5700"/>
                  <a:pt x="12370" y="5609"/>
                </a:cubicBezTo>
                <a:cubicBezTo>
                  <a:pt x="12288" y="5519"/>
                  <a:pt x="12247" y="5402"/>
                  <a:pt x="12247" y="5258"/>
                </a:cubicBezTo>
                <a:cubicBezTo>
                  <a:pt x="12247" y="5213"/>
                  <a:pt x="12252" y="5170"/>
                  <a:pt x="12260" y="5128"/>
                </a:cubicBezTo>
                <a:lnTo>
                  <a:pt x="12363" y="4567"/>
                </a:lnTo>
                <a:lnTo>
                  <a:pt x="12065" y="4567"/>
                </a:lnTo>
                <a:lnTo>
                  <a:pt x="12121" y="4242"/>
                </a:lnTo>
                <a:lnTo>
                  <a:pt x="12418" y="4242"/>
                </a:lnTo>
                <a:lnTo>
                  <a:pt x="12471" y="3931"/>
                </a:lnTo>
                <a:lnTo>
                  <a:pt x="12911" y="3931"/>
                </a:lnTo>
                <a:close/>
                <a:moveTo>
                  <a:pt x="14723" y="5044"/>
                </a:moveTo>
                <a:lnTo>
                  <a:pt x="13760" y="5044"/>
                </a:lnTo>
                <a:cubicBezTo>
                  <a:pt x="13749" y="5159"/>
                  <a:pt x="13776" y="5251"/>
                  <a:pt x="13839" y="5319"/>
                </a:cubicBezTo>
                <a:cubicBezTo>
                  <a:pt x="13903" y="5386"/>
                  <a:pt x="13989" y="5421"/>
                  <a:pt x="14098" y="5421"/>
                </a:cubicBezTo>
                <a:cubicBezTo>
                  <a:pt x="14218" y="5421"/>
                  <a:pt x="14400" y="5371"/>
                  <a:pt x="14643" y="5271"/>
                </a:cubicBezTo>
                <a:lnTo>
                  <a:pt x="14565" y="5639"/>
                </a:lnTo>
                <a:cubicBezTo>
                  <a:pt x="14374" y="5710"/>
                  <a:pt x="14203" y="5745"/>
                  <a:pt x="14053" y="5745"/>
                </a:cubicBezTo>
                <a:cubicBezTo>
                  <a:pt x="13830" y="5745"/>
                  <a:pt x="13652" y="5680"/>
                  <a:pt x="13518" y="5550"/>
                </a:cubicBezTo>
                <a:cubicBezTo>
                  <a:pt x="13385" y="5421"/>
                  <a:pt x="13319" y="5247"/>
                  <a:pt x="13319" y="5030"/>
                </a:cubicBezTo>
                <a:cubicBezTo>
                  <a:pt x="13319" y="4805"/>
                  <a:pt x="13397" y="4614"/>
                  <a:pt x="13552" y="4456"/>
                </a:cubicBezTo>
                <a:cubicBezTo>
                  <a:pt x="13707" y="4299"/>
                  <a:pt x="13895" y="4220"/>
                  <a:pt x="14116" y="4220"/>
                </a:cubicBezTo>
                <a:cubicBezTo>
                  <a:pt x="14307" y="4220"/>
                  <a:pt x="14460" y="4276"/>
                  <a:pt x="14575" y="4390"/>
                </a:cubicBezTo>
                <a:cubicBezTo>
                  <a:pt x="14690" y="4504"/>
                  <a:pt x="14747" y="4653"/>
                  <a:pt x="14747" y="4840"/>
                </a:cubicBezTo>
                <a:cubicBezTo>
                  <a:pt x="14747" y="4905"/>
                  <a:pt x="14739" y="4973"/>
                  <a:pt x="14723" y="5044"/>
                </a:cubicBezTo>
                <a:close/>
                <a:moveTo>
                  <a:pt x="13803" y="4791"/>
                </a:moveTo>
                <a:lnTo>
                  <a:pt x="14318" y="4791"/>
                </a:lnTo>
                <a:cubicBezTo>
                  <a:pt x="14322" y="4773"/>
                  <a:pt x="14323" y="4755"/>
                  <a:pt x="14323" y="4737"/>
                </a:cubicBezTo>
                <a:cubicBezTo>
                  <a:pt x="14323" y="4672"/>
                  <a:pt x="14304" y="4620"/>
                  <a:pt x="14264" y="4581"/>
                </a:cubicBezTo>
                <a:cubicBezTo>
                  <a:pt x="14225" y="4542"/>
                  <a:pt x="14173" y="4521"/>
                  <a:pt x="14107" y="4521"/>
                </a:cubicBezTo>
                <a:cubicBezTo>
                  <a:pt x="13967" y="4521"/>
                  <a:pt x="13865" y="4611"/>
                  <a:pt x="13803" y="4791"/>
                </a:cubicBezTo>
                <a:close/>
                <a:moveTo>
                  <a:pt x="15578" y="4242"/>
                </a:moveTo>
                <a:lnTo>
                  <a:pt x="15544" y="4456"/>
                </a:lnTo>
                <a:lnTo>
                  <a:pt x="15551" y="4462"/>
                </a:lnTo>
                <a:cubicBezTo>
                  <a:pt x="15682" y="4300"/>
                  <a:pt x="15801" y="4220"/>
                  <a:pt x="15909" y="4220"/>
                </a:cubicBezTo>
                <a:cubicBezTo>
                  <a:pt x="15992" y="4220"/>
                  <a:pt x="16079" y="4273"/>
                  <a:pt x="16171" y="4380"/>
                </a:cubicBezTo>
                <a:lnTo>
                  <a:pt x="15967" y="4784"/>
                </a:lnTo>
                <a:cubicBezTo>
                  <a:pt x="15895" y="4681"/>
                  <a:pt x="15826" y="4629"/>
                  <a:pt x="15758" y="4629"/>
                </a:cubicBezTo>
                <a:cubicBezTo>
                  <a:pt x="15700" y="4629"/>
                  <a:pt x="15642" y="4659"/>
                  <a:pt x="15584" y="4719"/>
                </a:cubicBezTo>
                <a:cubicBezTo>
                  <a:pt x="15526" y="4779"/>
                  <a:pt x="15495" y="4820"/>
                  <a:pt x="15492" y="4842"/>
                </a:cubicBezTo>
                <a:lnTo>
                  <a:pt x="15370" y="5716"/>
                </a:lnTo>
                <a:lnTo>
                  <a:pt x="14931" y="5716"/>
                </a:lnTo>
                <a:lnTo>
                  <a:pt x="15139" y="4242"/>
                </a:lnTo>
                <a:lnTo>
                  <a:pt x="15578" y="4242"/>
                </a:lnTo>
                <a:close/>
                <a:moveTo>
                  <a:pt x="846" y="7433"/>
                </a:moveTo>
                <a:lnTo>
                  <a:pt x="786" y="7745"/>
                </a:lnTo>
                <a:lnTo>
                  <a:pt x="1113" y="7745"/>
                </a:lnTo>
                <a:lnTo>
                  <a:pt x="1054" y="8069"/>
                </a:lnTo>
                <a:lnTo>
                  <a:pt x="730" y="8069"/>
                </a:lnTo>
                <a:lnTo>
                  <a:pt x="646" y="8546"/>
                </a:lnTo>
                <a:cubicBezTo>
                  <a:pt x="638" y="8587"/>
                  <a:pt x="635" y="8625"/>
                  <a:pt x="635" y="8660"/>
                </a:cubicBezTo>
                <a:cubicBezTo>
                  <a:pt x="635" y="8790"/>
                  <a:pt x="678" y="8855"/>
                  <a:pt x="766" y="8855"/>
                </a:cubicBezTo>
                <a:cubicBezTo>
                  <a:pt x="819" y="8855"/>
                  <a:pt x="903" y="8825"/>
                  <a:pt x="1019" y="8766"/>
                </a:cubicBezTo>
                <a:lnTo>
                  <a:pt x="1019" y="9154"/>
                </a:lnTo>
                <a:cubicBezTo>
                  <a:pt x="890" y="9216"/>
                  <a:pt x="764" y="9247"/>
                  <a:pt x="642" y="9247"/>
                </a:cubicBezTo>
                <a:cubicBezTo>
                  <a:pt x="499" y="9247"/>
                  <a:pt x="387" y="9202"/>
                  <a:pt x="305" y="9112"/>
                </a:cubicBezTo>
                <a:cubicBezTo>
                  <a:pt x="223" y="9021"/>
                  <a:pt x="182" y="8904"/>
                  <a:pt x="182" y="8760"/>
                </a:cubicBezTo>
                <a:cubicBezTo>
                  <a:pt x="182" y="8716"/>
                  <a:pt x="186" y="8672"/>
                  <a:pt x="194" y="8630"/>
                </a:cubicBezTo>
                <a:lnTo>
                  <a:pt x="298" y="8069"/>
                </a:lnTo>
                <a:lnTo>
                  <a:pt x="0" y="8069"/>
                </a:lnTo>
                <a:lnTo>
                  <a:pt x="55" y="7745"/>
                </a:lnTo>
                <a:lnTo>
                  <a:pt x="353" y="7745"/>
                </a:lnTo>
                <a:lnTo>
                  <a:pt x="405" y="7433"/>
                </a:lnTo>
                <a:lnTo>
                  <a:pt x="846" y="7433"/>
                </a:lnTo>
                <a:close/>
                <a:moveTo>
                  <a:pt x="1481" y="7335"/>
                </a:moveTo>
                <a:cubicBezTo>
                  <a:pt x="1481" y="7272"/>
                  <a:pt x="1503" y="7219"/>
                  <a:pt x="1547" y="7175"/>
                </a:cubicBezTo>
                <a:cubicBezTo>
                  <a:pt x="1592" y="7131"/>
                  <a:pt x="1645" y="7109"/>
                  <a:pt x="1707" y="7109"/>
                </a:cubicBezTo>
                <a:cubicBezTo>
                  <a:pt x="1771" y="7109"/>
                  <a:pt x="1824" y="7131"/>
                  <a:pt x="1868" y="7175"/>
                </a:cubicBezTo>
                <a:cubicBezTo>
                  <a:pt x="1913" y="7219"/>
                  <a:pt x="1935" y="7272"/>
                  <a:pt x="1935" y="7335"/>
                </a:cubicBezTo>
                <a:cubicBezTo>
                  <a:pt x="1935" y="7398"/>
                  <a:pt x="1913" y="7452"/>
                  <a:pt x="1868" y="7496"/>
                </a:cubicBezTo>
                <a:cubicBezTo>
                  <a:pt x="1824" y="7541"/>
                  <a:pt x="1771" y="7563"/>
                  <a:pt x="1707" y="7563"/>
                </a:cubicBezTo>
                <a:cubicBezTo>
                  <a:pt x="1645" y="7563"/>
                  <a:pt x="1592" y="7541"/>
                  <a:pt x="1547" y="7496"/>
                </a:cubicBezTo>
                <a:cubicBezTo>
                  <a:pt x="1503" y="7452"/>
                  <a:pt x="1481" y="7398"/>
                  <a:pt x="1481" y="7335"/>
                </a:cubicBezTo>
                <a:close/>
                <a:moveTo>
                  <a:pt x="1877" y="7745"/>
                </a:moveTo>
                <a:lnTo>
                  <a:pt x="1669" y="9218"/>
                </a:lnTo>
                <a:lnTo>
                  <a:pt x="1231" y="9218"/>
                </a:lnTo>
                <a:lnTo>
                  <a:pt x="1438" y="7745"/>
                </a:lnTo>
                <a:lnTo>
                  <a:pt x="1877" y="7745"/>
                </a:lnTo>
                <a:close/>
                <a:moveTo>
                  <a:pt x="2831" y="7005"/>
                </a:moveTo>
                <a:lnTo>
                  <a:pt x="2521" y="9218"/>
                </a:lnTo>
                <a:lnTo>
                  <a:pt x="2084" y="9218"/>
                </a:lnTo>
                <a:lnTo>
                  <a:pt x="2394" y="7005"/>
                </a:lnTo>
                <a:lnTo>
                  <a:pt x="2831" y="7005"/>
                </a:lnTo>
                <a:close/>
                <a:moveTo>
                  <a:pt x="3675" y="7005"/>
                </a:moveTo>
                <a:lnTo>
                  <a:pt x="3364" y="9218"/>
                </a:lnTo>
                <a:lnTo>
                  <a:pt x="2927" y="9218"/>
                </a:lnTo>
                <a:lnTo>
                  <a:pt x="3238" y="7005"/>
                </a:lnTo>
                <a:lnTo>
                  <a:pt x="3675" y="7005"/>
                </a:lnTo>
                <a:close/>
                <a:moveTo>
                  <a:pt x="4832" y="7855"/>
                </a:moveTo>
                <a:lnTo>
                  <a:pt x="4797" y="8202"/>
                </a:lnTo>
                <a:cubicBezTo>
                  <a:pt x="4721" y="8164"/>
                  <a:pt x="4641" y="8134"/>
                  <a:pt x="4559" y="8112"/>
                </a:cubicBezTo>
                <a:cubicBezTo>
                  <a:pt x="4476" y="8090"/>
                  <a:pt x="4414" y="8079"/>
                  <a:pt x="4370" y="8079"/>
                </a:cubicBezTo>
                <a:cubicBezTo>
                  <a:pt x="4306" y="8079"/>
                  <a:pt x="4273" y="8101"/>
                  <a:pt x="4273" y="8143"/>
                </a:cubicBezTo>
                <a:cubicBezTo>
                  <a:pt x="4273" y="8186"/>
                  <a:pt x="4332" y="8251"/>
                  <a:pt x="4448" y="8338"/>
                </a:cubicBezTo>
                <a:cubicBezTo>
                  <a:pt x="4581" y="8436"/>
                  <a:pt x="4667" y="8519"/>
                  <a:pt x="4706" y="8586"/>
                </a:cubicBezTo>
                <a:cubicBezTo>
                  <a:pt x="4744" y="8652"/>
                  <a:pt x="4763" y="8719"/>
                  <a:pt x="4763" y="8785"/>
                </a:cubicBezTo>
                <a:cubicBezTo>
                  <a:pt x="4763" y="8918"/>
                  <a:pt x="4712" y="9028"/>
                  <a:pt x="4609" y="9114"/>
                </a:cubicBezTo>
                <a:cubicBezTo>
                  <a:pt x="4505" y="9201"/>
                  <a:pt x="4373" y="9244"/>
                  <a:pt x="4211" y="9244"/>
                </a:cubicBezTo>
                <a:cubicBezTo>
                  <a:pt x="4044" y="9244"/>
                  <a:pt x="3874" y="9200"/>
                  <a:pt x="3702" y="9110"/>
                </a:cubicBezTo>
                <a:lnTo>
                  <a:pt x="3762" y="8783"/>
                </a:lnTo>
                <a:cubicBezTo>
                  <a:pt x="3942" y="8852"/>
                  <a:pt x="4076" y="8887"/>
                  <a:pt x="4165" y="8887"/>
                </a:cubicBezTo>
                <a:cubicBezTo>
                  <a:pt x="4261" y="8887"/>
                  <a:pt x="4309" y="8860"/>
                  <a:pt x="4309" y="8806"/>
                </a:cubicBezTo>
                <a:cubicBezTo>
                  <a:pt x="4310" y="8761"/>
                  <a:pt x="4246" y="8691"/>
                  <a:pt x="4118" y="8596"/>
                </a:cubicBezTo>
                <a:cubicBezTo>
                  <a:pt x="3989" y="8500"/>
                  <a:pt x="3907" y="8423"/>
                  <a:pt x="3870" y="8366"/>
                </a:cubicBezTo>
                <a:cubicBezTo>
                  <a:pt x="3834" y="8308"/>
                  <a:pt x="3816" y="8253"/>
                  <a:pt x="3816" y="8200"/>
                </a:cubicBezTo>
                <a:cubicBezTo>
                  <a:pt x="3816" y="8059"/>
                  <a:pt x="3867" y="7944"/>
                  <a:pt x="3970" y="7855"/>
                </a:cubicBezTo>
                <a:cubicBezTo>
                  <a:pt x="4073" y="7766"/>
                  <a:pt x="4206" y="7722"/>
                  <a:pt x="4368" y="7722"/>
                </a:cubicBezTo>
                <a:cubicBezTo>
                  <a:pt x="4521" y="7722"/>
                  <a:pt x="4675" y="7766"/>
                  <a:pt x="4832" y="7855"/>
                </a:cubicBezTo>
                <a:close/>
                <a:moveTo>
                  <a:pt x="6572" y="7771"/>
                </a:moveTo>
                <a:lnTo>
                  <a:pt x="6369" y="9218"/>
                </a:lnTo>
                <a:lnTo>
                  <a:pt x="5932" y="9218"/>
                </a:lnTo>
                <a:lnTo>
                  <a:pt x="5951" y="9081"/>
                </a:lnTo>
                <a:cubicBezTo>
                  <a:pt x="5813" y="9192"/>
                  <a:pt x="5672" y="9247"/>
                  <a:pt x="5526" y="9247"/>
                </a:cubicBezTo>
                <a:cubicBezTo>
                  <a:pt x="5377" y="9247"/>
                  <a:pt x="5254" y="9188"/>
                  <a:pt x="5157" y="9070"/>
                </a:cubicBezTo>
                <a:cubicBezTo>
                  <a:pt x="5059" y="8952"/>
                  <a:pt x="5010" y="8801"/>
                  <a:pt x="5010" y="8616"/>
                </a:cubicBezTo>
                <a:cubicBezTo>
                  <a:pt x="5010" y="8352"/>
                  <a:pt x="5102" y="8137"/>
                  <a:pt x="5287" y="7971"/>
                </a:cubicBezTo>
                <a:cubicBezTo>
                  <a:pt x="5470" y="7805"/>
                  <a:pt x="5734" y="7722"/>
                  <a:pt x="6077" y="7722"/>
                </a:cubicBezTo>
                <a:cubicBezTo>
                  <a:pt x="6248" y="7722"/>
                  <a:pt x="6413" y="7738"/>
                  <a:pt x="6572" y="7771"/>
                </a:cubicBezTo>
                <a:close/>
                <a:moveTo>
                  <a:pt x="5992" y="8790"/>
                </a:moveTo>
                <a:lnTo>
                  <a:pt x="6090" y="8090"/>
                </a:lnTo>
                <a:cubicBezTo>
                  <a:pt x="6057" y="8087"/>
                  <a:pt x="6026" y="8085"/>
                  <a:pt x="5995" y="8085"/>
                </a:cubicBezTo>
                <a:cubicBezTo>
                  <a:pt x="5820" y="8085"/>
                  <a:pt x="5688" y="8138"/>
                  <a:pt x="5599" y="8244"/>
                </a:cubicBezTo>
                <a:cubicBezTo>
                  <a:pt x="5509" y="8350"/>
                  <a:pt x="5465" y="8481"/>
                  <a:pt x="5465" y="8637"/>
                </a:cubicBezTo>
                <a:cubicBezTo>
                  <a:pt x="5465" y="8725"/>
                  <a:pt x="5483" y="8795"/>
                  <a:pt x="5521" y="8844"/>
                </a:cubicBezTo>
                <a:cubicBezTo>
                  <a:pt x="5560" y="8895"/>
                  <a:pt x="5612" y="8920"/>
                  <a:pt x="5678" y="8920"/>
                </a:cubicBezTo>
                <a:cubicBezTo>
                  <a:pt x="5784" y="8920"/>
                  <a:pt x="5889" y="8876"/>
                  <a:pt x="5992" y="8790"/>
                </a:cubicBezTo>
                <a:close/>
                <a:moveTo>
                  <a:pt x="7412" y="7745"/>
                </a:moveTo>
                <a:lnTo>
                  <a:pt x="7386" y="7936"/>
                </a:lnTo>
                <a:lnTo>
                  <a:pt x="7392" y="7942"/>
                </a:lnTo>
                <a:cubicBezTo>
                  <a:pt x="7546" y="7795"/>
                  <a:pt x="7699" y="7722"/>
                  <a:pt x="7852" y="7722"/>
                </a:cubicBezTo>
                <a:cubicBezTo>
                  <a:pt x="8056" y="7722"/>
                  <a:pt x="8181" y="7812"/>
                  <a:pt x="8227" y="7991"/>
                </a:cubicBezTo>
                <a:cubicBezTo>
                  <a:pt x="8413" y="7812"/>
                  <a:pt x="8592" y="7722"/>
                  <a:pt x="8763" y="7722"/>
                </a:cubicBezTo>
                <a:cubicBezTo>
                  <a:pt x="8899" y="7722"/>
                  <a:pt x="9005" y="7764"/>
                  <a:pt x="9082" y="7848"/>
                </a:cubicBezTo>
                <a:cubicBezTo>
                  <a:pt x="9160" y="7932"/>
                  <a:pt x="9199" y="8045"/>
                  <a:pt x="9199" y="8188"/>
                </a:cubicBezTo>
                <a:cubicBezTo>
                  <a:pt x="9199" y="8223"/>
                  <a:pt x="9195" y="8262"/>
                  <a:pt x="9189" y="8305"/>
                </a:cubicBezTo>
                <a:lnTo>
                  <a:pt x="9059" y="9218"/>
                </a:lnTo>
                <a:lnTo>
                  <a:pt x="8622" y="9218"/>
                </a:lnTo>
                <a:lnTo>
                  <a:pt x="8743" y="8372"/>
                </a:lnTo>
                <a:cubicBezTo>
                  <a:pt x="8749" y="8328"/>
                  <a:pt x="8752" y="8288"/>
                  <a:pt x="8752" y="8252"/>
                </a:cubicBezTo>
                <a:cubicBezTo>
                  <a:pt x="8752" y="8115"/>
                  <a:pt x="8710" y="8046"/>
                  <a:pt x="8625" y="8046"/>
                </a:cubicBezTo>
                <a:cubicBezTo>
                  <a:pt x="8520" y="8046"/>
                  <a:pt x="8401" y="8124"/>
                  <a:pt x="8266" y="8280"/>
                </a:cubicBezTo>
                <a:lnTo>
                  <a:pt x="8135" y="9218"/>
                </a:lnTo>
                <a:lnTo>
                  <a:pt x="7697" y="9218"/>
                </a:lnTo>
                <a:lnTo>
                  <a:pt x="7811" y="8377"/>
                </a:lnTo>
                <a:cubicBezTo>
                  <a:pt x="7818" y="8325"/>
                  <a:pt x="7821" y="8281"/>
                  <a:pt x="7821" y="8243"/>
                </a:cubicBezTo>
                <a:cubicBezTo>
                  <a:pt x="7821" y="8112"/>
                  <a:pt x="7775" y="8046"/>
                  <a:pt x="7685" y="8046"/>
                </a:cubicBezTo>
                <a:cubicBezTo>
                  <a:pt x="7590" y="8046"/>
                  <a:pt x="7475" y="8123"/>
                  <a:pt x="7337" y="8276"/>
                </a:cubicBezTo>
                <a:lnTo>
                  <a:pt x="7204" y="9218"/>
                </a:lnTo>
                <a:lnTo>
                  <a:pt x="6765" y="9218"/>
                </a:lnTo>
                <a:lnTo>
                  <a:pt x="6973" y="7745"/>
                </a:lnTo>
                <a:lnTo>
                  <a:pt x="7412" y="7745"/>
                </a:lnTo>
                <a:close/>
                <a:moveTo>
                  <a:pt x="10084" y="7745"/>
                </a:moveTo>
                <a:lnTo>
                  <a:pt x="10058" y="7936"/>
                </a:lnTo>
                <a:lnTo>
                  <a:pt x="10064" y="7942"/>
                </a:lnTo>
                <a:cubicBezTo>
                  <a:pt x="10218" y="7795"/>
                  <a:pt x="10371" y="7722"/>
                  <a:pt x="10524" y="7722"/>
                </a:cubicBezTo>
                <a:cubicBezTo>
                  <a:pt x="10728" y="7722"/>
                  <a:pt x="10853" y="7812"/>
                  <a:pt x="10898" y="7991"/>
                </a:cubicBezTo>
                <a:cubicBezTo>
                  <a:pt x="11084" y="7812"/>
                  <a:pt x="11263" y="7722"/>
                  <a:pt x="11435" y="7722"/>
                </a:cubicBezTo>
                <a:cubicBezTo>
                  <a:pt x="11571" y="7722"/>
                  <a:pt x="11677" y="7764"/>
                  <a:pt x="11754" y="7848"/>
                </a:cubicBezTo>
                <a:cubicBezTo>
                  <a:pt x="11831" y="7932"/>
                  <a:pt x="11870" y="8045"/>
                  <a:pt x="11870" y="8188"/>
                </a:cubicBezTo>
                <a:cubicBezTo>
                  <a:pt x="11870" y="8223"/>
                  <a:pt x="11867" y="8262"/>
                  <a:pt x="11860" y="8305"/>
                </a:cubicBezTo>
                <a:lnTo>
                  <a:pt x="11731" y="9218"/>
                </a:lnTo>
                <a:lnTo>
                  <a:pt x="11294" y="9218"/>
                </a:lnTo>
                <a:lnTo>
                  <a:pt x="11414" y="8372"/>
                </a:lnTo>
                <a:cubicBezTo>
                  <a:pt x="11420" y="8328"/>
                  <a:pt x="11423" y="8288"/>
                  <a:pt x="11423" y="8252"/>
                </a:cubicBezTo>
                <a:cubicBezTo>
                  <a:pt x="11423" y="8115"/>
                  <a:pt x="11381" y="8046"/>
                  <a:pt x="11296" y="8046"/>
                </a:cubicBezTo>
                <a:cubicBezTo>
                  <a:pt x="11192" y="8046"/>
                  <a:pt x="11072" y="8124"/>
                  <a:pt x="10938" y="8280"/>
                </a:cubicBezTo>
                <a:lnTo>
                  <a:pt x="10807" y="9218"/>
                </a:lnTo>
                <a:lnTo>
                  <a:pt x="10369" y="9218"/>
                </a:lnTo>
                <a:lnTo>
                  <a:pt x="10483" y="8377"/>
                </a:lnTo>
                <a:cubicBezTo>
                  <a:pt x="10489" y="8325"/>
                  <a:pt x="10492" y="8281"/>
                  <a:pt x="10492" y="8243"/>
                </a:cubicBezTo>
                <a:cubicBezTo>
                  <a:pt x="10492" y="8112"/>
                  <a:pt x="10447" y="8046"/>
                  <a:pt x="10356" y="8046"/>
                </a:cubicBezTo>
                <a:cubicBezTo>
                  <a:pt x="10262" y="8046"/>
                  <a:pt x="10146" y="8123"/>
                  <a:pt x="10009" y="8276"/>
                </a:cubicBezTo>
                <a:lnTo>
                  <a:pt x="9876" y="9218"/>
                </a:lnTo>
                <a:lnTo>
                  <a:pt x="9437" y="9218"/>
                </a:lnTo>
                <a:lnTo>
                  <a:pt x="9645" y="7745"/>
                </a:lnTo>
                <a:lnTo>
                  <a:pt x="10084" y="7745"/>
                </a:lnTo>
                <a:close/>
                <a:moveTo>
                  <a:pt x="13707" y="7771"/>
                </a:moveTo>
                <a:lnTo>
                  <a:pt x="13503" y="9218"/>
                </a:lnTo>
                <a:lnTo>
                  <a:pt x="13066" y="9218"/>
                </a:lnTo>
                <a:lnTo>
                  <a:pt x="13085" y="9081"/>
                </a:lnTo>
                <a:cubicBezTo>
                  <a:pt x="12948" y="9192"/>
                  <a:pt x="12807" y="9247"/>
                  <a:pt x="12660" y="9247"/>
                </a:cubicBezTo>
                <a:cubicBezTo>
                  <a:pt x="12512" y="9247"/>
                  <a:pt x="12388" y="9188"/>
                  <a:pt x="12291" y="9070"/>
                </a:cubicBezTo>
                <a:cubicBezTo>
                  <a:pt x="12193" y="8952"/>
                  <a:pt x="12144" y="8801"/>
                  <a:pt x="12144" y="8616"/>
                </a:cubicBezTo>
                <a:cubicBezTo>
                  <a:pt x="12144" y="8352"/>
                  <a:pt x="12236" y="8137"/>
                  <a:pt x="12421" y="7971"/>
                </a:cubicBezTo>
                <a:cubicBezTo>
                  <a:pt x="12605" y="7805"/>
                  <a:pt x="12868" y="7722"/>
                  <a:pt x="13211" y="7722"/>
                </a:cubicBezTo>
                <a:cubicBezTo>
                  <a:pt x="13382" y="7722"/>
                  <a:pt x="13547" y="7738"/>
                  <a:pt x="13707" y="7771"/>
                </a:cubicBezTo>
                <a:close/>
                <a:moveTo>
                  <a:pt x="13126" y="8790"/>
                </a:moveTo>
                <a:lnTo>
                  <a:pt x="13225" y="8090"/>
                </a:lnTo>
                <a:cubicBezTo>
                  <a:pt x="13192" y="8087"/>
                  <a:pt x="13160" y="8085"/>
                  <a:pt x="13129" y="8085"/>
                </a:cubicBezTo>
                <a:cubicBezTo>
                  <a:pt x="12954" y="8085"/>
                  <a:pt x="12822" y="8138"/>
                  <a:pt x="12733" y="8244"/>
                </a:cubicBezTo>
                <a:cubicBezTo>
                  <a:pt x="12644" y="8350"/>
                  <a:pt x="12599" y="8481"/>
                  <a:pt x="12599" y="8637"/>
                </a:cubicBezTo>
                <a:cubicBezTo>
                  <a:pt x="12599" y="8725"/>
                  <a:pt x="12618" y="8795"/>
                  <a:pt x="12656" y="8844"/>
                </a:cubicBezTo>
                <a:cubicBezTo>
                  <a:pt x="12694" y="8895"/>
                  <a:pt x="12746" y="8920"/>
                  <a:pt x="12812" y="8920"/>
                </a:cubicBezTo>
                <a:cubicBezTo>
                  <a:pt x="12919" y="8920"/>
                  <a:pt x="13023" y="8876"/>
                  <a:pt x="13126" y="8790"/>
                </a:cubicBezTo>
                <a:close/>
                <a:moveTo>
                  <a:pt x="14554" y="7745"/>
                </a:moveTo>
                <a:lnTo>
                  <a:pt x="14530" y="7914"/>
                </a:lnTo>
                <a:cubicBezTo>
                  <a:pt x="14693" y="7786"/>
                  <a:pt x="14860" y="7722"/>
                  <a:pt x="15031" y="7722"/>
                </a:cubicBezTo>
                <a:cubicBezTo>
                  <a:pt x="15160" y="7722"/>
                  <a:pt x="15259" y="7761"/>
                  <a:pt x="15327" y="7841"/>
                </a:cubicBezTo>
                <a:cubicBezTo>
                  <a:pt x="15396" y="7920"/>
                  <a:pt x="15430" y="8031"/>
                  <a:pt x="15430" y="8175"/>
                </a:cubicBezTo>
                <a:cubicBezTo>
                  <a:pt x="15430" y="8216"/>
                  <a:pt x="15427" y="8261"/>
                  <a:pt x="15420" y="8307"/>
                </a:cubicBezTo>
                <a:lnTo>
                  <a:pt x="15293" y="9218"/>
                </a:lnTo>
                <a:lnTo>
                  <a:pt x="14854" y="9218"/>
                </a:lnTo>
                <a:lnTo>
                  <a:pt x="14977" y="8341"/>
                </a:lnTo>
                <a:cubicBezTo>
                  <a:pt x="14982" y="8315"/>
                  <a:pt x="14984" y="8290"/>
                  <a:pt x="14984" y="8264"/>
                </a:cubicBezTo>
                <a:cubicBezTo>
                  <a:pt x="14984" y="8119"/>
                  <a:pt x="14938" y="8046"/>
                  <a:pt x="14848" y="8046"/>
                </a:cubicBezTo>
                <a:cubicBezTo>
                  <a:pt x="14743" y="8046"/>
                  <a:pt x="14620" y="8122"/>
                  <a:pt x="14479" y="8273"/>
                </a:cubicBezTo>
                <a:lnTo>
                  <a:pt x="14345" y="9218"/>
                </a:lnTo>
                <a:lnTo>
                  <a:pt x="13906" y="9218"/>
                </a:lnTo>
                <a:lnTo>
                  <a:pt x="14116" y="7745"/>
                </a:lnTo>
                <a:lnTo>
                  <a:pt x="14554" y="7745"/>
                </a:lnTo>
                <a:close/>
                <a:moveTo>
                  <a:pt x="16765" y="7855"/>
                </a:moveTo>
                <a:lnTo>
                  <a:pt x="16730" y="8202"/>
                </a:lnTo>
                <a:cubicBezTo>
                  <a:pt x="16654" y="8164"/>
                  <a:pt x="16575" y="8134"/>
                  <a:pt x="16492" y="8112"/>
                </a:cubicBezTo>
                <a:cubicBezTo>
                  <a:pt x="16410" y="8090"/>
                  <a:pt x="16347" y="8079"/>
                  <a:pt x="16304" y="8079"/>
                </a:cubicBezTo>
                <a:cubicBezTo>
                  <a:pt x="16239" y="8079"/>
                  <a:pt x="16207" y="8101"/>
                  <a:pt x="16207" y="8143"/>
                </a:cubicBezTo>
                <a:cubicBezTo>
                  <a:pt x="16207" y="8186"/>
                  <a:pt x="16265" y="8251"/>
                  <a:pt x="16382" y="8338"/>
                </a:cubicBezTo>
                <a:cubicBezTo>
                  <a:pt x="16515" y="8436"/>
                  <a:pt x="16601" y="8519"/>
                  <a:pt x="16639" y="8586"/>
                </a:cubicBezTo>
                <a:cubicBezTo>
                  <a:pt x="16677" y="8652"/>
                  <a:pt x="16697" y="8719"/>
                  <a:pt x="16697" y="8785"/>
                </a:cubicBezTo>
                <a:cubicBezTo>
                  <a:pt x="16697" y="8918"/>
                  <a:pt x="16646" y="9028"/>
                  <a:pt x="16542" y="9114"/>
                </a:cubicBezTo>
                <a:cubicBezTo>
                  <a:pt x="16439" y="9201"/>
                  <a:pt x="16307" y="9244"/>
                  <a:pt x="16145" y="9244"/>
                </a:cubicBezTo>
                <a:cubicBezTo>
                  <a:pt x="15977" y="9244"/>
                  <a:pt x="15807" y="9200"/>
                  <a:pt x="15636" y="9110"/>
                </a:cubicBezTo>
                <a:lnTo>
                  <a:pt x="15696" y="8783"/>
                </a:lnTo>
                <a:cubicBezTo>
                  <a:pt x="15875" y="8852"/>
                  <a:pt x="16009" y="8887"/>
                  <a:pt x="16098" y="8887"/>
                </a:cubicBezTo>
                <a:cubicBezTo>
                  <a:pt x="16194" y="8887"/>
                  <a:pt x="16243" y="8860"/>
                  <a:pt x="16243" y="8806"/>
                </a:cubicBezTo>
                <a:cubicBezTo>
                  <a:pt x="16243" y="8761"/>
                  <a:pt x="16179" y="8691"/>
                  <a:pt x="16051" y="8596"/>
                </a:cubicBezTo>
                <a:cubicBezTo>
                  <a:pt x="15923" y="8500"/>
                  <a:pt x="15840" y="8423"/>
                  <a:pt x="15804" y="8366"/>
                </a:cubicBezTo>
                <a:cubicBezTo>
                  <a:pt x="15768" y="8308"/>
                  <a:pt x="15749" y="8253"/>
                  <a:pt x="15749" y="8200"/>
                </a:cubicBezTo>
                <a:cubicBezTo>
                  <a:pt x="15749" y="8059"/>
                  <a:pt x="15801" y="7944"/>
                  <a:pt x="15904" y="7855"/>
                </a:cubicBezTo>
                <a:cubicBezTo>
                  <a:pt x="16007" y="7766"/>
                  <a:pt x="16139" y="7722"/>
                  <a:pt x="16301" y="7722"/>
                </a:cubicBezTo>
                <a:cubicBezTo>
                  <a:pt x="16454" y="7722"/>
                  <a:pt x="16609" y="7766"/>
                  <a:pt x="16765" y="78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24" name="Freeform 28">
            <a:extLst>
              <a:ext uri="{FF2B5EF4-FFF2-40B4-BE49-F238E27FC236}">
                <a16:creationId xmlns:a16="http://schemas.microsoft.com/office/drawing/2014/main" id="{6794F597-3B58-41E2-9D44-2EAF5DB8A168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7216775" y="5811815"/>
            <a:ext cx="1827621" cy="158099"/>
          </a:xfrm>
          <a:custGeom>
            <a:avLst/>
            <a:gdLst>
              <a:gd name="T0" fmla="*/ 598 w 10161"/>
              <a:gd name="T1" fmla="*/ 608 h 872"/>
              <a:gd name="T2" fmla="*/ 549 w 10161"/>
              <a:gd name="T3" fmla="*/ 499 h 872"/>
              <a:gd name="T4" fmla="*/ 1031 w 10161"/>
              <a:gd name="T5" fmla="*/ 5 h 872"/>
              <a:gd name="T6" fmla="*/ 1276 w 10161"/>
              <a:gd name="T7" fmla="*/ 588 h 872"/>
              <a:gd name="T8" fmla="*/ 1561 w 10161"/>
              <a:gd name="T9" fmla="*/ 856 h 872"/>
              <a:gd name="T10" fmla="*/ 1238 w 10161"/>
              <a:gd name="T11" fmla="*/ 366 h 872"/>
              <a:gd name="T12" fmla="*/ 1279 w 10161"/>
              <a:gd name="T13" fmla="*/ 521 h 872"/>
              <a:gd name="T14" fmla="*/ 1279 w 10161"/>
              <a:gd name="T15" fmla="*/ 521 h 872"/>
              <a:gd name="T16" fmla="*/ 2542 w 10161"/>
              <a:gd name="T17" fmla="*/ 862 h 872"/>
              <a:gd name="T18" fmla="*/ 2254 w 10161"/>
              <a:gd name="T19" fmla="*/ 862 h 872"/>
              <a:gd name="T20" fmla="*/ 3276 w 10161"/>
              <a:gd name="T21" fmla="*/ 588 h 872"/>
              <a:gd name="T22" fmla="*/ 2760 w 10161"/>
              <a:gd name="T23" fmla="*/ 379 h 872"/>
              <a:gd name="T24" fmla="*/ 2840 w 10161"/>
              <a:gd name="T25" fmla="*/ 716 h 872"/>
              <a:gd name="T26" fmla="*/ 2970 w 10161"/>
              <a:gd name="T27" fmla="*/ 397 h 872"/>
              <a:gd name="T28" fmla="*/ 3725 w 10161"/>
              <a:gd name="T29" fmla="*/ 415 h 872"/>
              <a:gd name="T30" fmla="*/ 3395 w 10161"/>
              <a:gd name="T31" fmla="*/ 862 h 872"/>
              <a:gd name="T32" fmla="*/ 3839 w 10161"/>
              <a:gd name="T33" fmla="*/ 388 h 872"/>
              <a:gd name="T34" fmla="*/ 4103 w 10161"/>
              <a:gd name="T35" fmla="*/ 862 h 872"/>
              <a:gd name="T36" fmla="*/ 4830 w 10161"/>
              <a:gd name="T37" fmla="*/ 452 h 872"/>
              <a:gd name="T38" fmla="*/ 4605 w 10161"/>
              <a:gd name="T39" fmla="*/ 378 h 872"/>
              <a:gd name="T40" fmla="*/ 4363 w 10161"/>
              <a:gd name="T41" fmla="*/ 298 h 872"/>
              <a:gd name="T42" fmla="*/ 4995 w 10161"/>
              <a:gd name="T43" fmla="*/ 285 h 872"/>
              <a:gd name="T44" fmla="*/ 5071 w 10161"/>
              <a:gd name="T45" fmla="*/ 526 h 872"/>
              <a:gd name="T46" fmla="*/ 5684 w 10161"/>
              <a:gd name="T47" fmla="*/ 790 h 872"/>
              <a:gd name="T48" fmla="*/ 5321 w 10161"/>
              <a:gd name="T49" fmla="*/ 621 h 872"/>
              <a:gd name="T50" fmla="*/ 5548 w 10161"/>
              <a:gd name="T51" fmla="*/ 779 h 872"/>
              <a:gd name="T52" fmla="*/ 5684 w 10161"/>
              <a:gd name="T53" fmla="*/ 862 h 872"/>
              <a:gd name="T54" fmla="*/ 6400 w 10161"/>
              <a:gd name="T55" fmla="*/ 388 h 872"/>
              <a:gd name="T56" fmla="*/ 6286 w 10161"/>
              <a:gd name="T57" fmla="*/ 415 h 872"/>
              <a:gd name="T58" fmla="*/ 5949 w 10161"/>
              <a:gd name="T59" fmla="*/ 298 h 872"/>
              <a:gd name="T60" fmla="*/ 6732 w 10161"/>
              <a:gd name="T61" fmla="*/ 775 h 872"/>
              <a:gd name="T62" fmla="*/ 6589 w 10161"/>
              <a:gd name="T63" fmla="*/ 526 h 872"/>
              <a:gd name="T64" fmla="*/ 6906 w 10161"/>
              <a:gd name="T65" fmla="*/ 442 h 872"/>
              <a:gd name="T66" fmla="*/ 6753 w 10161"/>
              <a:gd name="T67" fmla="*/ 514 h 872"/>
              <a:gd name="T68" fmla="*/ 6651 w 10161"/>
              <a:gd name="T69" fmla="*/ 861 h 872"/>
              <a:gd name="T70" fmla="*/ 7591 w 10161"/>
              <a:gd name="T71" fmla="*/ 872 h 872"/>
              <a:gd name="T72" fmla="*/ 8020 w 10161"/>
              <a:gd name="T73" fmla="*/ 60 h 872"/>
              <a:gd name="T74" fmla="*/ 7974 w 10161"/>
              <a:gd name="T75" fmla="*/ 172 h 872"/>
              <a:gd name="T76" fmla="*/ 8076 w 10161"/>
              <a:gd name="T77" fmla="*/ 298 h 872"/>
              <a:gd name="T78" fmla="*/ 8210 w 10161"/>
              <a:gd name="T79" fmla="*/ 701 h 872"/>
              <a:gd name="T80" fmla="*/ 8458 w 10161"/>
              <a:gd name="T81" fmla="*/ 676 h 872"/>
              <a:gd name="T82" fmla="*/ 8394 w 10161"/>
              <a:gd name="T83" fmla="*/ 285 h 872"/>
              <a:gd name="T84" fmla="*/ 8329 w 10161"/>
              <a:gd name="T85" fmla="*/ 433 h 872"/>
              <a:gd name="T86" fmla="*/ 8537 w 10161"/>
              <a:gd name="T87" fmla="*/ 827 h 872"/>
              <a:gd name="T88" fmla="*/ 8825 w 10161"/>
              <a:gd name="T89" fmla="*/ 79 h 872"/>
              <a:gd name="T90" fmla="*/ 8713 w 10161"/>
              <a:gd name="T91" fmla="*/ 126 h 872"/>
              <a:gd name="T92" fmla="*/ 8835 w 10161"/>
              <a:gd name="T93" fmla="*/ 862 h 872"/>
              <a:gd name="T94" fmla="*/ 9565 w 10161"/>
              <a:gd name="T95" fmla="*/ 588 h 872"/>
              <a:gd name="T96" fmla="*/ 9049 w 10161"/>
              <a:gd name="T97" fmla="*/ 379 h 872"/>
              <a:gd name="T98" fmla="*/ 9129 w 10161"/>
              <a:gd name="T99" fmla="*/ 716 h 872"/>
              <a:gd name="T100" fmla="*/ 9260 w 10161"/>
              <a:gd name="T101" fmla="*/ 397 h 872"/>
              <a:gd name="T102" fmla="*/ 10137 w 10161"/>
              <a:gd name="T103" fmla="*/ 388 h 872"/>
              <a:gd name="T104" fmla="*/ 10023 w 10161"/>
              <a:gd name="T105" fmla="*/ 415 h 872"/>
              <a:gd name="T106" fmla="*/ 9686 w 10161"/>
              <a:gd name="T107" fmla="*/ 298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61" h="872">
                <a:moveTo>
                  <a:pt x="368" y="0"/>
                </a:moveTo>
                <a:lnTo>
                  <a:pt x="454" y="0"/>
                </a:lnTo>
                <a:lnTo>
                  <a:pt x="838" y="862"/>
                </a:lnTo>
                <a:lnTo>
                  <a:pt x="712" y="862"/>
                </a:lnTo>
                <a:lnTo>
                  <a:pt x="598" y="608"/>
                </a:lnTo>
                <a:lnTo>
                  <a:pt x="233" y="608"/>
                </a:lnTo>
                <a:lnTo>
                  <a:pt x="126" y="862"/>
                </a:lnTo>
                <a:lnTo>
                  <a:pt x="0" y="862"/>
                </a:lnTo>
                <a:lnTo>
                  <a:pt x="368" y="0"/>
                </a:lnTo>
                <a:close/>
                <a:moveTo>
                  <a:pt x="549" y="499"/>
                </a:moveTo>
                <a:lnTo>
                  <a:pt x="410" y="188"/>
                </a:lnTo>
                <a:lnTo>
                  <a:pt x="281" y="499"/>
                </a:lnTo>
                <a:lnTo>
                  <a:pt x="549" y="499"/>
                </a:lnTo>
                <a:close/>
                <a:moveTo>
                  <a:pt x="919" y="5"/>
                </a:moveTo>
                <a:lnTo>
                  <a:pt x="1031" y="5"/>
                </a:lnTo>
                <a:lnTo>
                  <a:pt x="1031" y="862"/>
                </a:lnTo>
                <a:lnTo>
                  <a:pt x="919" y="862"/>
                </a:lnTo>
                <a:lnTo>
                  <a:pt x="919" y="5"/>
                </a:lnTo>
                <a:close/>
                <a:moveTo>
                  <a:pt x="1673" y="588"/>
                </a:moveTo>
                <a:lnTo>
                  <a:pt x="1276" y="588"/>
                </a:lnTo>
                <a:cubicBezTo>
                  <a:pt x="1279" y="642"/>
                  <a:pt x="1297" y="686"/>
                  <a:pt x="1330" y="718"/>
                </a:cubicBezTo>
                <a:cubicBezTo>
                  <a:pt x="1364" y="750"/>
                  <a:pt x="1407" y="766"/>
                  <a:pt x="1460" y="766"/>
                </a:cubicBezTo>
                <a:cubicBezTo>
                  <a:pt x="1533" y="766"/>
                  <a:pt x="1601" y="744"/>
                  <a:pt x="1663" y="698"/>
                </a:cubicBezTo>
                <a:lnTo>
                  <a:pt x="1663" y="807"/>
                </a:lnTo>
                <a:cubicBezTo>
                  <a:pt x="1629" y="830"/>
                  <a:pt x="1595" y="846"/>
                  <a:pt x="1561" y="856"/>
                </a:cubicBezTo>
                <a:cubicBezTo>
                  <a:pt x="1527" y="866"/>
                  <a:pt x="1488" y="870"/>
                  <a:pt x="1442" y="870"/>
                </a:cubicBezTo>
                <a:cubicBezTo>
                  <a:pt x="1380" y="870"/>
                  <a:pt x="1330" y="857"/>
                  <a:pt x="1291" y="832"/>
                </a:cubicBezTo>
                <a:cubicBezTo>
                  <a:pt x="1253" y="806"/>
                  <a:pt x="1222" y="771"/>
                  <a:pt x="1199" y="727"/>
                </a:cubicBezTo>
                <a:cubicBezTo>
                  <a:pt x="1176" y="684"/>
                  <a:pt x="1164" y="633"/>
                  <a:pt x="1164" y="576"/>
                </a:cubicBezTo>
                <a:cubicBezTo>
                  <a:pt x="1164" y="490"/>
                  <a:pt x="1189" y="420"/>
                  <a:pt x="1238" y="366"/>
                </a:cubicBezTo>
                <a:cubicBezTo>
                  <a:pt x="1286" y="312"/>
                  <a:pt x="1349" y="285"/>
                  <a:pt x="1427" y="285"/>
                </a:cubicBezTo>
                <a:cubicBezTo>
                  <a:pt x="1502" y="285"/>
                  <a:pt x="1562" y="311"/>
                  <a:pt x="1606" y="364"/>
                </a:cubicBezTo>
                <a:cubicBezTo>
                  <a:pt x="1651" y="416"/>
                  <a:pt x="1673" y="486"/>
                  <a:pt x="1673" y="574"/>
                </a:cubicBezTo>
                <a:lnTo>
                  <a:pt x="1673" y="588"/>
                </a:lnTo>
                <a:close/>
                <a:moveTo>
                  <a:pt x="1279" y="521"/>
                </a:moveTo>
                <a:lnTo>
                  <a:pt x="1563" y="521"/>
                </a:lnTo>
                <a:cubicBezTo>
                  <a:pt x="1560" y="477"/>
                  <a:pt x="1546" y="442"/>
                  <a:pt x="1523" y="418"/>
                </a:cubicBezTo>
                <a:cubicBezTo>
                  <a:pt x="1499" y="394"/>
                  <a:pt x="1467" y="382"/>
                  <a:pt x="1427" y="382"/>
                </a:cubicBezTo>
                <a:cubicBezTo>
                  <a:pt x="1387" y="382"/>
                  <a:pt x="1354" y="394"/>
                  <a:pt x="1329" y="418"/>
                </a:cubicBezTo>
                <a:cubicBezTo>
                  <a:pt x="1303" y="442"/>
                  <a:pt x="1287" y="477"/>
                  <a:pt x="1279" y="521"/>
                </a:cubicBezTo>
                <a:close/>
                <a:moveTo>
                  <a:pt x="2509" y="298"/>
                </a:moveTo>
                <a:lnTo>
                  <a:pt x="2642" y="298"/>
                </a:lnTo>
                <a:lnTo>
                  <a:pt x="2403" y="573"/>
                </a:lnTo>
                <a:lnTo>
                  <a:pt x="2691" y="862"/>
                </a:lnTo>
                <a:lnTo>
                  <a:pt x="2542" y="862"/>
                </a:lnTo>
                <a:lnTo>
                  <a:pt x="2259" y="575"/>
                </a:lnTo>
                <a:lnTo>
                  <a:pt x="2509" y="298"/>
                </a:lnTo>
                <a:close/>
                <a:moveTo>
                  <a:pt x="2143" y="5"/>
                </a:moveTo>
                <a:lnTo>
                  <a:pt x="2254" y="5"/>
                </a:lnTo>
                <a:lnTo>
                  <a:pt x="2254" y="862"/>
                </a:lnTo>
                <a:lnTo>
                  <a:pt x="2143" y="862"/>
                </a:lnTo>
                <a:lnTo>
                  <a:pt x="2143" y="5"/>
                </a:lnTo>
                <a:close/>
                <a:moveTo>
                  <a:pt x="2976" y="296"/>
                </a:moveTo>
                <a:cubicBezTo>
                  <a:pt x="3062" y="296"/>
                  <a:pt x="3133" y="324"/>
                  <a:pt x="3190" y="380"/>
                </a:cubicBezTo>
                <a:cubicBezTo>
                  <a:pt x="3247" y="435"/>
                  <a:pt x="3276" y="505"/>
                  <a:pt x="3276" y="588"/>
                </a:cubicBezTo>
                <a:cubicBezTo>
                  <a:pt x="3276" y="670"/>
                  <a:pt x="3247" y="737"/>
                  <a:pt x="3189" y="791"/>
                </a:cubicBezTo>
                <a:cubicBezTo>
                  <a:pt x="3132" y="845"/>
                  <a:pt x="3059" y="872"/>
                  <a:pt x="2971" y="872"/>
                </a:cubicBezTo>
                <a:cubicBezTo>
                  <a:pt x="2887" y="872"/>
                  <a:pt x="2816" y="844"/>
                  <a:pt x="2759" y="790"/>
                </a:cubicBezTo>
                <a:cubicBezTo>
                  <a:pt x="2703" y="735"/>
                  <a:pt x="2674" y="667"/>
                  <a:pt x="2674" y="585"/>
                </a:cubicBezTo>
                <a:cubicBezTo>
                  <a:pt x="2674" y="503"/>
                  <a:pt x="2703" y="434"/>
                  <a:pt x="2760" y="379"/>
                </a:cubicBezTo>
                <a:cubicBezTo>
                  <a:pt x="2818" y="324"/>
                  <a:pt x="2890" y="296"/>
                  <a:pt x="2976" y="296"/>
                </a:cubicBezTo>
                <a:close/>
                <a:moveTo>
                  <a:pt x="2970" y="397"/>
                </a:moveTo>
                <a:cubicBezTo>
                  <a:pt x="2917" y="397"/>
                  <a:pt x="2873" y="415"/>
                  <a:pt x="2839" y="450"/>
                </a:cubicBezTo>
                <a:cubicBezTo>
                  <a:pt x="2804" y="485"/>
                  <a:pt x="2787" y="530"/>
                  <a:pt x="2787" y="584"/>
                </a:cubicBezTo>
                <a:cubicBezTo>
                  <a:pt x="2787" y="638"/>
                  <a:pt x="2805" y="682"/>
                  <a:pt x="2840" y="716"/>
                </a:cubicBezTo>
                <a:cubicBezTo>
                  <a:pt x="2875" y="750"/>
                  <a:pt x="2920" y="767"/>
                  <a:pt x="2975" y="767"/>
                </a:cubicBezTo>
                <a:cubicBezTo>
                  <a:pt x="3030" y="767"/>
                  <a:pt x="3075" y="750"/>
                  <a:pt x="3110" y="716"/>
                </a:cubicBezTo>
                <a:cubicBezTo>
                  <a:pt x="3145" y="681"/>
                  <a:pt x="3163" y="637"/>
                  <a:pt x="3163" y="583"/>
                </a:cubicBezTo>
                <a:cubicBezTo>
                  <a:pt x="3163" y="529"/>
                  <a:pt x="3144" y="485"/>
                  <a:pt x="3108" y="450"/>
                </a:cubicBezTo>
                <a:cubicBezTo>
                  <a:pt x="3072" y="415"/>
                  <a:pt x="3026" y="397"/>
                  <a:pt x="2970" y="397"/>
                </a:cubicBezTo>
                <a:close/>
                <a:moveTo>
                  <a:pt x="3862" y="452"/>
                </a:moveTo>
                <a:lnTo>
                  <a:pt x="3862" y="862"/>
                </a:lnTo>
                <a:lnTo>
                  <a:pt x="3750" y="862"/>
                </a:lnTo>
                <a:lnTo>
                  <a:pt x="3750" y="547"/>
                </a:lnTo>
                <a:cubicBezTo>
                  <a:pt x="3750" y="484"/>
                  <a:pt x="3742" y="440"/>
                  <a:pt x="3725" y="415"/>
                </a:cubicBezTo>
                <a:cubicBezTo>
                  <a:pt x="3708" y="390"/>
                  <a:pt x="3679" y="378"/>
                  <a:pt x="3637" y="378"/>
                </a:cubicBezTo>
                <a:cubicBezTo>
                  <a:pt x="3614" y="378"/>
                  <a:pt x="3592" y="384"/>
                  <a:pt x="3573" y="394"/>
                </a:cubicBezTo>
                <a:cubicBezTo>
                  <a:pt x="3554" y="405"/>
                  <a:pt x="3531" y="424"/>
                  <a:pt x="3506" y="452"/>
                </a:cubicBezTo>
                <a:lnTo>
                  <a:pt x="3506" y="862"/>
                </a:lnTo>
                <a:lnTo>
                  <a:pt x="3395" y="862"/>
                </a:lnTo>
                <a:lnTo>
                  <a:pt x="3395" y="298"/>
                </a:lnTo>
                <a:lnTo>
                  <a:pt x="3506" y="298"/>
                </a:lnTo>
                <a:lnTo>
                  <a:pt x="3506" y="372"/>
                </a:lnTo>
                <a:cubicBezTo>
                  <a:pt x="3563" y="314"/>
                  <a:pt x="3619" y="285"/>
                  <a:pt x="3673" y="285"/>
                </a:cubicBezTo>
                <a:cubicBezTo>
                  <a:pt x="3745" y="285"/>
                  <a:pt x="3800" y="320"/>
                  <a:pt x="3839" y="388"/>
                </a:cubicBezTo>
                <a:cubicBezTo>
                  <a:pt x="3899" y="320"/>
                  <a:pt x="3961" y="285"/>
                  <a:pt x="4026" y="285"/>
                </a:cubicBezTo>
                <a:cubicBezTo>
                  <a:pt x="4081" y="285"/>
                  <a:pt x="4126" y="305"/>
                  <a:pt x="4162" y="345"/>
                </a:cubicBezTo>
                <a:cubicBezTo>
                  <a:pt x="4197" y="385"/>
                  <a:pt x="4215" y="447"/>
                  <a:pt x="4215" y="529"/>
                </a:cubicBezTo>
                <a:lnTo>
                  <a:pt x="4215" y="862"/>
                </a:lnTo>
                <a:lnTo>
                  <a:pt x="4103" y="862"/>
                </a:lnTo>
                <a:lnTo>
                  <a:pt x="4103" y="526"/>
                </a:lnTo>
                <a:cubicBezTo>
                  <a:pt x="4103" y="479"/>
                  <a:pt x="4093" y="443"/>
                  <a:pt x="4074" y="418"/>
                </a:cubicBezTo>
                <a:cubicBezTo>
                  <a:pt x="4055" y="393"/>
                  <a:pt x="4027" y="381"/>
                  <a:pt x="3991" y="381"/>
                </a:cubicBezTo>
                <a:cubicBezTo>
                  <a:pt x="3945" y="381"/>
                  <a:pt x="3902" y="404"/>
                  <a:pt x="3862" y="452"/>
                </a:cubicBezTo>
                <a:close/>
                <a:moveTo>
                  <a:pt x="4830" y="452"/>
                </a:moveTo>
                <a:lnTo>
                  <a:pt x="4830" y="862"/>
                </a:lnTo>
                <a:lnTo>
                  <a:pt x="4718" y="862"/>
                </a:lnTo>
                <a:lnTo>
                  <a:pt x="4718" y="547"/>
                </a:lnTo>
                <a:cubicBezTo>
                  <a:pt x="4718" y="484"/>
                  <a:pt x="4710" y="440"/>
                  <a:pt x="4693" y="415"/>
                </a:cubicBezTo>
                <a:cubicBezTo>
                  <a:pt x="4677" y="390"/>
                  <a:pt x="4647" y="378"/>
                  <a:pt x="4605" y="378"/>
                </a:cubicBezTo>
                <a:cubicBezTo>
                  <a:pt x="4582" y="378"/>
                  <a:pt x="4561" y="384"/>
                  <a:pt x="4541" y="394"/>
                </a:cubicBezTo>
                <a:cubicBezTo>
                  <a:pt x="4522" y="405"/>
                  <a:pt x="4500" y="424"/>
                  <a:pt x="4475" y="452"/>
                </a:cubicBezTo>
                <a:lnTo>
                  <a:pt x="4475" y="862"/>
                </a:lnTo>
                <a:lnTo>
                  <a:pt x="4363" y="862"/>
                </a:lnTo>
                <a:lnTo>
                  <a:pt x="4363" y="298"/>
                </a:lnTo>
                <a:lnTo>
                  <a:pt x="4475" y="298"/>
                </a:lnTo>
                <a:lnTo>
                  <a:pt x="4475" y="372"/>
                </a:lnTo>
                <a:cubicBezTo>
                  <a:pt x="4531" y="314"/>
                  <a:pt x="4587" y="285"/>
                  <a:pt x="4642" y="285"/>
                </a:cubicBezTo>
                <a:cubicBezTo>
                  <a:pt x="4713" y="285"/>
                  <a:pt x="4768" y="320"/>
                  <a:pt x="4808" y="388"/>
                </a:cubicBezTo>
                <a:cubicBezTo>
                  <a:pt x="4867" y="320"/>
                  <a:pt x="4930" y="285"/>
                  <a:pt x="4995" y="285"/>
                </a:cubicBezTo>
                <a:cubicBezTo>
                  <a:pt x="5050" y="285"/>
                  <a:pt x="5095" y="305"/>
                  <a:pt x="5130" y="345"/>
                </a:cubicBezTo>
                <a:cubicBezTo>
                  <a:pt x="5165" y="385"/>
                  <a:pt x="5183" y="447"/>
                  <a:pt x="5183" y="529"/>
                </a:cubicBezTo>
                <a:lnTo>
                  <a:pt x="5183" y="862"/>
                </a:lnTo>
                <a:lnTo>
                  <a:pt x="5071" y="862"/>
                </a:lnTo>
                <a:lnTo>
                  <a:pt x="5071" y="526"/>
                </a:lnTo>
                <a:cubicBezTo>
                  <a:pt x="5071" y="479"/>
                  <a:pt x="5062" y="443"/>
                  <a:pt x="5042" y="418"/>
                </a:cubicBezTo>
                <a:cubicBezTo>
                  <a:pt x="5023" y="393"/>
                  <a:pt x="4996" y="381"/>
                  <a:pt x="4960" y="381"/>
                </a:cubicBezTo>
                <a:cubicBezTo>
                  <a:pt x="4913" y="381"/>
                  <a:pt x="4870" y="404"/>
                  <a:pt x="4830" y="452"/>
                </a:cubicBezTo>
                <a:close/>
                <a:moveTo>
                  <a:pt x="5684" y="862"/>
                </a:moveTo>
                <a:lnTo>
                  <a:pt x="5684" y="790"/>
                </a:lnTo>
                <a:cubicBezTo>
                  <a:pt x="5660" y="816"/>
                  <a:pt x="5633" y="836"/>
                  <a:pt x="5603" y="850"/>
                </a:cubicBezTo>
                <a:cubicBezTo>
                  <a:pt x="5572" y="865"/>
                  <a:pt x="5542" y="872"/>
                  <a:pt x="5511" y="872"/>
                </a:cubicBezTo>
                <a:cubicBezTo>
                  <a:pt x="5476" y="872"/>
                  <a:pt x="5443" y="863"/>
                  <a:pt x="5413" y="845"/>
                </a:cubicBezTo>
                <a:cubicBezTo>
                  <a:pt x="5383" y="827"/>
                  <a:pt x="5360" y="803"/>
                  <a:pt x="5344" y="773"/>
                </a:cubicBezTo>
                <a:cubicBezTo>
                  <a:pt x="5329" y="742"/>
                  <a:pt x="5321" y="692"/>
                  <a:pt x="5321" y="621"/>
                </a:cubicBezTo>
                <a:lnTo>
                  <a:pt x="5321" y="298"/>
                </a:lnTo>
                <a:lnTo>
                  <a:pt x="5433" y="298"/>
                </a:lnTo>
                <a:lnTo>
                  <a:pt x="5433" y="619"/>
                </a:lnTo>
                <a:cubicBezTo>
                  <a:pt x="5433" y="679"/>
                  <a:pt x="5442" y="720"/>
                  <a:pt x="5459" y="744"/>
                </a:cubicBezTo>
                <a:cubicBezTo>
                  <a:pt x="5476" y="767"/>
                  <a:pt x="5506" y="779"/>
                  <a:pt x="5548" y="779"/>
                </a:cubicBezTo>
                <a:cubicBezTo>
                  <a:pt x="5602" y="779"/>
                  <a:pt x="5647" y="753"/>
                  <a:pt x="5684" y="701"/>
                </a:cubicBezTo>
                <a:lnTo>
                  <a:pt x="5684" y="298"/>
                </a:lnTo>
                <a:lnTo>
                  <a:pt x="5796" y="298"/>
                </a:lnTo>
                <a:lnTo>
                  <a:pt x="5796" y="862"/>
                </a:lnTo>
                <a:lnTo>
                  <a:pt x="5684" y="862"/>
                </a:lnTo>
                <a:close/>
                <a:moveTo>
                  <a:pt x="6064" y="298"/>
                </a:moveTo>
                <a:lnTo>
                  <a:pt x="6064" y="368"/>
                </a:lnTo>
                <a:cubicBezTo>
                  <a:pt x="6113" y="313"/>
                  <a:pt x="6170" y="285"/>
                  <a:pt x="6233" y="285"/>
                </a:cubicBezTo>
                <a:cubicBezTo>
                  <a:pt x="6269" y="285"/>
                  <a:pt x="6301" y="294"/>
                  <a:pt x="6332" y="313"/>
                </a:cubicBezTo>
                <a:cubicBezTo>
                  <a:pt x="6362" y="331"/>
                  <a:pt x="6385" y="356"/>
                  <a:pt x="6400" y="388"/>
                </a:cubicBezTo>
                <a:cubicBezTo>
                  <a:pt x="6416" y="419"/>
                  <a:pt x="6424" y="470"/>
                  <a:pt x="6424" y="538"/>
                </a:cubicBezTo>
                <a:lnTo>
                  <a:pt x="6424" y="862"/>
                </a:lnTo>
                <a:lnTo>
                  <a:pt x="6312" y="862"/>
                </a:lnTo>
                <a:lnTo>
                  <a:pt x="6312" y="539"/>
                </a:lnTo>
                <a:cubicBezTo>
                  <a:pt x="6312" y="482"/>
                  <a:pt x="6303" y="440"/>
                  <a:pt x="6286" y="415"/>
                </a:cubicBezTo>
                <a:cubicBezTo>
                  <a:pt x="6268" y="390"/>
                  <a:pt x="6239" y="378"/>
                  <a:pt x="6198" y="378"/>
                </a:cubicBezTo>
                <a:cubicBezTo>
                  <a:pt x="6145" y="378"/>
                  <a:pt x="6100" y="404"/>
                  <a:pt x="6064" y="457"/>
                </a:cubicBezTo>
                <a:lnTo>
                  <a:pt x="6064" y="862"/>
                </a:lnTo>
                <a:lnTo>
                  <a:pt x="5949" y="862"/>
                </a:lnTo>
                <a:lnTo>
                  <a:pt x="5949" y="298"/>
                </a:lnTo>
                <a:lnTo>
                  <a:pt x="6064" y="298"/>
                </a:lnTo>
                <a:close/>
                <a:moveTo>
                  <a:pt x="6552" y="821"/>
                </a:moveTo>
                <a:lnTo>
                  <a:pt x="6552" y="701"/>
                </a:lnTo>
                <a:cubicBezTo>
                  <a:pt x="6584" y="723"/>
                  <a:pt x="6616" y="741"/>
                  <a:pt x="6649" y="754"/>
                </a:cubicBezTo>
                <a:cubicBezTo>
                  <a:pt x="6682" y="768"/>
                  <a:pt x="6709" y="775"/>
                  <a:pt x="6732" y="775"/>
                </a:cubicBezTo>
                <a:cubicBezTo>
                  <a:pt x="6755" y="775"/>
                  <a:pt x="6775" y="769"/>
                  <a:pt x="6792" y="758"/>
                </a:cubicBezTo>
                <a:cubicBezTo>
                  <a:pt x="6809" y="746"/>
                  <a:pt x="6817" y="733"/>
                  <a:pt x="6817" y="717"/>
                </a:cubicBezTo>
                <a:cubicBezTo>
                  <a:pt x="6817" y="700"/>
                  <a:pt x="6812" y="687"/>
                  <a:pt x="6801" y="676"/>
                </a:cubicBezTo>
                <a:cubicBezTo>
                  <a:pt x="6790" y="665"/>
                  <a:pt x="6767" y="649"/>
                  <a:pt x="6731" y="629"/>
                </a:cubicBezTo>
                <a:cubicBezTo>
                  <a:pt x="6659" y="589"/>
                  <a:pt x="6612" y="554"/>
                  <a:pt x="6589" y="526"/>
                </a:cubicBezTo>
                <a:cubicBezTo>
                  <a:pt x="6567" y="497"/>
                  <a:pt x="6556" y="466"/>
                  <a:pt x="6556" y="433"/>
                </a:cubicBezTo>
                <a:cubicBezTo>
                  <a:pt x="6556" y="389"/>
                  <a:pt x="6573" y="354"/>
                  <a:pt x="6606" y="326"/>
                </a:cubicBezTo>
                <a:cubicBezTo>
                  <a:pt x="6640" y="299"/>
                  <a:pt x="6684" y="285"/>
                  <a:pt x="6737" y="285"/>
                </a:cubicBezTo>
                <a:cubicBezTo>
                  <a:pt x="6792" y="285"/>
                  <a:pt x="6848" y="301"/>
                  <a:pt x="6906" y="332"/>
                </a:cubicBezTo>
                <a:lnTo>
                  <a:pt x="6906" y="442"/>
                </a:lnTo>
                <a:cubicBezTo>
                  <a:pt x="6840" y="402"/>
                  <a:pt x="6786" y="382"/>
                  <a:pt x="6744" y="382"/>
                </a:cubicBezTo>
                <a:cubicBezTo>
                  <a:pt x="6722" y="382"/>
                  <a:pt x="6705" y="386"/>
                  <a:pt x="6691" y="396"/>
                </a:cubicBezTo>
                <a:cubicBezTo>
                  <a:pt x="6678" y="405"/>
                  <a:pt x="6671" y="417"/>
                  <a:pt x="6671" y="433"/>
                </a:cubicBezTo>
                <a:cubicBezTo>
                  <a:pt x="6671" y="446"/>
                  <a:pt x="6678" y="458"/>
                  <a:pt x="6690" y="470"/>
                </a:cubicBezTo>
                <a:cubicBezTo>
                  <a:pt x="6702" y="482"/>
                  <a:pt x="6723" y="497"/>
                  <a:pt x="6753" y="514"/>
                </a:cubicBezTo>
                <a:lnTo>
                  <a:pt x="6793" y="536"/>
                </a:lnTo>
                <a:cubicBezTo>
                  <a:pt x="6887" y="590"/>
                  <a:pt x="6934" y="649"/>
                  <a:pt x="6934" y="713"/>
                </a:cubicBezTo>
                <a:cubicBezTo>
                  <a:pt x="6934" y="759"/>
                  <a:pt x="6916" y="797"/>
                  <a:pt x="6880" y="827"/>
                </a:cubicBezTo>
                <a:cubicBezTo>
                  <a:pt x="6844" y="857"/>
                  <a:pt x="6797" y="872"/>
                  <a:pt x="6740" y="872"/>
                </a:cubicBezTo>
                <a:cubicBezTo>
                  <a:pt x="6707" y="872"/>
                  <a:pt x="6677" y="868"/>
                  <a:pt x="6651" y="861"/>
                </a:cubicBezTo>
                <a:cubicBezTo>
                  <a:pt x="6625" y="854"/>
                  <a:pt x="6592" y="840"/>
                  <a:pt x="6552" y="821"/>
                </a:cubicBezTo>
                <a:close/>
                <a:moveTo>
                  <a:pt x="7757" y="298"/>
                </a:moveTo>
                <a:lnTo>
                  <a:pt x="7878" y="298"/>
                </a:lnTo>
                <a:lnTo>
                  <a:pt x="7631" y="872"/>
                </a:lnTo>
                <a:lnTo>
                  <a:pt x="7591" y="872"/>
                </a:lnTo>
                <a:lnTo>
                  <a:pt x="7337" y="298"/>
                </a:lnTo>
                <a:lnTo>
                  <a:pt x="7459" y="298"/>
                </a:lnTo>
                <a:lnTo>
                  <a:pt x="7611" y="645"/>
                </a:lnTo>
                <a:lnTo>
                  <a:pt x="7757" y="298"/>
                </a:lnTo>
                <a:close/>
                <a:moveTo>
                  <a:pt x="8020" y="60"/>
                </a:moveTo>
                <a:cubicBezTo>
                  <a:pt x="8038" y="60"/>
                  <a:pt x="8054" y="67"/>
                  <a:pt x="8067" y="79"/>
                </a:cubicBezTo>
                <a:cubicBezTo>
                  <a:pt x="8080" y="92"/>
                  <a:pt x="8086" y="108"/>
                  <a:pt x="8086" y="126"/>
                </a:cubicBezTo>
                <a:cubicBezTo>
                  <a:pt x="8086" y="144"/>
                  <a:pt x="8080" y="160"/>
                  <a:pt x="8067" y="173"/>
                </a:cubicBezTo>
                <a:cubicBezTo>
                  <a:pt x="8054" y="186"/>
                  <a:pt x="8038" y="192"/>
                  <a:pt x="8020" y="192"/>
                </a:cubicBezTo>
                <a:cubicBezTo>
                  <a:pt x="8002" y="192"/>
                  <a:pt x="7987" y="186"/>
                  <a:pt x="7974" y="172"/>
                </a:cubicBezTo>
                <a:cubicBezTo>
                  <a:pt x="7961" y="159"/>
                  <a:pt x="7955" y="143"/>
                  <a:pt x="7955" y="126"/>
                </a:cubicBezTo>
                <a:cubicBezTo>
                  <a:pt x="7955" y="109"/>
                  <a:pt x="7961" y="94"/>
                  <a:pt x="7974" y="80"/>
                </a:cubicBezTo>
                <a:cubicBezTo>
                  <a:pt x="7987" y="67"/>
                  <a:pt x="8002" y="60"/>
                  <a:pt x="8020" y="60"/>
                </a:cubicBezTo>
                <a:close/>
                <a:moveTo>
                  <a:pt x="7965" y="298"/>
                </a:moveTo>
                <a:lnTo>
                  <a:pt x="8076" y="298"/>
                </a:lnTo>
                <a:lnTo>
                  <a:pt x="8076" y="862"/>
                </a:lnTo>
                <a:lnTo>
                  <a:pt x="7965" y="862"/>
                </a:lnTo>
                <a:lnTo>
                  <a:pt x="7965" y="298"/>
                </a:lnTo>
                <a:close/>
                <a:moveTo>
                  <a:pt x="8210" y="821"/>
                </a:moveTo>
                <a:lnTo>
                  <a:pt x="8210" y="701"/>
                </a:lnTo>
                <a:cubicBezTo>
                  <a:pt x="8241" y="723"/>
                  <a:pt x="8273" y="741"/>
                  <a:pt x="8306" y="754"/>
                </a:cubicBezTo>
                <a:cubicBezTo>
                  <a:pt x="8339" y="768"/>
                  <a:pt x="8367" y="775"/>
                  <a:pt x="8389" y="775"/>
                </a:cubicBezTo>
                <a:cubicBezTo>
                  <a:pt x="8413" y="775"/>
                  <a:pt x="8433" y="769"/>
                  <a:pt x="8450" y="758"/>
                </a:cubicBezTo>
                <a:cubicBezTo>
                  <a:pt x="8466" y="746"/>
                  <a:pt x="8475" y="733"/>
                  <a:pt x="8475" y="717"/>
                </a:cubicBezTo>
                <a:cubicBezTo>
                  <a:pt x="8475" y="700"/>
                  <a:pt x="8469" y="687"/>
                  <a:pt x="8458" y="676"/>
                </a:cubicBezTo>
                <a:cubicBezTo>
                  <a:pt x="8448" y="665"/>
                  <a:pt x="8424" y="649"/>
                  <a:pt x="8388" y="629"/>
                </a:cubicBezTo>
                <a:cubicBezTo>
                  <a:pt x="8316" y="589"/>
                  <a:pt x="8269" y="554"/>
                  <a:pt x="8247" y="526"/>
                </a:cubicBezTo>
                <a:cubicBezTo>
                  <a:pt x="8225" y="497"/>
                  <a:pt x="8213" y="466"/>
                  <a:pt x="8213" y="433"/>
                </a:cubicBezTo>
                <a:cubicBezTo>
                  <a:pt x="8213" y="389"/>
                  <a:pt x="8230" y="354"/>
                  <a:pt x="8264" y="326"/>
                </a:cubicBezTo>
                <a:cubicBezTo>
                  <a:pt x="8298" y="299"/>
                  <a:pt x="8341" y="285"/>
                  <a:pt x="8394" y="285"/>
                </a:cubicBezTo>
                <a:cubicBezTo>
                  <a:pt x="8449" y="285"/>
                  <a:pt x="8506" y="301"/>
                  <a:pt x="8564" y="332"/>
                </a:cubicBezTo>
                <a:lnTo>
                  <a:pt x="8564" y="442"/>
                </a:lnTo>
                <a:cubicBezTo>
                  <a:pt x="8498" y="402"/>
                  <a:pt x="8443" y="382"/>
                  <a:pt x="8401" y="382"/>
                </a:cubicBezTo>
                <a:cubicBezTo>
                  <a:pt x="8380" y="382"/>
                  <a:pt x="8362" y="386"/>
                  <a:pt x="8349" y="396"/>
                </a:cubicBezTo>
                <a:cubicBezTo>
                  <a:pt x="8336" y="405"/>
                  <a:pt x="8329" y="417"/>
                  <a:pt x="8329" y="433"/>
                </a:cubicBezTo>
                <a:cubicBezTo>
                  <a:pt x="8329" y="446"/>
                  <a:pt x="8335" y="458"/>
                  <a:pt x="8347" y="470"/>
                </a:cubicBezTo>
                <a:cubicBezTo>
                  <a:pt x="8359" y="482"/>
                  <a:pt x="8380" y="497"/>
                  <a:pt x="8411" y="514"/>
                </a:cubicBezTo>
                <a:lnTo>
                  <a:pt x="8451" y="536"/>
                </a:lnTo>
                <a:cubicBezTo>
                  <a:pt x="8545" y="590"/>
                  <a:pt x="8591" y="649"/>
                  <a:pt x="8591" y="713"/>
                </a:cubicBezTo>
                <a:cubicBezTo>
                  <a:pt x="8591" y="759"/>
                  <a:pt x="8573" y="797"/>
                  <a:pt x="8537" y="827"/>
                </a:cubicBezTo>
                <a:cubicBezTo>
                  <a:pt x="8501" y="857"/>
                  <a:pt x="8455" y="872"/>
                  <a:pt x="8398" y="872"/>
                </a:cubicBezTo>
                <a:cubicBezTo>
                  <a:pt x="8364" y="872"/>
                  <a:pt x="8334" y="868"/>
                  <a:pt x="8308" y="861"/>
                </a:cubicBezTo>
                <a:cubicBezTo>
                  <a:pt x="8282" y="854"/>
                  <a:pt x="8249" y="840"/>
                  <a:pt x="8210" y="821"/>
                </a:cubicBezTo>
                <a:close/>
                <a:moveTo>
                  <a:pt x="8778" y="60"/>
                </a:moveTo>
                <a:cubicBezTo>
                  <a:pt x="8797" y="60"/>
                  <a:pt x="8812" y="67"/>
                  <a:pt x="8825" y="79"/>
                </a:cubicBezTo>
                <a:cubicBezTo>
                  <a:pt x="8838" y="92"/>
                  <a:pt x="8845" y="108"/>
                  <a:pt x="8845" y="126"/>
                </a:cubicBezTo>
                <a:cubicBezTo>
                  <a:pt x="8845" y="144"/>
                  <a:pt x="8838" y="160"/>
                  <a:pt x="8825" y="173"/>
                </a:cubicBezTo>
                <a:cubicBezTo>
                  <a:pt x="8812" y="186"/>
                  <a:pt x="8797" y="192"/>
                  <a:pt x="8778" y="192"/>
                </a:cubicBezTo>
                <a:cubicBezTo>
                  <a:pt x="8761" y="192"/>
                  <a:pt x="8746" y="186"/>
                  <a:pt x="8733" y="172"/>
                </a:cubicBezTo>
                <a:cubicBezTo>
                  <a:pt x="8720" y="159"/>
                  <a:pt x="8713" y="143"/>
                  <a:pt x="8713" y="126"/>
                </a:cubicBezTo>
                <a:cubicBezTo>
                  <a:pt x="8713" y="109"/>
                  <a:pt x="8720" y="94"/>
                  <a:pt x="8733" y="80"/>
                </a:cubicBezTo>
                <a:cubicBezTo>
                  <a:pt x="8746" y="67"/>
                  <a:pt x="8761" y="60"/>
                  <a:pt x="8778" y="60"/>
                </a:cubicBezTo>
                <a:close/>
                <a:moveTo>
                  <a:pt x="8723" y="298"/>
                </a:moveTo>
                <a:lnTo>
                  <a:pt x="8835" y="298"/>
                </a:lnTo>
                <a:lnTo>
                  <a:pt x="8835" y="862"/>
                </a:lnTo>
                <a:lnTo>
                  <a:pt x="8723" y="862"/>
                </a:lnTo>
                <a:lnTo>
                  <a:pt x="8723" y="298"/>
                </a:lnTo>
                <a:close/>
                <a:moveTo>
                  <a:pt x="9265" y="296"/>
                </a:moveTo>
                <a:cubicBezTo>
                  <a:pt x="9351" y="296"/>
                  <a:pt x="9423" y="324"/>
                  <a:pt x="9480" y="380"/>
                </a:cubicBezTo>
                <a:cubicBezTo>
                  <a:pt x="9536" y="435"/>
                  <a:pt x="9565" y="505"/>
                  <a:pt x="9565" y="588"/>
                </a:cubicBezTo>
                <a:cubicBezTo>
                  <a:pt x="9565" y="670"/>
                  <a:pt x="9536" y="737"/>
                  <a:pt x="9478" y="791"/>
                </a:cubicBezTo>
                <a:cubicBezTo>
                  <a:pt x="9421" y="845"/>
                  <a:pt x="9348" y="872"/>
                  <a:pt x="9261" y="872"/>
                </a:cubicBezTo>
                <a:cubicBezTo>
                  <a:pt x="9176" y="872"/>
                  <a:pt x="9105" y="844"/>
                  <a:pt x="9048" y="790"/>
                </a:cubicBezTo>
                <a:cubicBezTo>
                  <a:pt x="8992" y="735"/>
                  <a:pt x="8963" y="667"/>
                  <a:pt x="8963" y="585"/>
                </a:cubicBezTo>
                <a:cubicBezTo>
                  <a:pt x="8963" y="503"/>
                  <a:pt x="8992" y="434"/>
                  <a:pt x="9049" y="379"/>
                </a:cubicBezTo>
                <a:cubicBezTo>
                  <a:pt x="9107" y="324"/>
                  <a:pt x="9179" y="296"/>
                  <a:pt x="9265" y="296"/>
                </a:cubicBezTo>
                <a:close/>
                <a:moveTo>
                  <a:pt x="9260" y="397"/>
                </a:moveTo>
                <a:cubicBezTo>
                  <a:pt x="9206" y="397"/>
                  <a:pt x="9162" y="415"/>
                  <a:pt x="9128" y="450"/>
                </a:cubicBezTo>
                <a:cubicBezTo>
                  <a:pt x="9093" y="485"/>
                  <a:pt x="9076" y="530"/>
                  <a:pt x="9076" y="584"/>
                </a:cubicBezTo>
                <a:cubicBezTo>
                  <a:pt x="9076" y="638"/>
                  <a:pt x="9094" y="682"/>
                  <a:pt x="9129" y="716"/>
                </a:cubicBezTo>
                <a:cubicBezTo>
                  <a:pt x="9164" y="750"/>
                  <a:pt x="9209" y="767"/>
                  <a:pt x="9265" y="767"/>
                </a:cubicBezTo>
                <a:cubicBezTo>
                  <a:pt x="9319" y="767"/>
                  <a:pt x="9364" y="750"/>
                  <a:pt x="9399" y="716"/>
                </a:cubicBezTo>
                <a:cubicBezTo>
                  <a:pt x="9434" y="681"/>
                  <a:pt x="9452" y="637"/>
                  <a:pt x="9452" y="583"/>
                </a:cubicBezTo>
                <a:cubicBezTo>
                  <a:pt x="9452" y="529"/>
                  <a:pt x="9434" y="485"/>
                  <a:pt x="9397" y="450"/>
                </a:cubicBezTo>
                <a:cubicBezTo>
                  <a:pt x="9361" y="415"/>
                  <a:pt x="9315" y="397"/>
                  <a:pt x="9260" y="397"/>
                </a:cubicBezTo>
                <a:close/>
                <a:moveTo>
                  <a:pt x="9801" y="298"/>
                </a:moveTo>
                <a:lnTo>
                  <a:pt x="9801" y="368"/>
                </a:lnTo>
                <a:cubicBezTo>
                  <a:pt x="9850" y="313"/>
                  <a:pt x="9907" y="285"/>
                  <a:pt x="9970" y="285"/>
                </a:cubicBezTo>
                <a:cubicBezTo>
                  <a:pt x="10006" y="285"/>
                  <a:pt x="10038" y="294"/>
                  <a:pt x="10069" y="313"/>
                </a:cubicBezTo>
                <a:cubicBezTo>
                  <a:pt x="10099" y="331"/>
                  <a:pt x="10122" y="356"/>
                  <a:pt x="10137" y="388"/>
                </a:cubicBezTo>
                <a:cubicBezTo>
                  <a:pt x="10153" y="419"/>
                  <a:pt x="10161" y="470"/>
                  <a:pt x="10161" y="538"/>
                </a:cubicBezTo>
                <a:lnTo>
                  <a:pt x="10161" y="862"/>
                </a:lnTo>
                <a:lnTo>
                  <a:pt x="10049" y="862"/>
                </a:lnTo>
                <a:lnTo>
                  <a:pt x="10049" y="539"/>
                </a:lnTo>
                <a:cubicBezTo>
                  <a:pt x="10049" y="482"/>
                  <a:pt x="10041" y="440"/>
                  <a:pt x="10023" y="415"/>
                </a:cubicBezTo>
                <a:cubicBezTo>
                  <a:pt x="10005" y="390"/>
                  <a:pt x="9976" y="378"/>
                  <a:pt x="9935" y="378"/>
                </a:cubicBezTo>
                <a:cubicBezTo>
                  <a:pt x="9882" y="378"/>
                  <a:pt x="9837" y="404"/>
                  <a:pt x="9801" y="457"/>
                </a:cubicBezTo>
                <a:lnTo>
                  <a:pt x="9801" y="862"/>
                </a:lnTo>
                <a:lnTo>
                  <a:pt x="9686" y="862"/>
                </a:lnTo>
                <a:lnTo>
                  <a:pt x="9686" y="298"/>
                </a:lnTo>
                <a:lnTo>
                  <a:pt x="9801" y="2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0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st citat 2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696E24BD-66D5-56C4-F287-D8FBFAF90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814647"/>
            <a:chOff x="0" y="0"/>
            <a:chExt cx="12192000" cy="814647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844CF2E-9D9B-8E84-34D8-611196411C81}"/>
                </a:ext>
              </a:extLst>
            </p:cNvPr>
            <p:cNvSpPr/>
            <p:nvPr/>
          </p:nvSpPr>
          <p:spPr bwMode="gray">
            <a:xfrm>
              <a:off x="0" y="0"/>
              <a:ext cx="12192000" cy="814647"/>
            </a:xfrm>
            <a:prstGeom prst="rect">
              <a:avLst/>
            </a:prstGeom>
            <a:solidFill>
              <a:srgbClr val="267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ts val="600"/>
                </a:spcBef>
              </a:pPr>
              <a:endParaRPr lang="sv-SE" dirty="0"/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A6070F53-CC8A-E551-C595-BE4D0AF7432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6992" y="136699"/>
              <a:ext cx="357694" cy="565200"/>
              <a:chOff x="3266" y="1249"/>
              <a:chExt cx="1148" cy="1822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9146DBCA-61D6-AC55-6A70-F36B9546D5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" y="1804"/>
                <a:ext cx="1148" cy="1267"/>
              </a:xfrm>
              <a:custGeom>
                <a:avLst/>
                <a:gdLst>
                  <a:gd name="T0" fmla="*/ 5033 w 5033"/>
                  <a:gd name="T1" fmla="*/ 0 h 5563"/>
                  <a:gd name="T2" fmla="*/ 0 w 5033"/>
                  <a:gd name="T3" fmla="*/ 2489 h 5563"/>
                  <a:gd name="T4" fmla="*/ 851 w 5033"/>
                  <a:gd name="T5" fmla="*/ 4916 h 5563"/>
                  <a:gd name="T6" fmla="*/ 4176 w 5033"/>
                  <a:gd name="T7" fmla="*/ 4915 h 5563"/>
                  <a:gd name="T8" fmla="*/ 5033 w 5033"/>
                  <a:gd name="T9" fmla="*/ 2508 h 5563"/>
                  <a:gd name="T10" fmla="*/ 1048 w 5033"/>
                  <a:gd name="T11" fmla="*/ 5029 h 5563"/>
                  <a:gd name="T12" fmla="*/ 1539 w 5033"/>
                  <a:gd name="T13" fmla="*/ 4851 h 5563"/>
                  <a:gd name="T14" fmla="*/ 2513 w 5033"/>
                  <a:gd name="T15" fmla="*/ 5136 h 5563"/>
                  <a:gd name="T16" fmla="*/ 3443 w 5033"/>
                  <a:gd name="T17" fmla="*/ 4843 h 5563"/>
                  <a:gd name="T18" fmla="*/ 3986 w 5033"/>
                  <a:gd name="T19" fmla="*/ 5021 h 5563"/>
                  <a:gd name="T20" fmla="*/ 1048 w 5033"/>
                  <a:gd name="T21" fmla="*/ 5029 h 5563"/>
                  <a:gd name="T22" fmla="*/ 4021 w 5033"/>
                  <a:gd name="T23" fmla="*/ 3065 h 5563"/>
                  <a:gd name="T24" fmla="*/ 2968 w 5033"/>
                  <a:gd name="T25" fmla="*/ 3449 h 5563"/>
                  <a:gd name="T26" fmla="*/ 3245 w 5033"/>
                  <a:gd name="T27" fmla="*/ 3742 h 5563"/>
                  <a:gd name="T28" fmla="*/ 2845 w 5033"/>
                  <a:gd name="T29" fmla="*/ 4332 h 5563"/>
                  <a:gd name="T30" fmla="*/ 2192 w 5033"/>
                  <a:gd name="T31" fmla="*/ 4332 h 5563"/>
                  <a:gd name="T32" fmla="*/ 1792 w 5033"/>
                  <a:gd name="T33" fmla="*/ 3742 h 5563"/>
                  <a:gd name="T34" fmla="*/ 2065 w 5033"/>
                  <a:gd name="T35" fmla="*/ 3449 h 5563"/>
                  <a:gd name="T36" fmla="*/ 1012 w 5033"/>
                  <a:gd name="T37" fmla="*/ 3065 h 5563"/>
                  <a:gd name="T38" fmla="*/ 1091 w 5033"/>
                  <a:gd name="T39" fmla="*/ 1718 h 5563"/>
                  <a:gd name="T40" fmla="*/ 1455 w 5033"/>
                  <a:gd name="T41" fmla="*/ 1164 h 5563"/>
                  <a:gd name="T42" fmla="*/ 1922 w 5033"/>
                  <a:gd name="T43" fmla="*/ 689 h 5563"/>
                  <a:gd name="T44" fmla="*/ 3114 w 5033"/>
                  <a:gd name="T45" fmla="*/ 689 h 5563"/>
                  <a:gd name="T46" fmla="*/ 3578 w 5033"/>
                  <a:gd name="T47" fmla="*/ 1164 h 5563"/>
                  <a:gd name="T48" fmla="*/ 3946 w 5033"/>
                  <a:gd name="T49" fmla="*/ 1718 h 5563"/>
                  <a:gd name="T50" fmla="*/ 4414 w 5033"/>
                  <a:gd name="T51" fmla="*/ 4546 h 5563"/>
                  <a:gd name="T52" fmla="*/ 3919 w 5033"/>
                  <a:gd name="T53" fmla="*/ 4685 h 5563"/>
                  <a:gd name="T54" fmla="*/ 3008 w 5033"/>
                  <a:gd name="T55" fmla="*/ 4685 h 5563"/>
                  <a:gd name="T56" fmla="*/ 2057 w 5033"/>
                  <a:gd name="T57" fmla="*/ 4700 h 5563"/>
                  <a:gd name="T58" fmla="*/ 1083 w 5033"/>
                  <a:gd name="T59" fmla="*/ 4685 h 5563"/>
                  <a:gd name="T60" fmla="*/ 620 w 5033"/>
                  <a:gd name="T61" fmla="*/ 4546 h 5563"/>
                  <a:gd name="T62" fmla="*/ 1539 w 5033"/>
                  <a:gd name="T63" fmla="*/ 4257 h 5563"/>
                  <a:gd name="T64" fmla="*/ 2513 w 5033"/>
                  <a:gd name="T65" fmla="*/ 4542 h 5563"/>
                  <a:gd name="T66" fmla="*/ 3443 w 5033"/>
                  <a:gd name="T67" fmla="*/ 4249 h 5563"/>
                  <a:gd name="T68" fmla="*/ 4414 w 5033"/>
                  <a:gd name="T69" fmla="*/ 4546 h 5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33" h="5563">
                    <a:moveTo>
                      <a:pt x="5033" y="2491"/>
                    </a:moveTo>
                    <a:lnTo>
                      <a:pt x="5033" y="0"/>
                    </a:lnTo>
                    <a:lnTo>
                      <a:pt x="0" y="0"/>
                    </a:lnTo>
                    <a:lnTo>
                      <a:pt x="0" y="2489"/>
                    </a:lnTo>
                    <a:cubicBezTo>
                      <a:pt x="0" y="2493"/>
                      <a:pt x="0" y="2503"/>
                      <a:pt x="0" y="2517"/>
                    </a:cubicBezTo>
                    <a:cubicBezTo>
                      <a:pt x="0" y="2734"/>
                      <a:pt x="33" y="4081"/>
                      <a:pt x="851" y="4916"/>
                    </a:cubicBezTo>
                    <a:cubicBezTo>
                      <a:pt x="1271" y="5346"/>
                      <a:pt x="1830" y="5563"/>
                      <a:pt x="2511" y="5563"/>
                    </a:cubicBezTo>
                    <a:cubicBezTo>
                      <a:pt x="3194" y="5563"/>
                      <a:pt x="3754" y="5345"/>
                      <a:pt x="4176" y="4915"/>
                    </a:cubicBezTo>
                    <a:cubicBezTo>
                      <a:pt x="4996" y="4080"/>
                      <a:pt x="5033" y="2734"/>
                      <a:pt x="5033" y="2518"/>
                    </a:cubicBezTo>
                    <a:lnTo>
                      <a:pt x="5033" y="2508"/>
                    </a:lnTo>
                    <a:cubicBezTo>
                      <a:pt x="5033" y="2499"/>
                      <a:pt x="5033" y="2493"/>
                      <a:pt x="5033" y="2491"/>
                    </a:cubicBezTo>
                    <a:close/>
                    <a:moveTo>
                      <a:pt x="1048" y="5029"/>
                    </a:moveTo>
                    <a:cubicBezTo>
                      <a:pt x="1079" y="5013"/>
                      <a:pt x="1107" y="4997"/>
                      <a:pt x="1135" y="4982"/>
                    </a:cubicBezTo>
                    <a:cubicBezTo>
                      <a:pt x="1250" y="4914"/>
                      <a:pt x="1356" y="4851"/>
                      <a:pt x="1539" y="4851"/>
                    </a:cubicBezTo>
                    <a:cubicBezTo>
                      <a:pt x="1776" y="4851"/>
                      <a:pt x="1919" y="4926"/>
                      <a:pt x="2057" y="5001"/>
                    </a:cubicBezTo>
                    <a:cubicBezTo>
                      <a:pt x="2188" y="5069"/>
                      <a:pt x="2315" y="5136"/>
                      <a:pt x="2513" y="5136"/>
                    </a:cubicBezTo>
                    <a:cubicBezTo>
                      <a:pt x="2723" y="5136"/>
                      <a:pt x="2869" y="5061"/>
                      <a:pt x="3008" y="4986"/>
                    </a:cubicBezTo>
                    <a:cubicBezTo>
                      <a:pt x="3143" y="4914"/>
                      <a:pt x="3269" y="4843"/>
                      <a:pt x="3443" y="4843"/>
                    </a:cubicBezTo>
                    <a:cubicBezTo>
                      <a:pt x="3638" y="4843"/>
                      <a:pt x="3776" y="4914"/>
                      <a:pt x="3919" y="4990"/>
                    </a:cubicBezTo>
                    <a:cubicBezTo>
                      <a:pt x="3943" y="5001"/>
                      <a:pt x="3966" y="5009"/>
                      <a:pt x="3986" y="5021"/>
                    </a:cubicBezTo>
                    <a:cubicBezTo>
                      <a:pt x="3634" y="5318"/>
                      <a:pt x="3158" y="5512"/>
                      <a:pt x="2513" y="5512"/>
                    </a:cubicBezTo>
                    <a:cubicBezTo>
                      <a:pt x="1871" y="5512"/>
                      <a:pt x="1400" y="5318"/>
                      <a:pt x="1048" y="5029"/>
                    </a:cubicBezTo>
                    <a:close/>
                    <a:moveTo>
                      <a:pt x="3954" y="2182"/>
                    </a:moveTo>
                    <a:cubicBezTo>
                      <a:pt x="3954" y="2182"/>
                      <a:pt x="4263" y="2653"/>
                      <a:pt x="4021" y="3065"/>
                    </a:cubicBezTo>
                    <a:cubicBezTo>
                      <a:pt x="3859" y="3342"/>
                      <a:pt x="3289" y="3370"/>
                      <a:pt x="3201" y="3382"/>
                    </a:cubicBezTo>
                    <a:cubicBezTo>
                      <a:pt x="3114" y="3393"/>
                      <a:pt x="2968" y="3401"/>
                      <a:pt x="2968" y="3449"/>
                    </a:cubicBezTo>
                    <a:cubicBezTo>
                      <a:pt x="2968" y="3489"/>
                      <a:pt x="3035" y="3493"/>
                      <a:pt x="3063" y="3500"/>
                    </a:cubicBezTo>
                    <a:cubicBezTo>
                      <a:pt x="3091" y="3508"/>
                      <a:pt x="3245" y="3520"/>
                      <a:pt x="3245" y="3742"/>
                    </a:cubicBezTo>
                    <a:cubicBezTo>
                      <a:pt x="3245" y="3960"/>
                      <a:pt x="2999" y="3972"/>
                      <a:pt x="2924" y="4027"/>
                    </a:cubicBezTo>
                    <a:cubicBezTo>
                      <a:pt x="2845" y="4087"/>
                      <a:pt x="2893" y="4284"/>
                      <a:pt x="2845" y="4332"/>
                    </a:cubicBezTo>
                    <a:cubicBezTo>
                      <a:pt x="2794" y="4384"/>
                      <a:pt x="2718" y="4447"/>
                      <a:pt x="2516" y="4447"/>
                    </a:cubicBezTo>
                    <a:cubicBezTo>
                      <a:pt x="2318" y="4447"/>
                      <a:pt x="2243" y="4384"/>
                      <a:pt x="2192" y="4332"/>
                    </a:cubicBezTo>
                    <a:cubicBezTo>
                      <a:pt x="2140" y="4284"/>
                      <a:pt x="2192" y="4087"/>
                      <a:pt x="2112" y="4027"/>
                    </a:cubicBezTo>
                    <a:cubicBezTo>
                      <a:pt x="2033" y="3972"/>
                      <a:pt x="1792" y="3960"/>
                      <a:pt x="1792" y="3742"/>
                    </a:cubicBezTo>
                    <a:cubicBezTo>
                      <a:pt x="1792" y="3520"/>
                      <a:pt x="1942" y="3508"/>
                      <a:pt x="1970" y="3500"/>
                    </a:cubicBezTo>
                    <a:cubicBezTo>
                      <a:pt x="1998" y="3493"/>
                      <a:pt x="2065" y="3489"/>
                      <a:pt x="2065" y="3449"/>
                    </a:cubicBezTo>
                    <a:cubicBezTo>
                      <a:pt x="2065" y="3401"/>
                      <a:pt x="1922" y="3393"/>
                      <a:pt x="1831" y="3382"/>
                    </a:cubicBezTo>
                    <a:cubicBezTo>
                      <a:pt x="1748" y="3370"/>
                      <a:pt x="1178" y="3342"/>
                      <a:pt x="1012" y="3065"/>
                    </a:cubicBezTo>
                    <a:cubicBezTo>
                      <a:pt x="770" y="2653"/>
                      <a:pt x="1083" y="2182"/>
                      <a:pt x="1083" y="2182"/>
                    </a:cubicBezTo>
                    <a:cubicBezTo>
                      <a:pt x="1083" y="2182"/>
                      <a:pt x="920" y="2023"/>
                      <a:pt x="1091" y="1718"/>
                    </a:cubicBezTo>
                    <a:cubicBezTo>
                      <a:pt x="1241" y="1449"/>
                      <a:pt x="1380" y="1437"/>
                      <a:pt x="1380" y="1437"/>
                    </a:cubicBezTo>
                    <a:cubicBezTo>
                      <a:pt x="1380" y="1437"/>
                      <a:pt x="1340" y="1326"/>
                      <a:pt x="1455" y="1164"/>
                    </a:cubicBezTo>
                    <a:cubicBezTo>
                      <a:pt x="1602" y="954"/>
                      <a:pt x="1784" y="950"/>
                      <a:pt x="1784" y="950"/>
                    </a:cubicBezTo>
                    <a:cubicBezTo>
                      <a:pt x="1784" y="950"/>
                      <a:pt x="1677" y="827"/>
                      <a:pt x="1922" y="689"/>
                    </a:cubicBezTo>
                    <a:cubicBezTo>
                      <a:pt x="2160" y="554"/>
                      <a:pt x="2489" y="439"/>
                      <a:pt x="2516" y="210"/>
                    </a:cubicBezTo>
                    <a:cubicBezTo>
                      <a:pt x="2544" y="439"/>
                      <a:pt x="2877" y="554"/>
                      <a:pt x="3114" y="689"/>
                    </a:cubicBezTo>
                    <a:cubicBezTo>
                      <a:pt x="3360" y="827"/>
                      <a:pt x="3253" y="950"/>
                      <a:pt x="3253" y="950"/>
                    </a:cubicBezTo>
                    <a:cubicBezTo>
                      <a:pt x="3253" y="950"/>
                      <a:pt x="3435" y="954"/>
                      <a:pt x="3578" y="1164"/>
                    </a:cubicBezTo>
                    <a:cubicBezTo>
                      <a:pt x="3697" y="1326"/>
                      <a:pt x="3657" y="1437"/>
                      <a:pt x="3657" y="1437"/>
                    </a:cubicBezTo>
                    <a:cubicBezTo>
                      <a:pt x="3657" y="1437"/>
                      <a:pt x="3796" y="1449"/>
                      <a:pt x="3946" y="1718"/>
                    </a:cubicBezTo>
                    <a:cubicBezTo>
                      <a:pt x="4116" y="2023"/>
                      <a:pt x="3954" y="2182"/>
                      <a:pt x="3954" y="2182"/>
                    </a:cubicBezTo>
                    <a:close/>
                    <a:moveTo>
                      <a:pt x="4414" y="4546"/>
                    </a:moveTo>
                    <a:cubicBezTo>
                      <a:pt x="4350" y="4637"/>
                      <a:pt x="4287" y="4724"/>
                      <a:pt x="4212" y="4807"/>
                    </a:cubicBezTo>
                    <a:cubicBezTo>
                      <a:pt x="4101" y="4776"/>
                      <a:pt x="4010" y="4732"/>
                      <a:pt x="3919" y="4685"/>
                    </a:cubicBezTo>
                    <a:cubicBezTo>
                      <a:pt x="3776" y="4613"/>
                      <a:pt x="3638" y="4542"/>
                      <a:pt x="3443" y="4542"/>
                    </a:cubicBezTo>
                    <a:cubicBezTo>
                      <a:pt x="3269" y="4542"/>
                      <a:pt x="3143" y="4613"/>
                      <a:pt x="3008" y="4685"/>
                    </a:cubicBezTo>
                    <a:cubicBezTo>
                      <a:pt x="2869" y="4760"/>
                      <a:pt x="2723" y="4835"/>
                      <a:pt x="2513" y="4835"/>
                    </a:cubicBezTo>
                    <a:cubicBezTo>
                      <a:pt x="2315" y="4835"/>
                      <a:pt x="2188" y="4768"/>
                      <a:pt x="2057" y="4700"/>
                    </a:cubicBezTo>
                    <a:cubicBezTo>
                      <a:pt x="1919" y="4625"/>
                      <a:pt x="1776" y="4550"/>
                      <a:pt x="1539" y="4550"/>
                    </a:cubicBezTo>
                    <a:cubicBezTo>
                      <a:pt x="1356" y="4550"/>
                      <a:pt x="1222" y="4617"/>
                      <a:pt x="1083" y="4685"/>
                    </a:cubicBezTo>
                    <a:cubicBezTo>
                      <a:pt x="1000" y="4728"/>
                      <a:pt x="917" y="4772"/>
                      <a:pt x="814" y="4803"/>
                    </a:cubicBezTo>
                    <a:cubicBezTo>
                      <a:pt x="743" y="4720"/>
                      <a:pt x="679" y="4637"/>
                      <a:pt x="620" y="4546"/>
                    </a:cubicBezTo>
                    <a:cubicBezTo>
                      <a:pt x="814" y="4530"/>
                      <a:pt x="952" y="4459"/>
                      <a:pt x="1083" y="4391"/>
                    </a:cubicBezTo>
                    <a:cubicBezTo>
                      <a:pt x="1222" y="4320"/>
                      <a:pt x="1356" y="4257"/>
                      <a:pt x="1539" y="4257"/>
                    </a:cubicBezTo>
                    <a:cubicBezTo>
                      <a:pt x="1776" y="4257"/>
                      <a:pt x="1919" y="4332"/>
                      <a:pt x="2057" y="4407"/>
                    </a:cubicBezTo>
                    <a:cubicBezTo>
                      <a:pt x="2188" y="4475"/>
                      <a:pt x="2315" y="4542"/>
                      <a:pt x="2513" y="4542"/>
                    </a:cubicBezTo>
                    <a:cubicBezTo>
                      <a:pt x="2723" y="4542"/>
                      <a:pt x="2869" y="4463"/>
                      <a:pt x="3008" y="4388"/>
                    </a:cubicBezTo>
                    <a:cubicBezTo>
                      <a:pt x="3143" y="4316"/>
                      <a:pt x="3269" y="4249"/>
                      <a:pt x="3443" y="4249"/>
                    </a:cubicBezTo>
                    <a:cubicBezTo>
                      <a:pt x="3638" y="4249"/>
                      <a:pt x="3776" y="4320"/>
                      <a:pt x="3919" y="4391"/>
                    </a:cubicBezTo>
                    <a:cubicBezTo>
                      <a:pt x="4061" y="4467"/>
                      <a:pt x="4204" y="4538"/>
                      <a:pt x="4414" y="454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95AE5468-94A9-C417-C360-D67E29693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948"/>
                <a:ext cx="562" cy="821"/>
              </a:xfrm>
              <a:custGeom>
                <a:avLst/>
                <a:gdLst>
                  <a:gd name="T0" fmla="*/ 1196 w 2463"/>
                  <a:gd name="T1" fmla="*/ 0 h 3604"/>
                  <a:gd name="T2" fmla="*/ 1263 w 2463"/>
                  <a:gd name="T3" fmla="*/ 0 h 3604"/>
                  <a:gd name="T4" fmla="*/ 1263 w 2463"/>
                  <a:gd name="T5" fmla="*/ 915 h 3604"/>
                  <a:gd name="T6" fmla="*/ 1703 w 2463"/>
                  <a:gd name="T7" fmla="*/ 472 h 3604"/>
                  <a:gd name="T8" fmla="*/ 1758 w 2463"/>
                  <a:gd name="T9" fmla="*/ 527 h 3604"/>
                  <a:gd name="T10" fmla="*/ 1263 w 2463"/>
                  <a:gd name="T11" fmla="*/ 1018 h 3604"/>
                  <a:gd name="T12" fmla="*/ 1263 w 2463"/>
                  <a:gd name="T13" fmla="*/ 1842 h 3604"/>
                  <a:gd name="T14" fmla="*/ 2052 w 2463"/>
                  <a:gd name="T15" fmla="*/ 1058 h 3604"/>
                  <a:gd name="T16" fmla="*/ 2099 w 2463"/>
                  <a:gd name="T17" fmla="*/ 1113 h 3604"/>
                  <a:gd name="T18" fmla="*/ 1263 w 2463"/>
                  <a:gd name="T19" fmla="*/ 1945 h 3604"/>
                  <a:gd name="T20" fmla="*/ 1263 w 2463"/>
                  <a:gd name="T21" fmla="*/ 2899 h 3604"/>
                  <a:gd name="T22" fmla="*/ 2412 w 2463"/>
                  <a:gd name="T23" fmla="*/ 1755 h 3604"/>
                  <a:gd name="T24" fmla="*/ 2463 w 2463"/>
                  <a:gd name="T25" fmla="*/ 1810 h 3604"/>
                  <a:gd name="T26" fmla="*/ 1263 w 2463"/>
                  <a:gd name="T27" fmla="*/ 3002 h 3604"/>
                  <a:gd name="T28" fmla="*/ 1263 w 2463"/>
                  <a:gd name="T29" fmla="*/ 3604 h 3604"/>
                  <a:gd name="T30" fmla="*/ 1196 w 2463"/>
                  <a:gd name="T31" fmla="*/ 3604 h 3604"/>
                  <a:gd name="T32" fmla="*/ 1196 w 2463"/>
                  <a:gd name="T33" fmla="*/ 3002 h 3604"/>
                  <a:gd name="T34" fmla="*/ 0 w 2463"/>
                  <a:gd name="T35" fmla="*/ 1810 h 3604"/>
                  <a:gd name="T36" fmla="*/ 56 w 2463"/>
                  <a:gd name="T37" fmla="*/ 1755 h 3604"/>
                  <a:gd name="T38" fmla="*/ 1196 w 2463"/>
                  <a:gd name="T39" fmla="*/ 2891 h 3604"/>
                  <a:gd name="T40" fmla="*/ 1196 w 2463"/>
                  <a:gd name="T41" fmla="*/ 1941 h 3604"/>
                  <a:gd name="T42" fmla="*/ 365 w 2463"/>
                  <a:gd name="T43" fmla="*/ 1113 h 3604"/>
                  <a:gd name="T44" fmla="*/ 416 w 2463"/>
                  <a:gd name="T45" fmla="*/ 1058 h 3604"/>
                  <a:gd name="T46" fmla="*/ 1196 w 2463"/>
                  <a:gd name="T47" fmla="*/ 1834 h 3604"/>
                  <a:gd name="T48" fmla="*/ 1196 w 2463"/>
                  <a:gd name="T49" fmla="*/ 1014 h 3604"/>
                  <a:gd name="T50" fmla="*/ 709 w 2463"/>
                  <a:gd name="T51" fmla="*/ 527 h 3604"/>
                  <a:gd name="T52" fmla="*/ 760 w 2463"/>
                  <a:gd name="T53" fmla="*/ 472 h 3604"/>
                  <a:gd name="T54" fmla="*/ 1196 w 2463"/>
                  <a:gd name="T55" fmla="*/ 907 h 3604"/>
                  <a:gd name="T56" fmla="*/ 1196 w 2463"/>
                  <a:gd name="T57" fmla="*/ 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63" h="3604">
                    <a:moveTo>
                      <a:pt x="1196" y="0"/>
                    </a:moveTo>
                    <a:lnTo>
                      <a:pt x="1263" y="0"/>
                    </a:lnTo>
                    <a:lnTo>
                      <a:pt x="1263" y="915"/>
                    </a:lnTo>
                    <a:lnTo>
                      <a:pt x="1703" y="472"/>
                    </a:lnTo>
                    <a:lnTo>
                      <a:pt x="1758" y="527"/>
                    </a:lnTo>
                    <a:lnTo>
                      <a:pt x="1263" y="1018"/>
                    </a:lnTo>
                    <a:lnTo>
                      <a:pt x="1263" y="1842"/>
                    </a:lnTo>
                    <a:lnTo>
                      <a:pt x="2052" y="1058"/>
                    </a:lnTo>
                    <a:lnTo>
                      <a:pt x="2099" y="1113"/>
                    </a:lnTo>
                    <a:lnTo>
                      <a:pt x="1263" y="1945"/>
                    </a:lnTo>
                    <a:lnTo>
                      <a:pt x="1263" y="2899"/>
                    </a:lnTo>
                    <a:lnTo>
                      <a:pt x="2412" y="1755"/>
                    </a:lnTo>
                    <a:lnTo>
                      <a:pt x="2463" y="1810"/>
                    </a:lnTo>
                    <a:lnTo>
                      <a:pt x="1263" y="3002"/>
                    </a:lnTo>
                    <a:lnTo>
                      <a:pt x="1263" y="3604"/>
                    </a:lnTo>
                    <a:lnTo>
                      <a:pt x="1196" y="3604"/>
                    </a:lnTo>
                    <a:lnTo>
                      <a:pt x="1196" y="3002"/>
                    </a:lnTo>
                    <a:lnTo>
                      <a:pt x="0" y="1810"/>
                    </a:lnTo>
                    <a:lnTo>
                      <a:pt x="56" y="1755"/>
                    </a:lnTo>
                    <a:lnTo>
                      <a:pt x="1196" y="2891"/>
                    </a:lnTo>
                    <a:lnTo>
                      <a:pt x="1196" y="1941"/>
                    </a:lnTo>
                    <a:lnTo>
                      <a:pt x="365" y="1113"/>
                    </a:lnTo>
                    <a:lnTo>
                      <a:pt x="416" y="1058"/>
                    </a:lnTo>
                    <a:lnTo>
                      <a:pt x="1196" y="1834"/>
                    </a:lnTo>
                    <a:lnTo>
                      <a:pt x="1196" y="1014"/>
                    </a:lnTo>
                    <a:lnTo>
                      <a:pt x="709" y="527"/>
                    </a:lnTo>
                    <a:lnTo>
                      <a:pt x="760" y="472"/>
                    </a:lnTo>
                    <a:lnTo>
                      <a:pt x="1196" y="907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2F1D0630-E45B-2A5A-16B3-A79FF32CB9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8" y="1249"/>
                <a:ext cx="411" cy="450"/>
              </a:xfrm>
              <a:custGeom>
                <a:avLst/>
                <a:gdLst>
                  <a:gd name="T0" fmla="*/ 1712 w 1797"/>
                  <a:gd name="T1" fmla="*/ 1967 h 1975"/>
                  <a:gd name="T2" fmla="*/ 1536 w 1797"/>
                  <a:gd name="T3" fmla="*/ 1967 h 1975"/>
                  <a:gd name="T4" fmla="*/ 1414 w 1797"/>
                  <a:gd name="T5" fmla="*/ 1975 h 1975"/>
                  <a:gd name="T6" fmla="*/ 1395 w 1797"/>
                  <a:gd name="T7" fmla="*/ 1860 h 1975"/>
                  <a:gd name="T8" fmla="*/ 1296 w 1797"/>
                  <a:gd name="T9" fmla="*/ 1527 h 1975"/>
                  <a:gd name="T10" fmla="*/ 1203 w 1797"/>
                  <a:gd name="T11" fmla="*/ 1255 h 1975"/>
                  <a:gd name="T12" fmla="*/ 1035 w 1797"/>
                  <a:gd name="T13" fmla="*/ 1249 h 1975"/>
                  <a:gd name="T14" fmla="*/ 707 w 1797"/>
                  <a:gd name="T15" fmla="*/ 1249 h 1975"/>
                  <a:gd name="T16" fmla="*/ 515 w 1797"/>
                  <a:gd name="T17" fmla="*/ 1255 h 1975"/>
                  <a:gd name="T18" fmla="*/ 421 w 1797"/>
                  <a:gd name="T19" fmla="*/ 1505 h 1975"/>
                  <a:gd name="T20" fmla="*/ 342 w 1797"/>
                  <a:gd name="T21" fmla="*/ 1846 h 1975"/>
                  <a:gd name="T22" fmla="*/ 361 w 1797"/>
                  <a:gd name="T23" fmla="*/ 1973 h 1975"/>
                  <a:gd name="T24" fmla="*/ 276 w 1797"/>
                  <a:gd name="T25" fmla="*/ 1967 h 1975"/>
                  <a:gd name="T26" fmla="*/ 86 w 1797"/>
                  <a:gd name="T27" fmla="*/ 1967 h 1975"/>
                  <a:gd name="T28" fmla="*/ 11 w 1797"/>
                  <a:gd name="T29" fmla="*/ 1973 h 1975"/>
                  <a:gd name="T30" fmla="*/ 0 w 1797"/>
                  <a:gd name="T31" fmla="*/ 1956 h 1975"/>
                  <a:gd name="T32" fmla="*/ 66 w 1797"/>
                  <a:gd name="T33" fmla="*/ 1832 h 1975"/>
                  <a:gd name="T34" fmla="*/ 143 w 1797"/>
                  <a:gd name="T35" fmla="*/ 1676 h 1975"/>
                  <a:gd name="T36" fmla="*/ 218 w 1797"/>
                  <a:gd name="T37" fmla="*/ 1505 h 1975"/>
                  <a:gd name="T38" fmla="*/ 674 w 1797"/>
                  <a:gd name="T39" fmla="*/ 383 h 1975"/>
                  <a:gd name="T40" fmla="*/ 790 w 1797"/>
                  <a:gd name="T41" fmla="*/ 39 h 1975"/>
                  <a:gd name="T42" fmla="*/ 848 w 1797"/>
                  <a:gd name="T43" fmla="*/ 30 h 1975"/>
                  <a:gd name="T44" fmla="*/ 969 w 1797"/>
                  <a:gd name="T45" fmla="*/ 11 h 1975"/>
                  <a:gd name="T46" fmla="*/ 1029 w 1797"/>
                  <a:gd name="T47" fmla="*/ 0 h 1975"/>
                  <a:gd name="T48" fmla="*/ 1115 w 1797"/>
                  <a:gd name="T49" fmla="*/ 281 h 1975"/>
                  <a:gd name="T50" fmla="*/ 1571 w 1797"/>
                  <a:gd name="T51" fmla="*/ 1494 h 1975"/>
                  <a:gd name="T52" fmla="*/ 1731 w 1797"/>
                  <a:gd name="T53" fmla="*/ 1854 h 1975"/>
                  <a:gd name="T54" fmla="*/ 1797 w 1797"/>
                  <a:gd name="T55" fmla="*/ 1973 h 1975"/>
                  <a:gd name="T56" fmla="*/ 1712 w 1797"/>
                  <a:gd name="T57" fmla="*/ 1967 h 1975"/>
                  <a:gd name="T58" fmla="*/ 873 w 1797"/>
                  <a:gd name="T59" fmla="*/ 305 h 1975"/>
                  <a:gd name="T60" fmla="*/ 573 w 1797"/>
                  <a:gd name="T61" fmla="*/ 1095 h 1975"/>
                  <a:gd name="T62" fmla="*/ 735 w 1797"/>
                  <a:gd name="T63" fmla="*/ 1101 h 1975"/>
                  <a:gd name="T64" fmla="*/ 1002 w 1797"/>
                  <a:gd name="T65" fmla="*/ 1101 h 1975"/>
                  <a:gd name="T66" fmla="*/ 1145 w 1797"/>
                  <a:gd name="T67" fmla="*/ 1095 h 1975"/>
                  <a:gd name="T68" fmla="*/ 873 w 1797"/>
                  <a:gd name="T69" fmla="*/ 305 h 1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7" h="1975">
                    <a:moveTo>
                      <a:pt x="1712" y="1967"/>
                    </a:moveTo>
                    <a:lnTo>
                      <a:pt x="1536" y="1967"/>
                    </a:lnTo>
                    <a:lnTo>
                      <a:pt x="1414" y="1975"/>
                    </a:lnTo>
                    <a:cubicBezTo>
                      <a:pt x="1406" y="1923"/>
                      <a:pt x="1401" y="1885"/>
                      <a:pt x="1395" y="1860"/>
                    </a:cubicBezTo>
                    <a:cubicBezTo>
                      <a:pt x="1379" y="1772"/>
                      <a:pt x="1351" y="1687"/>
                      <a:pt x="1296" y="1527"/>
                    </a:cubicBezTo>
                    <a:lnTo>
                      <a:pt x="1203" y="1255"/>
                    </a:lnTo>
                    <a:lnTo>
                      <a:pt x="1035" y="1249"/>
                    </a:lnTo>
                    <a:lnTo>
                      <a:pt x="707" y="1249"/>
                    </a:lnTo>
                    <a:lnTo>
                      <a:pt x="515" y="1255"/>
                    </a:lnTo>
                    <a:lnTo>
                      <a:pt x="421" y="1505"/>
                    </a:lnTo>
                    <a:cubicBezTo>
                      <a:pt x="369" y="1648"/>
                      <a:pt x="342" y="1764"/>
                      <a:pt x="342" y="1846"/>
                    </a:cubicBezTo>
                    <a:cubicBezTo>
                      <a:pt x="342" y="1887"/>
                      <a:pt x="344" y="1915"/>
                      <a:pt x="361" y="1973"/>
                    </a:cubicBezTo>
                    <a:lnTo>
                      <a:pt x="276" y="1967"/>
                    </a:lnTo>
                    <a:lnTo>
                      <a:pt x="86" y="1967"/>
                    </a:lnTo>
                    <a:lnTo>
                      <a:pt x="11" y="1973"/>
                    </a:lnTo>
                    <a:lnTo>
                      <a:pt x="0" y="1956"/>
                    </a:lnTo>
                    <a:cubicBezTo>
                      <a:pt x="31" y="1901"/>
                      <a:pt x="53" y="1860"/>
                      <a:pt x="66" y="1832"/>
                    </a:cubicBezTo>
                    <a:cubicBezTo>
                      <a:pt x="86" y="1797"/>
                      <a:pt x="110" y="1744"/>
                      <a:pt x="143" y="1676"/>
                    </a:cubicBezTo>
                    <a:cubicBezTo>
                      <a:pt x="176" y="1604"/>
                      <a:pt x="201" y="1546"/>
                      <a:pt x="218" y="1505"/>
                    </a:cubicBezTo>
                    <a:lnTo>
                      <a:pt x="674" y="383"/>
                    </a:lnTo>
                    <a:cubicBezTo>
                      <a:pt x="740" y="223"/>
                      <a:pt x="754" y="176"/>
                      <a:pt x="790" y="39"/>
                    </a:cubicBezTo>
                    <a:lnTo>
                      <a:pt x="848" y="30"/>
                    </a:lnTo>
                    <a:lnTo>
                      <a:pt x="969" y="11"/>
                    </a:lnTo>
                    <a:lnTo>
                      <a:pt x="1029" y="0"/>
                    </a:lnTo>
                    <a:cubicBezTo>
                      <a:pt x="1057" y="116"/>
                      <a:pt x="1068" y="160"/>
                      <a:pt x="1115" y="281"/>
                    </a:cubicBezTo>
                    <a:lnTo>
                      <a:pt x="1571" y="1494"/>
                    </a:lnTo>
                    <a:cubicBezTo>
                      <a:pt x="1607" y="1593"/>
                      <a:pt x="1665" y="1722"/>
                      <a:pt x="1731" y="1854"/>
                    </a:cubicBezTo>
                    <a:cubicBezTo>
                      <a:pt x="1756" y="1904"/>
                      <a:pt x="1767" y="1923"/>
                      <a:pt x="1797" y="1973"/>
                    </a:cubicBezTo>
                    <a:lnTo>
                      <a:pt x="1712" y="1967"/>
                    </a:lnTo>
                    <a:close/>
                    <a:moveTo>
                      <a:pt x="873" y="305"/>
                    </a:moveTo>
                    <a:lnTo>
                      <a:pt x="573" y="1095"/>
                    </a:lnTo>
                    <a:lnTo>
                      <a:pt x="735" y="1101"/>
                    </a:lnTo>
                    <a:lnTo>
                      <a:pt x="1002" y="1101"/>
                    </a:lnTo>
                    <a:lnTo>
                      <a:pt x="1145" y="1095"/>
                    </a:lnTo>
                    <a:lnTo>
                      <a:pt x="873" y="30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A8E9F629-2B1A-6F79-D5E9-939D121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1262"/>
                <a:ext cx="296" cy="439"/>
              </a:xfrm>
              <a:custGeom>
                <a:avLst/>
                <a:gdLst>
                  <a:gd name="T0" fmla="*/ 1268 w 1296"/>
                  <a:gd name="T1" fmla="*/ 1719 h 1926"/>
                  <a:gd name="T2" fmla="*/ 1243 w 1296"/>
                  <a:gd name="T3" fmla="*/ 1827 h 1926"/>
                  <a:gd name="T4" fmla="*/ 1224 w 1296"/>
                  <a:gd name="T5" fmla="*/ 1926 h 1926"/>
                  <a:gd name="T6" fmla="*/ 1117 w 1296"/>
                  <a:gd name="T7" fmla="*/ 1920 h 1926"/>
                  <a:gd name="T8" fmla="*/ 784 w 1296"/>
                  <a:gd name="T9" fmla="*/ 1915 h 1926"/>
                  <a:gd name="T10" fmla="*/ 415 w 1296"/>
                  <a:gd name="T11" fmla="*/ 1909 h 1926"/>
                  <a:gd name="T12" fmla="*/ 143 w 1296"/>
                  <a:gd name="T13" fmla="*/ 1915 h 1926"/>
                  <a:gd name="T14" fmla="*/ 159 w 1296"/>
                  <a:gd name="T15" fmla="*/ 1791 h 1926"/>
                  <a:gd name="T16" fmla="*/ 179 w 1296"/>
                  <a:gd name="T17" fmla="*/ 1392 h 1926"/>
                  <a:gd name="T18" fmla="*/ 181 w 1296"/>
                  <a:gd name="T19" fmla="*/ 487 h 1926"/>
                  <a:gd name="T20" fmla="*/ 162 w 1296"/>
                  <a:gd name="T21" fmla="*/ 201 h 1926"/>
                  <a:gd name="T22" fmla="*/ 27 w 1296"/>
                  <a:gd name="T23" fmla="*/ 115 h 1926"/>
                  <a:gd name="T24" fmla="*/ 0 w 1296"/>
                  <a:gd name="T25" fmla="*/ 115 h 1926"/>
                  <a:gd name="T26" fmla="*/ 52 w 1296"/>
                  <a:gd name="T27" fmla="*/ 0 h 1926"/>
                  <a:gd name="T28" fmla="*/ 121 w 1296"/>
                  <a:gd name="T29" fmla="*/ 3 h 1926"/>
                  <a:gd name="T30" fmla="*/ 377 w 1296"/>
                  <a:gd name="T31" fmla="*/ 3 h 1926"/>
                  <a:gd name="T32" fmla="*/ 462 w 1296"/>
                  <a:gd name="T33" fmla="*/ 0 h 1926"/>
                  <a:gd name="T34" fmla="*/ 446 w 1296"/>
                  <a:gd name="T35" fmla="*/ 201 h 1926"/>
                  <a:gd name="T36" fmla="*/ 440 w 1296"/>
                  <a:gd name="T37" fmla="*/ 498 h 1926"/>
                  <a:gd name="T38" fmla="*/ 437 w 1296"/>
                  <a:gd name="T39" fmla="*/ 1403 h 1926"/>
                  <a:gd name="T40" fmla="*/ 443 w 1296"/>
                  <a:gd name="T41" fmla="*/ 1527 h 1926"/>
                  <a:gd name="T42" fmla="*/ 492 w 1296"/>
                  <a:gd name="T43" fmla="*/ 1703 h 1926"/>
                  <a:gd name="T44" fmla="*/ 762 w 1296"/>
                  <a:gd name="T45" fmla="*/ 1761 h 1926"/>
                  <a:gd name="T46" fmla="*/ 1015 w 1296"/>
                  <a:gd name="T47" fmla="*/ 1741 h 1926"/>
                  <a:gd name="T48" fmla="*/ 1125 w 1296"/>
                  <a:gd name="T49" fmla="*/ 1708 h 1926"/>
                  <a:gd name="T50" fmla="*/ 1260 w 1296"/>
                  <a:gd name="T51" fmla="*/ 1612 h 1926"/>
                  <a:gd name="T52" fmla="*/ 1296 w 1296"/>
                  <a:gd name="T53" fmla="*/ 1634 h 1926"/>
                  <a:gd name="T54" fmla="*/ 1268 w 1296"/>
                  <a:gd name="T55" fmla="*/ 1719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96" h="1926">
                    <a:moveTo>
                      <a:pt x="1268" y="1719"/>
                    </a:moveTo>
                    <a:lnTo>
                      <a:pt x="1243" y="1827"/>
                    </a:lnTo>
                    <a:lnTo>
                      <a:pt x="1224" y="1926"/>
                    </a:lnTo>
                    <a:cubicBezTo>
                      <a:pt x="1175" y="1923"/>
                      <a:pt x="1139" y="1920"/>
                      <a:pt x="1117" y="1920"/>
                    </a:cubicBezTo>
                    <a:cubicBezTo>
                      <a:pt x="1106" y="1920"/>
                      <a:pt x="996" y="1917"/>
                      <a:pt x="784" y="1915"/>
                    </a:cubicBezTo>
                    <a:lnTo>
                      <a:pt x="415" y="1909"/>
                    </a:lnTo>
                    <a:lnTo>
                      <a:pt x="143" y="1915"/>
                    </a:lnTo>
                    <a:cubicBezTo>
                      <a:pt x="151" y="1860"/>
                      <a:pt x="157" y="1818"/>
                      <a:pt x="159" y="1791"/>
                    </a:cubicBezTo>
                    <a:cubicBezTo>
                      <a:pt x="176" y="1670"/>
                      <a:pt x="179" y="1645"/>
                      <a:pt x="179" y="1392"/>
                    </a:cubicBezTo>
                    <a:lnTo>
                      <a:pt x="181" y="487"/>
                    </a:lnTo>
                    <a:cubicBezTo>
                      <a:pt x="181" y="352"/>
                      <a:pt x="176" y="256"/>
                      <a:pt x="162" y="201"/>
                    </a:cubicBezTo>
                    <a:cubicBezTo>
                      <a:pt x="148" y="143"/>
                      <a:pt x="107" y="115"/>
                      <a:pt x="27" y="115"/>
                    </a:cubicBezTo>
                    <a:lnTo>
                      <a:pt x="0" y="115"/>
                    </a:lnTo>
                    <a:lnTo>
                      <a:pt x="52" y="0"/>
                    </a:lnTo>
                    <a:lnTo>
                      <a:pt x="121" y="3"/>
                    </a:lnTo>
                    <a:lnTo>
                      <a:pt x="377" y="3"/>
                    </a:lnTo>
                    <a:lnTo>
                      <a:pt x="462" y="0"/>
                    </a:lnTo>
                    <a:cubicBezTo>
                      <a:pt x="454" y="88"/>
                      <a:pt x="448" y="157"/>
                      <a:pt x="446" y="201"/>
                    </a:cubicBezTo>
                    <a:cubicBezTo>
                      <a:pt x="443" y="247"/>
                      <a:pt x="440" y="347"/>
                      <a:pt x="440" y="498"/>
                    </a:cubicBezTo>
                    <a:lnTo>
                      <a:pt x="437" y="1403"/>
                    </a:lnTo>
                    <a:cubicBezTo>
                      <a:pt x="437" y="1436"/>
                      <a:pt x="440" y="1477"/>
                      <a:pt x="443" y="1527"/>
                    </a:cubicBezTo>
                    <a:cubicBezTo>
                      <a:pt x="448" y="1629"/>
                      <a:pt x="459" y="1667"/>
                      <a:pt x="492" y="1703"/>
                    </a:cubicBezTo>
                    <a:cubicBezTo>
                      <a:pt x="536" y="1747"/>
                      <a:pt x="600" y="1761"/>
                      <a:pt x="762" y="1761"/>
                    </a:cubicBezTo>
                    <a:cubicBezTo>
                      <a:pt x="861" y="1761"/>
                      <a:pt x="941" y="1755"/>
                      <a:pt x="1015" y="1741"/>
                    </a:cubicBezTo>
                    <a:cubicBezTo>
                      <a:pt x="1051" y="1736"/>
                      <a:pt x="1089" y="1725"/>
                      <a:pt x="1125" y="1708"/>
                    </a:cubicBezTo>
                    <a:cubicBezTo>
                      <a:pt x="1180" y="1686"/>
                      <a:pt x="1205" y="1667"/>
                      <a:pt x="1260" y="1612"/>
                    </a:cubicBezTo>
                    <a:lnTo>
                      <a:pt x="1296" y="1634"/>
                    </a:lnTo>
                    <a:lnTo>
                      <a:pt x="1268" y="171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A3B8C8DE-D02A-0AB3-C961-5E89E0E05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1261"/>
                <a:ext cx="295" cy="440"/>
              </a:xfrm>
              <a:custGeom>
                <a:avLst/>
                <a:gdLst>
                  <a:gd name="T0" fmla="*/ 1268 w 1293"/>
                  <a:gd name="T1" fmla="*/ 1725 h 1932"/>
                  <a:gd name="T2" fmla="*/ 1243 w 1293"/>
                  <a:gd name="T3" fmla="*/ 1833 h 1932"/>
                  <a:gd name="T4" fmla="*/ 1224 w 1293"/>
                  <a:gd name="T5" fmla="*/ 1932 h 1932"/>
                  <a:gd name="T6" fmla="*/ 1117 w 1293"/>
                  <a:gd name="T7" fmla="*/ 1926 h 1932"/>
                  <a:gd name="T8" fmla="*/ 784 w 1293"/>
                  <a:gd name="T9" fmla="*/ 1921 h 1932"/>
                  <a:gd name="T10" fmla="*/ 415 w 1293"/>
                  <a:gd name="T11" fmla="*/ 1915 h 1932"/>
                  <a:gd name="T12" fmla="*/ 143 w 1293"/>
                  <a:gd name="T13" fmla="*/ 1921 h 1932"/>
                  <a:gd name="T14" fmla="*/ 160 w 1293"/>
                  <a:gd name="T15" fmla="*/ 1797 h 1932"/>
                  <a:gd name="T16" fmla="*/ 179 w 1293"/>
                  <a:gd name="T17" fmla="*/ 1398 h 1932"/>
                  <a:gd name="T18" fmla="*/ 181 w 1293"/>
                  <a:gd name="T19" fmla="*/ 493 h 1932"/>
                  <a:gd name="T20" fmla="*/ 162 w 1293"/>
                  <a:gd name="T21" fmla="*/ 207 h 1932"/>
                  <a:gd name="T22" fmla="*/ 27 w 1293"/>
                  <a:gd name="T23" fmla="*/ 121 h 1932"/>
                  <a:gd name="T24" fmla="*/ 0 w 1293"/>
                  <a:gd name="T25" fmla="*/ 121 h 1932"/>
                  <a:gd name="T26" fmla="*/ 52 w 1293"/>
                  <a:gd name="T27" fmla="*/ 6 h 1932"/>
                  <a:gd name="T28" fmla="*/ 275 w 1293"/>
                  <a:gd name="T29" fmla="*/ 9 h 1932"/>
                  <a:gd name="T30" fmla="*/ 657 w 1293"/>
                  <a:gd name="T31" fmla="*/ 9 h 1932"/>
                  <a:gd name="T32" fmla="*/ 1183 w 1293"/>
                  <a:gd name="T33" fmla="*/ 0 h 1932"/>
                  <a:gd name="T34" fmla="*/ 1147 w 1293"/>
                  <a:gd name="T35" fmla="*/ 88 h 1932"/>
                  <a:gd name="T36" fmla="*/ 1111 w 1293"/>
                  <a:gd name="T37" fmla="*/ 201 h 1932"/>
                  <a:gd name="T38" fmla="*/ 1092 w 1293"/>
                  <a:gd name="T39" fmla="*/ 270 h 1932"/>
                  <a:gd name="T40" fmla="*/ 1059 w 1293"/>
                  <a:gd name="T41" fmla="*/ 275 h 1932"/>
                  <a:gd name="T42" fmla="*/ 919 w 1293"/>
                  <a:gd name="T43" fmla="*/ 185 h 1932"/>
                  <a:gd name="T44" fmla="*/ 652 w 1293"/>
                  <a:gd name="T45" fmla="*/ 152 h 1932"/>
                  <a:gd name="T46" fmla="*/ 451 w 1293"/>
                  <a:gd name="T47" fmla="*/ 160 h 1932"/>
                  <a:gd name="T48" fmla="*/ 440 w 1293"/>
                  <a:gd name="T49" fmla="*/ 493 h 1932"/>
                  <a:gd name="T50" fmla="*/ 440 w 1293"/>
                  <a:gd name="T51" fmla="*/ 820 h 1932"/>
                  <a:gd name="T52" fmla="*/ 558 w 1293"/>
                  <a:gd name="T53" fmla="*/ 820 h 1932"/>
                  <a:gd name="T54" fmla="*/ 619 w 1293"/>
                  <a:gd name="T55" fmla="*/ 820 h 1932"/>
                  <a:gd name="T56" fmla="*/ 768 w 1293"/>
                  <a:gd name="T57" fmla="*/ 820 h 1932"/>
                  <a:gd name="T58" fmla="*/ 1065 w 1293"/>
                  <a:gd name="T59" fmla="*/ 804 h 1932"/>
                  <a:gd name="T60" fmla="*/ 1056 w 1293"/>
                  <a:gd name="T61" fmla="*/ 861 h 1932"/>
                  <a:gd name="T62" fmla="*/ 1054 w 1293"/>
                  <a:gd name="T63" fmla="*/ 947 h 1932"/>
                  <a:gd name="T64" fmla="*/ 1059 w 1293"/>
                  <a:gd name="T65" fmla="*/ 1005 h 1932"/>
                  <a:gd name="T66" fmla="*/ 935 w 1293"/>
                  <a:gd name="T67" fmla="*/ 996 h 1932"/>
                  <a:gd name="T68" fmla="*/ 666 w 1293"/>
                  <a:gd name="T69" fmla="*/ 988 h 1932"/>
                  <a:gd name="T70" fmla="*/ 437 w 1293"/>
                  <a:gd name="T71" fmla="*/ 994 h 1932"/>
                  <a:gd name="T72" fmla="*/ 437 w 1293"/>
                  <a:gd name="T73" fmla="*/ 1406 h 1932"/>
                  <a:gd name="T74" fmla="*/ 443 w 1293"/>
                  <a:gd name="T75" fmla="*/ 1533 h 1932"/>
                  <a:gd name="T76" fmla="*/ 492 w 1293"/>
                  <a:gd name="T77" fmla="*/ 1709 h 1932"/>
                  <a:gd name="T78" fmla="*/ 759 w 1293"/>
                  <a:gd name="T79" fmla="*/ 1767 h 1932"/>
                  <a:gd name="T80" fmla="*/ 1015 w 1293"/>
                  <a:gd name="T81" fmla="*/ 1747 h 1932"/>
                  <a:gd name="T82" fmla="*/ 1125 w 1293"/>
                  <a:gd name="T83" fmla="*/ 1714 h 1932"/>
                  <a:gd name="T84" fmla="*/ 1257 w 1293"/>
                  <a:gd name="T85" fmla="*/ 1621 h 1932"/>
                  <a:gd name="T86" fmla="*/ 1293 w 1293"/>
                  <a:gd name="T87" fmla="*/ 1637 h 1932"/>
                  <a:gd name="T88" fmla="*/ 1268 w 1293"/>
                  <a:gd name="T89" fmla="*/ 1725 h 1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3" h="1932">
                    <a:moveTo>
                      <a:pt x="1268" y="1725"/>
                    </a:moveTo>
                    <a:lnTo>
                      <a:pt x="1243" y="1833"/>
                    </a:lnTo>
                    <a:lnTo>
                      <a:pt x="1224" y="1932"/>
                    </a:lnTo>
                    <a:cubicBezTo>
                      <a:pt x="1175" y="1929"/>
                      <a:pt x="1139" y="1926"/>
                      <a:pt x="1117" y="1926"/>
                    </a:cubicBezTo>
                    <a:cubicBezTo>
                      <a:pt x="1106" y="1926"/>
                      <a:pt x="996" y="1923"/>
                      <a:pt x="784" y="1921"/>
                    </a:cubicBezTo>
                    <a:lnTo>
                      <a:pt x="415" y="1915"/>
                    </a:lnTo>
                    <a:lnTo>
                      <a:pt x="143" y="1921"/>
                    </a:lnTo>
                    <a:cubicBezTo>
                      <a:pt x="151" y="1866"/>
                      <a:pt x="157" y="1824"/>
                      <a:pt x="160" y="1797"/>
                    </a:cubicBezTo>
                    <a:cubicBezTo>
                      <a:pt x="176" y="1676"/>
                      <a:pt x="179" y="1651"/>
                      <a:pt x="179" y="1398"/>
                    </a:cubicBezTo>
                    <a:lnTo>
                      <a:pt x="181" y="493"/>
                    </a:lnTo>
                    <a:cubicBezTo>
                      <a:pt x="181" y="358"/>
                      <a:pt x="176" y="262"/>
                      <a:pt x="162" y="207"/>
                    </a:cubicBezTo>
                    <a:cubicBezTo>
                      <a:pt x="149" y="149"/>
                      <a:pt x="107" y="121"/>
                      <a:pt x="27" y="121"/>
                    </a:cubicBezTo>
                    <a:lnTo>
                      <a:pt x="0" y="121"/>
                    </a:lnTo>
                    <a:lnTo>
                      <a:pt x="52" y="6"/>
                    </a:lnTo>
                    <a:lnTo>
                      <a:pt x="275" y="9"/>
                    </a:lnTo>
                    <a:lnTo>
                      <a:pt x="657" y="9"/>
                    </a:lnTo>
                    <a:cubicBezTo>
                      <a:pt x="968" y="9"/>
                      <a:pt x="999" y="6"/>
                      <a:pt x="1183" y="0"/>
                    </a:cubicBezTo>
                    <a:lnTo>
                      <a:pt x="1147" y="88"/>
                    </a:lnTo>
                    <a:lnTo>
                      <a:pt x="1111" y="201"/>
                    </a:lnTo>
                    <a:lnTo>
                      <a:pt x="1092" y="270"/>
                    </a:lnTo>
                    <a:lnTo>
                      <a:pt x="1059" y="275"/>
                    </a:lnTo>
                    <a:cubicBezTo>
                      <a:pt x="1010" y="220"/>
                      <a:pt x="985" y="204"/>
                      <a:pt x="919" y="185"/>
                    </a:cubicBezTo>
                    <a:cubicBezTo>
                      <a:pt x="845" y="163"/>
                      <a:pt x="754" y="152"/>
                      <a:pt x="652" y="152"/>
                    </a:cubicBezTo>
                    <a:cubicBezTo>
                      <a:pt x="608" y="152"/>
                      <a:pt x="534" y="154"/>
                      <a:pt x="451" y="160"/>
                    </a:cubicBezTo>
                    <a:lnTo>
                      <a:pt x="440" y="493"/>
                    </a:lnTo>
                    <a:lnTo>
                      <a:pt x="440" y="820"/>
                    </a:lnTo>
                    <a:lnTo>
                      <a:pt x="558" y="820"/>
                    </a:lnTo>
                    <a:lnTo>
                      <a:pt x="619" y="820"/>
                    </a:lnTo>
                    <a:lnTo>
                      <a:pt x="768" y="820"/>
                    </a:lnTo>
                    <a:cubicBezTo>
                      <a:pt x="883" y="820"/>
                      <a:pt x="933" y="815"/>
                      <a:pt x="1065" y="804"/>
                    </a:cubicBezTo>
                    <a:lnTo>
                      <a:pt x="1056" y="861"/>
                    </a:lnTo>
                    <a:lnTo>
                      <a:pt x="1054" y="947"/>
                    </a:lnTo>
                    <a:lnTo>
                      <a:pt x="1059" y="1005"/>
                    </a:lnTo>
                    <a:cubicBezTo>
                      <a:pt x="1004" y="999"/>
                      <a:pt x="963" y="996"/>
                      <a:pt x="935" y="996"/>
                    </a:cubicBezTo>
                    <a:cubicBezTo>
                      <a:pt x="842" y="991"/>
                      <a:pt x="754" y="988"/>
                      <a:pt x="666" y="988"/>
                    </a:cubicBezTo>
                    <a:cubicBezTo>
                      <a:pt x="591" y="988"/>
                      <a:pt x="547" y="988"/>
                      <a:pt x="437" y="994"/>
                    </a:cubicBezTo>
                    <a:lnTo>
                      <a:pt x="437" y="1406"/>
                    </a:lnTo>
                    <a:cubicBezTo>
                      <a:pt x="437" y="1439"/>
                      <a:pt x="440" y="1480"/>
                      <a:pt x="443" y="1533"/>
                    </a:cubicBezTo>
                    <a:cubicBezTo>
                      <a:pt x="448" y="1632"/>
                      <a:pt x="459" y="1673"/>
                      <a:pt x="492" y="1709"/>
                    </a:cubicBezTo>
                    <a:cubicBezTo>
                      <a:pt x="536" y="1753"/>
                      <a:pt x="600" y="1767"/>
                      <a:pt x="759" y="1767"/>
                    </a:cubicBezTo>
                    <a:cubicBezTo>
                      <a:pt x="861" y="1767"/>
                      <a:pt x="941" y="1761"/>
                      <a:pt x="1015" y="1747"/>
                    </a:cubicBezTo>
                    <a:cubicBezTo>
                      <a:pt x="1051" y="1742"/>
                      <a:pt x="1089" y="1731"/>
                      <a:pt x="1125" y="1714"/>
                    </a:cubicBezTo>
                    <a:cubicBezTo>
                      <a:pt x="1175" y="1692"/>
                      <a:pt x="1202" y="1673"/>
                      <a:pt x="1257" y="1621"/>
                    </a:cubicBezTo>
                    <a:lnTo>
                      <a:pt x="1293" y="1637"/>
                    </a:lnTo>
                    <a:lnTo>
                      <a:pt x="1268" y="172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59F4369-219A-C615-F43C-E61145BEC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auto">
          <a:xfrm>
            <a:off x="3648276" y="1552575"/>
            <a:ext cx="4928312" cy="4333258"/>
            <a:chOff x="3276600" y="1152525"/>
            <a:chExt cx="5404963" cy="4752358"/>
          </a:xfrm>
          <a:solidFill>
            <a:srgbClr val="2678B0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129526-2589-8BF7-65C6-0423A5E106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76600" y="1152525"/>
              <a:ext cx="2528413" cy="4752358"/>
            </a:xfrm>
            <a:custGeom>
              <a:avLst/>
              <a:gdLst>
                <a:gd name="T0" fmla="*/ 5854 w 14987"/>
                <a:gd name="T1" fmla="*/ 15202 h 28218"/>
                <a:gd name="T2" fmla="*/ 5854 w 14987"/>
                <a:gd name="T3" fmla="*/ 13933 h 28218"/>
                <a:gd name="T4" fmla="*/ 1581 w 14987"/>
                <a:gd name="T5" fmla="*/ 11904 h 28218"/>
                <a:gd name="T6" fmla="*/ 0 w 14987"/>
                <a:gd name="T7" fmla="*/ 7416 h 28218"/>
                <a:gd name="T8" fmla="*/ 1893 w 14987"/>
                <a:gd name="T9" fmla="*/ 2010 h 28218"/>
                <a:gd name="T10" fmla="*/ 6928 w 14987"/>
                <a:gd name="T11" fmla="*/ 0 h 28218"/>
                <a:gd name="T12" fmla="*/ 12762 w 14987"/>
                <a:gd name="T13" fmla="*/ 3044 h 28218"/>
                <a:gd name="T14" fmla="*/ 14987 w 14987"/>
                <a:gd name="T15" fmla="*/ 11065 h 28218"/>
                <a:gd name="T16" fmla="*/ 1288 w 14987"/>
                <a:gd name="T17" fmla="*/ 28218 h 28218"/>
                <a:gd name="T18" fmla="*/ 1288 w 14987"/>
                <a:gd name="T19" fmla="*/ 26032 h 28218"/>
                <a:gd name="T20" fmla="*/ 5854 w 14987"/>
                <a:gd name="T21" fmla="*/ 15202 h 28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87" h="28218">
                  <a:moveTo>
                    <a:pt x="5854" y="15202"/>
                  </a:moveTo>
                  <a:lnTo>
                    <a:pt x="5854" y="13933"/>
                  </a:lnTo>
                  <a:cubicBezTo>
                    <a:pt x="4059" y="13738"/>
                    <a:pt x="2635" y="13055"/>
                    <a:pt x="1581" y="11904"/>
                  </a:cubicBezTo>
                  <a:cubicBezTo>
                    <a:pt x="527" y="10733"/>
                    <a:pt x="0" y="9230"/>
                    <a:pt x="0" y="7416"/>
                  </a:cubicBezTo>
                  <a:cubicBezTo>
                    <a:pt x="0" y="5152"/>
                    <a:pt x="625" y="3357"/>
                    <a:pt x="1893" y="2010"/>
                  </a:cubicBezTo>
                  <a:cubicBezTo>
                    <a:pt x="3142" y="664"/>
                    <a:pt x="4820" y="0"/>
                    <a:pt x="6928" y="0"/>
                  </a:cubicBezTo>
                  <a:cubicBezTo>
                    <a:pt x="9328" y="0"/>
                    <a:pt x="11260" y="1015"/>
                    <a:pt x="12762" y="3044"/>
                  </a:cubicBezTo>
                  <a:cubicBezTo>
                    <a:pt x="14246" y="5074"/>
                    <a:pt x="14987" y="7747"/>
                    <a:pt x="14987" y="11065"/>
                  </a:cubicBezTo>
                  <a:cubicBezTo>
                    <a:pt x="14987" y="19397"/>
                    <a:pt x="10421" y="25135"/>
                    <a:pt x="1288" y="28218"/>
                  </a:cubicBezTo>
                  <a:lnTo>
                    <a:pt x="1288" y="26032"/>
                  </a:lnTo>
                  <a:cubicBezTo>
                    <a:pt x="4332" y="23671"/>
                    <a:pt x="5854" y="20061"/>
                    <a:pt x="5854" y="15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F8F6638-1F82-5A7A-FC76-3ADF5B3A98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53150" y="1152525"/>
              <a:ext cx="2528413" cy="4752358"/>
            </a:xfrm>
            <a:custGeom>
              <a:avLst/>
              <a:gdLst>
                <a:gd name="T0" fmla="*/ 5854 w 14987"/>
                <a:gd name="T1" fmla="*/ 15202 h 28218"/>
                <a:gd name="T2" fmla="*/ 5854 w 14987"/>
                <a:gd name="T3" fmla="*/ 13933 h 28218"/>
                <a:gd name="T4" fmla="*/ 1581 w 14987"/>
                <a:gd name="T5" fmla="*/ 11904 h 28218"/>
                <a:gd name="T6" fmla="*/ 0 w 14987"/>
                <a:gd name="T7" fmla="*/ 7416 h 28218"/>
                <a:gd name="T8" fmla="*/ 1893 w 14987"/>
                <a:gd name="T9" fmla="*/ 2010 h 28218"/>
                <a:gd name="T10" fmla="*/ 6928 w 14987"/>
                <a:gd name="T11" fmla="*/ 0 h 28218"/>
                <a:gd name="T12" fmla="*/ 12762 w 14987"/>
                <a:gd name="T13" fmla="*/ 3044 h 28218"/>
                <a:gd name="T14" fmla="*/ 14987 w 14987"/>
                <a:gd name="T15" fmla="*/ 11065 h 28218"/>
                <a:gd name="T16" fmla="*/ 1288 w 14987"/>
                <a:gd name="T17" fmla="*/ 28218 h 28218"/>
                <a:gd name="T18" fmla="*/ 1288 w 14987"/>
                <a:gd name="T19" fmla="*/ 26032 h 28218"/>
                <a:gd name="T20" fmla="*/ 5854 w 14987"/>
                <a:gd name="T21" fmla="*/ 15202 h 28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87" h="28218">
                  <a:moveTo>
                    <a:pt x="5854" y="15202"/>
                  </a:moveTo>
                  <a:lnTo>
                    <a:pt x="5854" y="13933"/>
                  </a:lnTo>
                  <a:cubicBezTo>
                    <a:pt x="4059" y="13738"/>
                    <a:pt x="2635" y="13055"/>
                    <a:pt x="1581" y="11904"/>
                  </a:cubicBezTo>
                  <a:cubicBezTo>
                    <a:pt x="527" y="10733"/>
                    <a:pt x="0" y="9230"/>
                    <a:pt x="0" y="7416"/>
                  </a:cubicBezTo>
                  <a:cubicBezTo>
                    <a:pt x="0" y="5152"/>
                    <a:pt x="625" y="3357"/>
                    <a:pt x="1893" y="2010"/>
                  </a:cubicBezTo>
                  <a:cubicBezTo>
                    <a:pt x="3142" y="664"/>
                    <a:pt x="4820" y="0"/>
                    <a:pt x="6928" y="0"/>
                  </a:cubicBezTo>
                  <a:cubicBezTo>
                    <a:pt x="9328" y="0"/>
                    <a:pt x="11260" y="1015"/>
                    <a:pt x="12762" y="3044"/>
                  </a:cubicBezTo>
                  <a:cubicBezTo>
                    <a:pt x="14246" y="5074"/>
                    <a:pt x="14987" y="7747"/>
                    <a:pt x="14987" y="11065"/>
                  </a:cubicBezTo>
                  <a:cubicBezTo>
                    <a:pt x="14987" y="19397"/>
                    <a:pt x="10421" y="25135"/>
                    <a:pt x="1288" y="28218"/>
                  </a:cubicBezTo>
                  <a:lnTo>
                    <a:pt x="1288" y="26032"/>
                  </a:lnTo>
                  <a:cubicBezTo>
                    <a:pt x="4332" y="23671"/>
                    <a:pt x="5854" y="20061"/>
                    <a:pt x="5854" y="15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9BEB99-4E5C-B059-0F90-052908B5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263678-2C46-20D5-F610-ACCA3708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1435432-EECC-B3DB-7F16-96376C21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Freeform 28">
            <a:extLst>
              <a:ext uri="{FF2B5EF4-FFF2-40B4-BE49-F238E27FC236}">
                <a16:creationId xmlns:a16="http://schemas.microsoft.com/office/drawing/2014/main" id="{D31B082A-0822-5005-F867-D2337714F954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7216775" y="5183165"/>
            <a:ext cx="1827621" cy="158099"/>
          </a:xfrm>
          <a:custGeom>
            <a:avLst/>
            <a:gdLst>
              <a:gd name="T0" fmla="*/ 598 w 10161"/>
              <a:gd name="T1" fmla="*/ 608 h 872"/>
              <a:gd name="T2" fmla="*/ 549 w 10161"/>
              <a:gd name="T3" fmla="*/ 499 h 872"/>
              <a:gd name="T4" fmla="*/ 1031 w 10161"/>
              <a:gd name="T5" fmla="*/ 5 h 872"/>
              <a:gd name="T6" fmla="*/ 1276 w 10161"/>
              <a:gd name="T7" fmla="*/ 588 h 872"/>
              <a:gd name="T8" fmla="*/ 1561 w 10161"/>
              <a:gd name="T9" fmla="*/ 856 h 872"/>
              <a:gd name="T10" fmla="*/ 1238 w 10161"/>
              <a:gd name="T11" fmla="*/ 366 h 872"/>
              <a:gd name="T12" fmla="*/ 1279 w 10161"/>
              <a:gd name="T13" fmla="*/ 521 h 872"/>
              <a:gd name="T14" fmla="*/ 1279 w 10161"/>
              <a:gd name="T15" fmla="*/ 521 h 872"/>
              <a:gd name="T16" fmla="*/ 2542 w 10161"/>
              <a:gd name="T17" fmla="*/ 862 h 872"/>
              <a:gd name="T18" fmla="*/ 2254 w 10161"/>
              <a:gd name="T19" fmla="*/ 862 h 872"/>
              <a:gd name="T20" fmla="*/ 3276 w 10161"/>
              <a:gd name="T21" fmla="*/ 588 h 872"/>
              <a:gd name="T22" fmla="*/ 2760 w 10161"/>
              <a:gd name="T23" fmla="*/ 379 h 872"/>
              <a:gd name="T24" fmla="*/ 2840 w 10161"/>
              <a:gd name="T25" fmla="*/ 716 h 872"/>
              <a:gd name="T26" fmla="*/ 2970 w 10161"/>
              <a:gd name="T27" fmla="*/ 397 h 872"/>
              <a:gd name="T28" fmla="*/ 3725 w 10161"/>
              <a:gd name="T29" fmla="*/ 415 h 872"/>
              <a:gd name="T30" fmla="*/ 3395 w 10161"/>
              <a:gd name="T31" fmla="*/ 862 h 872"/>
              <a:gd name="T32" fmla="*/ 3839 w 10161"/>
              <a:gd name="T33" fmla="*/ 388 h 872"/>
              <a:gd name="T34" fmla="*/ 4103 w 10161"/>
              <a:gd name="T35" fmla="*/ 862 h 872"/>
              <a:gd name="T36" fmla="*/ 4830 w 10161"/>
              <a:gd name="T37" fmla="*/ 452 h 872"/>
              <a:gd name="T38" fmla="*/ 4605 w 10161"/>
              <a:gd name="T39" fmla="*/ 378 h 872"/>
              <a:gd name="T40" fmla="*/ 4363 w 10161"/>
              <a:gd name="T41" fmla="*/ 298 h 872"/>
              <a:gd name="T42" fmla="*/ 4995 w 10161"/>
              <a:gd name="T43" fmla="*/ 285 h 872"/>
              <a:gd name="T44" fmla="*/ 5071 w 10161"/>
              <a:gd name="T45" fmla="*/ 526 h 872"/>
              <a:gd name="T46" fmla="*/ 5684 w 10161"/>
              <a:gd name="T47" fmla="*/ 790 h 872"/>
              <a:gd name="T48" fmla="*/ 5321 w 10161"/>
              <a:gd name="T49" fmla="*/ 621 h 872"/>
              <a:gd name="T50" fmla="*/ 5548 w 10161"/>
              <a:gd name="T51" fmla="*/ 779 h 872"/>
              <a:gd name="T52" fmla="*/ 5684 w 10161"/>
              <a:gd name="T53" fmla="*/ 862 h 872"/>
              <a:gd name="T54" fmla="*/ 6400 w 10161"/>
              <a:gd name="T55" fmla="*/ 388 h 872"/>
              <a:gd name="T56" fmla="*/ 6286 w 10161"/>
              <a:gd name="T57" fmla="*/ 415 h 872"/>
              <a:gd name="T58" fmla="*/ 5949 w 10161"/>
              <a:gd name="T59" fmla="*/ 298 h 872"/>
              <a:gd name="T60" fmla="*/ 6732 w 10161"/>
              <a:gd name="T61" fmla="*/ 775 h 872"/>
              <a:gd name="T62" fmla="*/ 6589 w 10161"/>
              <a:gd name="T63" fmla="*/ 526 h 872"/>
              <a:gd name="T64" fmla="*/ 6906 w 10161"/>
              <a:gd name="T65" fmla="*/ 442 h 872"/>
              <a:gd name="T66" fmla="*/ 6753 w 10161"/>
              <a:gd name="T67" fmla="*/ 514 h 872"/>
              <a:gd name="T68" fmla="*/ 6651 w 10161"/>
              <a:gd name="T69" fmla="*/ 861 h 872"/>
              <a:gd name="T70" fmla="*/ 7591 w 10161"/>
              <a:gd name="T71" fmla="*/ 872 h 872"/>
              <a:gd name="T72" fmla="*/ 8020 w 10161"/>
              <a:gd name="T73" fmla="*/ 60 h 872"/>
              <a:gd name="T74" fmla="*/ 7974 w 10161"/>
              <a:gd name="T75" fmla="*/ 172 h 872"/>
              <a:gd name="T76" fmla="*/ 8076 w 10161"/>
              <a:gd name="T77" fmla="*/ 298 h 872"/>
              <a:gd name="T78" fmla="*/ 8210 w 10161"/>
              <a:gd name="T79" fmla="*/ 701 h 872"/>
              <a:gd name="T80" fmla="*/ 8458 w 10161"/>
              <a:gd name="T81" fmla="*/ 676 h 872"/>
              <a:gd name="T82" fmla="*/ 8394 w 10161"/>
              <a:gd name="T83" fmla="*/ 285 h 872"/>
              <a:gd name="T84" fmla="*/ 8329 w 10161"/>
              <a:gd name="T85" fmla="*/ 433 h 872"/>
              <a:gd name="T86" fmla="*/ 8537 w 10161"/>
              <a:gd name="T87" fmla="*/ 827 h 872"/>
              <a:gd name="T88" fmla="*/ 8825 w 10161"/>
              <a:gd name="T89" fmla="*/ 79 h 872"/>
              <a:gd name="T90" fmla="*/ 8713 w 10161"/>
              <a:gd name="T91" fmla="*/ 126 h 872"/>
              <a:gd name="T92" fmla="*/ 8835 w 10161"/>
              <a:gd name="T93" fmla="*/ 862 h 872"/>
              <a:gd name="T94" fmla="*/ 9565 w 10161"/>
              <a:gd name="T95" fmla="*/ 588 h 872"/>
              <a:gd name="T96" fmla="*/ 9049 w 10161"/>
              <a:gd name="T97" fmla="*/ 379 h 872"/>
              <a:gd name="T98" fmla="*/ 9129 w 10161"/>
              <a:gd name="T99" fmla="*/ 716 h 872"/>
              <a:gd name="T100" fmla="*/ 9260 w 10161"/>
              <a:gd name="T101" fmla="*/ 397 h 872"/>
              <a:gd name="T102" fmla="*/ 10137 w 10161"/>
              <a:gd name="T103" fmla="*/ 388 h 872"/>
              <a:gd name="T104" fmla="*/ 10023 w 10161"/>
              <a:gd name="T105" fmla="*/ 415 h 872"/>
              <a:gd name="T106" fmla="*/ 9686 w 10161"/>
              <a:gd name="T107" fmla="*/ 298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61" h="872">
                <a:moveTo>
                  <a:pt x="368" y="0"/>
                </a:moveTo>
                <a:lnTo>
                  <a:pt x="454" y="0"/>
                </a:lnTo>
                <a:lnTo>
                  <a:pt x="838" y="862"/>
                </a:lnTo>
                <a:lnTo>
                  <a:pt x="712" y="862"/>
                </a:lnTo>
                <a:lnTo>
                  <a:pt x="598" y="608"/>
                </a:lnTo>
                <a:lnTo>
                  <a:pt x="233" y="608"/>
                </a:lnTo>
                <a:lnTo>
                  <a:pt x="126" y="862"/>
                </a:lnTo>
                <a:lnTo>
                  <a:pt x="0" y="862"/>
                </a:lnTo>
                <a:lnTo>
                  <a:pt x="368" y="0"/>
                </a:lnTo>
                <a:close/>
                <a:moveTo>
                  <a:pt x="549" y="499"/>
                </a:moveTo>
                <a:lnTo>
                  <a:pt x="410" y="188"/>
                </a:lnTo>
                <a:lnTo>
                  <a:pt x="281" y="499"/>
                </a:lnTo>
                <a:lnTo>
                  <a:pt x="549" y="499"/>
                </a:lnTo>
                <a:close/>
                <a:moveTo>
                  <a:pt x="919" y="5"/>
                </a:moveTo>
                <a:lnTo>
                  <a:pt x="1031" y="5"/>
                </a:lnTo>
                <a:lnTo>
                  <a:pt x="1031" y="862"/>
                </a:lnTo>
                <a:lnTo>
                  <a:pt x="919" y="862"/>
                </a:lnTo>
                <a:lnTo>
                  <a:pt x="919" y="5"/>
                </a:lnTo>
                <a:close/>
                <a:moveTo>
                  <a:pt x="1673" y="588"/>
                </a:moveTo>
                <a:lnTo>
                  <a:pt x="1276" y="588"/>
                </a:lnTo>
                <a:cubicBezTo>
                  <a:pt x="1279" y="642"/>
                  <a:pt x="1297" y="686"/>
                  <a:pt x="1330" y="718"/>
                </a:cubicBezTo>
                <a:cubicBezTo>
                  <a:pt x="1364" y="750"/>
                  <a:pt x="1407" y="766"/>
                  <a:pt x="1460" y="766"/>
                </a:cubicBezTo>
                <a:cubicBezTo>
                  <a:pt x="1533" y="766"/>
                  <a:pt x="1601" y="744"/>
                  <a:pt x="1663" y="698"/>
                </a:cubicBezTo>
                <a:lnTo>
                  <a:pt x="1663" y="807"/>
                </a:lnTo>
                <a:cubicBezTo>
                  <a:pt x="1629" y="830"/>
                  <a:pt x="1595" y="846"/>
                  <a:pt x="1561" y="856"/>
                </a:cubicBezTo>
                <a:cubicBezTo>
                  <a:pt x="1527" y="866"/>
                  <a:pt x="1488" y="870"/>
                  <a:pt x="1442" y="870"/>
                </a:cubicBezTo>
                <a:cubicBezTo>
                  <a:pt x="1380" y="870"/>
                  <a:pt x="1330" y="857"/>
                  <a:pt x="1291" y="832"/>
                </a:cubicBezTo>
                <a:cubicBezTo>
                  <a:pt x="1253" y="806"/>
                  <a:pt x="1222" y="771"/>
                  <a:pt x="1199" y="727"/>
                </a:cubicBezTo>
                <a:cubicBezTo>
                  <a:pt x="1176" y="684"/>
                  <a:pt x="1164" y="633"/>
                  <a:pt x="1164" y="576"/>
                </a:cubicBezTo>
                <a:cubicBezTo>
                  <a:pt x="1164" y="490"/>
                  <a:pt x="1189" y="420"/>
                  <a:pt x="1238" y="366"/>
                </a:cubicBezTo>
                <a:cubicBezTo>
                  <a:pt x="1286" y="312"/>
                  <a:pt x="1349" y="285"/>
                  <a:pt x="1427" y="285"/>
                </a:cubicBezTo>
                <a:cubicBezTo>
                  <a:pt x="1502" y="285"/>
                  <a:pt x="1562" y="311"/>
                  <a:pt x="1606" y="364"/>
                </a:cubicBezTo>
                <a:cubicBezTo>
                  <a:pt x="1651" y="416"/>
                  <a:pt x="1673" y="486"/>
                  <a:pt x="1673" y="574"/>
                </a:cubicBezTo>
                <a:lnTo>
                  <a:pt x="1673" y="588"/>
                </a:lnTo>
                <a:close/>
                <a:moveTo>
                  <a:pt x="1279" y="521"/>
                </a:moveTo>
                <a:lnTo>
                  <a:pt x="1563" y="521"/>
                </a:lnTo>
                <a:cubicBezTo>
                  <a:pt x="1560" y="477"/>
                  <a:pt x="1546" y="442"/>
                  <a:pt x="1523" y="418"/>
                </a:cubicBezTo>
                <a:cubicBezTo>
                  <a:pt x="1499" y="394"/>
                  <a:pt x="1467" y="382"/>
                  <a:pt x="1427" y="382"/>
                </a:cubicBezTo>
                <a:cubicBezTo>
                  <a:pt x="1387" y="382"/>
                  <a:pt x="1354" y="394"/>
                  <a:pt x="1329" y="418"/>
                </a:cubicBezTo>
                <a:cubicBezTo>
                  <a:pt x="1303" y="442"/>
                  <a:pt x="1287" y="477"/>
                  <a:pt x="1279" y="521"/>
                </a:cubicBezTo>
                <a:close/>
                <a:moveTo>
                  <a:pt x="2509" y="298"/>
                </a:moveTo>
                <a:lnTo>
                  <a:pt x="2642" y="298"/>
                </a:lnTo>
                <a:lnTo>
                  <a:pt x="2403" y="573"/>
                </a:lnTo>
                <a:lnTo>
                  <a:pt x="2691" y="862"/>
                </a:lnTo>
                <a:lnTo>
                  <a:pt x="2542" y="862"/>
                </a:lnTo>
                <a:lnTo>
                  <a:pt x="2259" y="575"/>
                </a:lnTo>
                <a:lnTo>
                  <a:pt x="2509" y="298"/>
                </a:lnTo>
                <a:close/>
                <a:moveTo>
                  <a:pt x="2143" y="5"/>
                </a:moveTo>
                <a:lnTo>
                  <a:pt x="2254" y="5"/>
                </a:lnTo>
                <a:lnTo>
                  <a:pt x="2254" y="862"/>
                </a:lnTo>
                <a:lnTo>
                  <a:pt x="2143" y="862"/>
                </a:lnTo>
                <a:lnTo>
                  <a:pt x="2143" y="5"/>
                </a:lnTo>
                <a:close/>
                <a:moveTo>
                  <a:pt x="2976" y="296"/>
                </a:moveTo>
                <a:cubicBezTo>
                  <a:pt x="3062" y="296"/>
                  <a:pt x="3133" y="324"/>
                  <a:pt x="3190" y="380"/>
                </a:cubicBezTo>
                <a:cubicBezTo>
                  <a:pt x="3247" y="435"/>
                  <a:pt x="3276" y="505"/>
                  <a:pt x="3276" y="588"/>
                </a:cubicBezTo>
                <a:cubicBezTo>
                  <a:pt x="3276" y="670"/>
                  <a:pt x="3247" y="737"/>
                  <a:pt x="3189" y="791"/>
                </a:cubicBezTo>
                <a:cubicBezTo>
                  <a:pt x="3132" y="845"/>
                  <a:pt x="3059" y="872"/>
                  <a:pt x="2971" y="872"/>
                </a:cubicBezTo>
                <a:cubicBezTo>
                  <a:pt x="2887" y="872"/>
                  <a:pt x="2816" y="844"/>
                  <a:pt x="2759" y="790"/>
                </a:cubicBezTo>
                <a:cubicBezTo>
                  <a:pt x="2703" y="735"/>
                  <a:pt x="2674" y="667"/>
                  <a:pt x="2674" y="585"/>
                </a:cubicBezTo>
                <a:cubicBezTo>
                  <a:pt x="2674" y="503"/>
                  <a:pt x="2703" y="434"/>
                  <a:pt x="2760" y="379"/>
                </a:cubicBezTo>
                <a:cubicBezTo>
                  <a:pt x="2818" y="324"/>
                  <a:pt x="2890" y="296"/>
                  <a:pt x="2976" y="296"/>
                </a:cubicBezTo>
                <a:close/>
                <a:moveTo>
                  <a:pt x="2970" y="397"/>
                </a:moveTo>
                <a:cubicBezTo>
                  <a:pt x="2917" y="397"/>
                  <a:pt x="2873" y="415"/>
                  <a:pt x="2839" y="450"/>
                </a:cubicBezTo>
                <a:cubicBezTo>
                  <a:pt x="2804" y="485"/>
                  <a:pt x="2787" y="530"/>
                  <a:pt x="2787" y="584"/>
                </a:cubicBezTo>
                <a:cubicBezTo>
                  <a:pt x="2787" y="638"/>
                  <a:pt x="2805" y="682"/>
                  <a:pt x="2840" y="716"/>
                </a:cubicBezTo>
                <a:cubicBezTo>
                  <a:pt x="2875" y="750"/>
                  <a:pt x="2920" y="767"/>
                  <a:pt x="2975" y="767"/>
                </a:cubicBezTo>
                <a:cubicBezTo>
                  <a:pt x="3030" y="767"/>
                  <a:pt x="3075" y="750"/>
                  <a:pt x="3110" y="716"/>
                </a:cubicBezTo>
                <a:cubicBezTo>
                  <a:pt x="3145" y="681"/>
                  <a:pt x="3163" y="637"/>
                  <a:pt x="3163" y="583"/>
                </a:cubicBezTo>
                <a:cubicBezTo>
                  <a:pt x="3163" y="529"/>
                  <a:pt x="3144" y="485"/>
                  <a:pt x="3108" y="450"/>
                </a:cubicBezTo>
                <a:cubicBezTo>
                  <a:pt x="3072" y="415"/>
                  <a:pt x="3026" y="397"/>
                  <a:pt x="2970" y="397"/>
                </a:cubicBezTo>
                <a:close/>
                <a:moveTo>
                  <a:pt x="3862" y="452"/>
                </a:moveTo>
                <a:lnTo>
                  <a:pt x="3862" y="862"/>
                </a:lnTo>
                <a:lnTo>
                  <a:pt x="3750" y="862"/>
                </a:lnTo>
                <a:lnTo>
                  <a:pt x="3750" y="547"/>
                </a:lnTo>
                <a:cubicBezTo>
                  <a:pt x="3750" y="484"/>
                  <a:pt x="3742" y="440"/>
                  <a:pt x="3725" y="415"/>
                </a:cubicBezTo>
                <a:cubicBezTo>
                  <a:pt x="3708" y="390"/>
                  <a:pt x="3679" y="378"/>
                  <a:pt x="3637" y="378"/>
                </a:cubicBezTo>
                <a:cubicBezTo>
                  <a:pt x="3614" y="378"/>
                  <a:pt x="3592" y="384"/>
                  <a:pt x="3573" y="394"/>
                </a:cubicBezTo>
                <a:cubicBezTo>
                  <a:pt x="3554" y="405"/>
                  <a:pt x="3531" y="424"/>
                  <a:pt x="3506" y="452"/>
                </a:cubicBezTo>
                <a:lnTo>
                  <a:pt x="3506" y="862"/>
                </a:lnTo>
                <a:lnTo>
                  <a:pt x="3395" y="862"/>
                </a:lnTo>
                <a:lnTo>
                  <a:pt x="3395" y="298"/>
                </a:lnTo>
                <a:lnTo>
                  <a:pt x="3506" y="298"/>
                </a:lnTo>
                <a:lnTo>
                  <a:pt x="3506" y="372"/>
                </a:lnTo>
                <a:cubicBezTo>
                  <a:pt x="3563" y="314"/>
                  <a:pt x="3619" y="285"/>
                  <a:pt x="3673" y="285"/>
                </a:cubicBezTo>
                <a:cubicBezTo>
                  <a:pt x="3745" y="285"/>
                  <a:pt x="3800" y="320"/>
                  <a:pt x="3839" y="388"/>
                </a:cubicBezTo>
                <a:cubicBezTo>
                  <a:pt x="3899" y="320"/>
                  <a:pt x="3961" y="285"/>
                  <a:pt x="4026" y="285"/>
                </a:cubicBezTo>
                <a:cubicBezTo>
                  <a:pt x="4081" y="285"/>
                  <a:pt x="4126" y="305"/>
                  <a:pt x="4162" y="345"/>
                </a:cubicBezTo>
                <a:cubicBezTo>
                  <a:pt x="4197" y="385"/>
                  <a:pt x="4215" y="447"/>
                  <a:pt x="4215" y="529"/>
                </a:cubicBezTo>
                <a:lnTo>
                  <a:pt x="4215" y="862"/>
                </a:lnTo>
                <a:lnTo>
                  <a:pt x="4103" y="862"/>
                </a:lnTo>
                <a:lnTo>
                  <a:pt x="4103" y="526"/>
                </a:lnTo>
                <a:cubicBezTo>
                  <a:pt x="4103" y="479"/>
                  <a:pt x="4093" y="443"/>
                  <a:pt x="4074" y="418"/>
                </a:cubicBezTo>
                <a:cubicBezTo>
                  <a:pt x="4055" y="393"/>
                  <a:pt x="4027" y="381"/>
                  <a:pt x="3991" y="381"/>
                </a:cubicBezTo>
                <a:cubicBezTo>
                  <a:pt x="3945" y="381"/>
                  <a:pt x="3902" y="404"/>
                  <a:pt x="3862" y="452"/>
                </a:cubicBezTo>
                <a:close/>
                <a:moveTo>
                  <a:pt x="4830" y="452"/>
                </a:moveTo>
                <a:lnTo>
                  <a:pt x="4830" y="862"/>
                </a:lnTo>
                <a:lnTo>
                  <a:pt x="4718" y="862"/>
                </a:lnTo>
                <a:lnTo>
                  <a:pt x="4718" y="547"/>
                </a:lnTo>
                <a:cubicBezTo>
                  <a:pt x="4718" y="484"/>
                  <a:pt x="4710" y="440"/>
                  <a:pt x="4693" y="415"/>
                </a:cubicBezTo>
                <a:cubicBezTo>
                  <a:pt x="4677" y="390"/>
                  <a:pt x="4647" y="378"/>
                  <a:pt x="4605" y="378"/>
                </a:cubicBezTo>
                <a:cubicBezTo>
                  <a:pt x="4582" y="378"/>
                  <a:pt x="4561" y="384"/>
                  <a:pt x="4541" y="394"/>
                </a:cubicBezTo>
                <a:cubicBezTo>
                  <a:pt x="4522" y="405"/>
                  <a:pt x="4500" y="424"/>
                  <a:pt x="4475" y="452"/>
                </a:cubicBezTo>
                <a:lnTo>
                  <a:pt x="4475" y="862"/>
                </a:lnTo>
                <a:lnTo>
                  <a:pt x="4363" y="862"/>
                </a:lnTo>
                <a:lnTo>
                  <a:pt x="4363" y="298"/>
                </a:lnTo>
                <a:lnTo>
                  <a:pt x="4475" y="298"/>
                </a:lnTo>
                <a:lnTo>
                  <a:pt x="4475" y="372"/>
                </a:lnTo>
                <a:cubicBezTo>
                  <a:pt x="4531" y="314"/>
                  <a:pt x="4587" y="285"/>
                  <a:pt x="4642" y="285"/>
                </a:cubicBezTo>
                <a:cubicBezTo>
                  <a:pt x="4713" y="285"/>
                  <a:pt x="4768" y="320"/>
                  <a:pt x="4808" y="388"/>
                </a:cubicBezTo>
                <a:cubicBezTo>
                  <a:pt x="4867" y="320"/>
                  <a:pt x="4930" y="285"/>
                  <a:pt x="4995" y="285"/>
                </a:cubicBezTo>
                <a:cubicBezTo>
                  <a:pt x="5050" y="285"/>
                  <a:pt x="5095" y="305"/>
                  <a:pt x="5130" y="345"/>
                </a:cubicBezTo>
                <a:cubicBezTo>
                  <a:pt x="5165" y="385"/>
                  <a:pt x="5183" y="447"/>
                  <a:pt x="5183" y="529"/>
                </a:cubicBezTo>
                <a:lnTo>
                  <a:pt x="5183" y="862"/>
                </a:lnTo>
                <a:lnTo>
                  <a:pt x="5071" y="862"/>
                </a:lnTo>
                <a:lnTo>
                  <a:pt x="5071" y="526"/>
                </a:lnTo>
                <a:cubicBezTo>
                  <a:pt x="5071" y="479"/>
                  <a:pt x="5062" y="443"/>
                  <a:pt x="5042" y="418"/>
                </a:cubicBezTo>
                <a:cubicBezTo>
                  <a:pt x="5023" y="393"/>
                  <a:pt x="4996" y="381"/>
                  <a:pt x="4960" y="381"/>
                </a:cubicBezTo>
                <a:cubicBezTo>
                  <a:pt x="4913" y="381"/>
                  <a:pt x="4870" y="404"/>
                  <a:pt x="4830" y="452"/>
                </a:cubicBezTo>
                <a:close/>
                <a:moveTo>
                  <a:pt x="5684" y="862"/>
                </a:moveTo>
                <a:lnTo>
                  <a:pt x="5684" y="790"/>
                </a:lnTo>
                <a:cubicBezTo>
                  <a:pt x="5660" y="816"/>
                  <a:pt x="5633" y="836"/>
                  <a:pt x="5603" y="850"/>
                </a:cubicBezTo>
                <a:cubicBezTo>
                  <a:pt x="5572" y="865"/>
                  <a:pt x="5542" y="872"/>
                  <a:pt x="5511" y="872"/>
                </a:cubicBezTo>
                <a:cubicBezTo>
                  <a:pt x="5476" y="872"/>
                  <a:pt x="5443" y="863"/>
                  <a:pt x="5413" y="845"/>
                </a:cubicBezTo>
                <a:cubicBezTo>
                  <a:pt x="5383" y="827"/>
                  <a:pt x="5360" y="803"/>
                  <a:pt x="5344" y="773"/>
                </a:cubicBezTo>
                <a:cubicBezTo>
                  <a:pt x="5329" y="742"/>
                  <a:pt x="5321" y="692"/>
                  <a:pt x="5321" y="621"/>
                </a:cubicBezTo>
                <a:lnTo>
                  <a:pt x="5321" y="298"/>
                </a:lnTo>
                <a:lnTo>
                  <a:pt x="5433" y="298"/>
                </a:lnTo>
                <a:lnTo>
                  <a:pt x="5433" y="619"/>
                </a:lnTo>
                <a:cubicBezTo>
                  <a:pt x="5433" y="679"/>
                  <a:pt x="5442" y="720"/>
                  <a:pt x="5459" y="744"/>
                </a:cubicBezTo>
                <a:cubicBezTo>
                  <a:pt x="5476" y="767"/>
                  <a:pt x="5506" y="779"/>
                  <a:pt x="5548" y="779"/>
                </a:cubicBezTo>
                <a:cubicBezTo>
                  <a:pt x="5602" y="779"/>
                  <a:pt x="5647" y="753"/>
                  <a:pt x="5684" y="701"/>
                </a:cubicBezTo>
                <a:lnTo>
                  <a:pt x="5684" y="298"/>
                </a:lnTo>
                <a:lnTo>
                  <a:pt x="5796" y="298"/>
                </a:lnTo>
                <a:lnTo>
                  <a:pt x="5796" y="862"/>
                </a:lnTo>
                <a:lnTo>
                  <a:pt x="5684" y="862"/>
                </a:lnTo>
                <a:close/>
                <a:moveTo>
                  <a:pt x="6064" y="298"/>
                </a:moveTo>
                <a:lnTo>
                  <a:pt x="6064" y="368"/>
                </a:lnTo>
                <a:cubicBezTo>
                  <a:pt x="6113" y="313"/>
                  <a:pt x="6170" y="285"/>
                  <a:pt x="6233" y="285"/>
                </a:cubicBezTo>
                <a:cubicBezTo>
                  <a:pt x="6269" y="285"/>
                  <a:pt x="6301" y="294"/>
                  <a:pt x="6332" y="313"/>
                </a:cubicBezTo>
                <a:cubicBezTo>
                  <a:pt x="6362" y="331"/>
                  <a:pt x="6385" y="356"/>
                  <a:pt x="6400" y="388"/>
                </a:cubicBezTo>
                <a:cubicBezTo>
                  <a:pt x="6416" y="419"/>
                  <a:pt x="6424" y="470"/>
                  <a:pt x="6424" y="538"/>
                </a:cubicBezTo>
                <a:lnTo>
                  <a:pt x="6424" y="862"/>
                </a:lnTo>
                <a:lnTo>
                  <a:pt x="6312" y="862"/>
                </a:lnTo>
                <a:lnTo>
                  <a:pt x="6312" y="539"/>
                </a:lnTo>
                <a:cubicBezTo>
                  <a:pt x="6312" y="482"/>
                  <a:pt x="6303" y="440"/>
                  <a:pt x="6286" y="415"/>
                </a:cubicBezTo>
                <a:cubicBezTo>
                  <a:pt x="6268" y="390"/>
                  <a:pt x="6239" y="378"/>
                  <a:pt x="6198" y="378"/>
                </a:cubicBezTo>
                <a:cubicBezTo>
                  <a:pt x="6145" y="378"/>
                  <a:pt x="6100" y="404"/>
                  <a:pt x="6064" y="457"/>
                </a:cubicBezTo>
                <a:lnTo>
                  <a:pt x="6064" y="862"/>
                </a:lnTo>
                <a:lnTo>
                  <a:pt x="5949" y="862"/>
                </a:lnTo>
                <a:lnTo>
                  <a:pt x="5949" y="298"/>
                </a:lnTo>
                <a:lnTo>
                  <a:pt x="6064" y="298"/>
                </a:lnTo>
                <a:close/>
                <a:moveTo>
                  <a:pt x="6552" y="821"/>
                </a:moveTo>
                <a:lnTo>
                  <a:pt x="6552" y="701"/>
                </a:lnTo>
                <a:cubicBezTo>
                  <a:pt x="6584" y="723"/>
                  <a:pt x="6616" y="741"/>
                  <a:pt x="6649" y="754"/>
                </a:cubicBezTo>
                <a:cubicBezTo>
                  <a:pt x="6682" y="768"/>
                  <a:pt x="6709" y="775"/>
                  <a:pt x="6732" y="775"/>
                </a:cubicBezTo>
                <a:cubicBezTo>
                  <a:pt x="6755" y="775"/>
                  <a:pt x="6775" y="769"/>
                  <a:pt x="6792" y="758"/>
                </a:cubicBezTo>
                <a:cubicBezTo>
                  <a:pt x="6809" y="746"/>
                  <a:pt x="6817" y="733"/>
                  <a:pt x="6817" y="717"/>
                </a:cubicBezTo>
                <a:cubicBezTo>
                  <a:pt x="6817" y="700"/>
                  <a:pt x="6812" y="687"/>
                  <a:pt x="6801" y="676"/>
                </a:cubicBezTo>
                <a:cubicBezTo>
                  <a:pt x="6790" y="665"/>
                  <a:pt x="6767" y="649"/>
                  <a:pt x="6731" y="629"/>
                </a:cubicBezTo>
                <a:cubicBezTo>
                  <a:pt x="6659" y="589"/>
                  <a:pt x="6612" y="554"/>
                  <a:pt x="6589" y="526"/>
                </a:cubicBezTo>
                <a:cubicBezTo>
                  <a:pt x="6567" y="497"/>
                  <a:pt x="6556" y="466"/>
                  <a:pt x="6556" y="433"/>
                </a:cubicBezTo>
                <a:cubicBezTo>
                  <a:pt x="6556" y="389"/>
                  <a:pt x="6573" y="354"/>
                  <a:pt x="6606" y="326"/>
                </a:cubicBezTo>
                <a:cubicBezTo>
                  <a:pt x="6640" y="299"/>
                  <a:pt x="6684" y="285"/>
                  <a:pt x="6737" y="285"/>
                </a:cubicBezTo>
                <a:cubicBezTo>
                  <a:pt x="6792" y="285"/>
                  <a:pt x="6848" y="301"/>
                  <a:pt x="6906" y="332"/>
                </a:cubicBezTo>
                <a:lnTo>
                  <a:pt x="6906" y="442"/>
                </a:lnTo>
                <a:cubicBezTo>
                  <a:pt x="6840" y="402"/>
                  <a:pt x="6786" y="382"/>
                  <a:pt x="6744" y="382"/>
                </a:cubicBezTo>
                <a:cubicBezTo>
                  <a:pt x="6722" y="382"/>
                  <a:pt x="6705" y="386"/>
                  <a:pt x="6691" y="396"/>
                </a:cubicBezTo>
                <a:cubicBezTo>
                  <a:pt x="6678" y="405"/>
                  <a:pt x="6671" y="417"/>
                  <a:pt x="6671" y="433"/>
                </a:cubicBezTo>
                <a:cubicBezTo>
                  <a:pt x="6671" y="446"/>
                  <a:pt x="6678" y="458"/>
                  <a:pt x="6690" y="470"/>
                </a:cubicBezTo>
                <a:cubicBezTo>
                  <a:pt x="6702" y="482"/>
                  <a:pt x="6723" y="497"/>
                  <a:pt x="6753" y="514"/>
                </a:cubicBezTo>
                <a:lnTo>
                  <a:pt x="6793" y="536"/>
                </a:lnTo>
                <a:cubicBezTo>
                  <a:pt x="6887" y="590"/>
                  <a:pt x="6934" y="649"/>
                  <a:pt x="6934" y="713"/>
                </a:cubicBezTo>
                <a:cubicBezTo>
                  <a:pt x="6934" y="759"/>
                  <a:pt x="6916" y="797"/>
                  <a:pt x="6880" y="827"/>
                </a:cubicBezTo>
                <a:cubicBezTo>
                  <a:pt x="6844" y="857"/>
                  <a:pt x="6797" y="872"/>
                  <a:pt x="6740" y="872"/>
                </a:cubicBezTo>
                <a:cubicBezTo>
                  <a:pt x="6707" y="872"/>
                  <a:pt x="6677" y="868"/>
                  <a:pt x="6651" y="861"/>
                </a:cubicBezTo>
                <a:cubicBezTo>
                  <a:pt x="6625" y="854"/>
                  <a:pt x="6592" y="840"/>
                  <a:pt x="6552" y="821"/>
                </a:cubicBezTo>
                <a:close/>
                <a:moveTo>
                  <a:pt x="7757" y="298"/>
                </a:moveTo>
                <a:lnTo>
                  <a:pt x="7878" y="298"/>
                </a:lnTo>
                <a:lnTo>
                  <a:pt x="7631" y="872"/>
                </a:lnTo>
                <a:lnTo>
                  <a:pt x="7591" y="872"/>
                </a:lnTo>
                <a:lnTo>
                  <a:pt x="7337" y="298"/>
                </a:lnTo>
                <a:lnTo>
                  <a:pt x="7459" y="298"/>
                </a:lnTo>
                <a:lnTo>
                  <a:pt x="7611" y="645"/>
                </a:lnTo>
                <a:lnTo>
                  <a:pt x="7757" y="298"/>
                </a:lnTo>
                <a:close/>
                <a:moveTo>
                  <a:pt x="8020" y="60"/>
                </a:moveTo>
                <a:cubicBezTo>
                  <a:pt x="8038" y="60"/>
                  <a:pt x="8054" y="67"/>
                  <a:pt x="8067" y="79"/>
                </a:cubicBezTo>
                <a:cubicBezTo>
                  <a:pt x="8080" y="92"/>
                  <a:pt x="8086" y="108"/>
                  <a:pt x="8086" y="126"/>
                </a:cubicBezTo>
                <a:cubicBezTo>
                  <a:pt x="8086" y="144"/>
                  <a:pt x="8080" y="160"/>
                  <a:pt x="8067" y="173"/>
                </a:cubicBezTo>
                <a:cubicBezTo>
                  <a:pt x="8054" y="186"/>
                  <a:pt x="8038" y="192"/>
                  <a:pt x="8020" y="192"/>
                </a:cubicBezTo>
                <a:cubicBezTo>
                  <a:pt x="8002" y="192"/>
                  <a:pt x="7987" y="186"/>
                  <a:pt x="7974" y="172"/>
                </a:cubicBezTo>
                <a:cubicBezTo>
                  <a:pt x="7961" y="159"/>
                  <a:pt x="7955" y="143"/>
                  <a:pt x="7955" y="126"/>
                </a:cubicBezTo>
                <a:cubicBezTo>
                  <a:pt x="7955" y="109"/>
                  <a:pt x="7961" y="94"/>
                  <a:pt x="7974" y="80"/>
                </a:cubicBezTo>
                <a:cubicBezTo>
                  <a:pt x="7987" y="67"/>
                  <a:pt x="8002" y="60"/>
                  <a:pt x="8020" y="60"/>
                </a:cubicBezTo>
                <a:close/>
                <a:moveTo>
                  <a:pt x="7965" y="298"/>
                </a:moveTo>
                <a:lnTo>
                  <a:pt x="8076" y="298"/>
                </a:lnTo>
                <a:lnTo>
                  <a:pt x="8076" y="862"/>
                </a:lnTo>
                <a:lnTo>
                  <a:pt x="7965" y="862"/>
                </a:lnTo>
                <a:lnTo>
                  <a:pt x="7965" y="298"/>
                </a:lnTo>
                <a:close/>
                <a:moveTo>
                  <a:pt x="8210" y="821"/>
                </a:moveTo>
                <a:lnTo>
                  <a:pt x="8210" y="701"/>
                </a:lnTo>
                <a:cubicBezTo>
                  <a:pt x="8241" y="723"/>
                  <a:pt x="8273" y="741"/>
                  <a:pt x="8306" y="754"/>
                </a:cubicBezTo>
                <a:cubicBezTo>
                  <a:pt x="8339" y="768"/>
                  <a:pt x="8367" y="775"/>
                  <a:pt x="8389" y="775"/>
                </a:cubicBezTo>
                <a:cubicBezTo>
                  <a:pt x="8413" y="775"/>
                  <a:pt x="8433" y="769"/>
                  <a:pt x="8450" y="758"/>
                </a:cubicBezTo>
                <a:cubicBezTo>
                  <a:pt x="8466" y="746"/>
                  <a:pt x="8475" y="733"/>
                  <a:pt x="8475" y="717"/>
                </a:cubicBezTo>
                <a:cubicBezTo>
                  <a:pt x="8475" y="700"/>
                  <a:pt x="8469" y="687"/>
                  <a:pt x="8458" y="676"/>
                </a:cubicBezTo>
                <a:cubicBezTo>
                  <a:pt x="8448" y="665"/>
                  <a:pt x="8424" y="649"/>
                  <a:pt x="8388" y="629"/>
                </a:cubicBezTo>
                <a:cubicBezTo>
                  <a:pt x="8316" y="589"/>
                  <a:pt x="8269" y="554"/>
                  <a:pt x="8247" y="526"/>
                </a:cubicBezTo>
                <a:cubicBezTo>
                  <a:pt x="8225" y="497"/>
                  <a:pt x="8213" y="466"/>
                  <a:pt x="8213" y="433"/>
                </a:cubicBezTo>
                <a:cubicBezTo>
                  <a:pt x="8213" y="389"/>
                  <a:pt x="8230" y="354"/>
                  <a:pt x="8264" y="326"/>
                </a:cubicBezTo>
                <a:cubicBezTo>
                  <a:pt x="8298" y="299"/>
                  <a:pt x="8341" y="285"/>
                  <a:pt x="8394" y="285"/>
                </a:cubicBezTo>
                <a:cubicBezTo>
                  <a:pt x="8449" y="285"/>
                  <a:pt x="8506" y="301"/>
                  <a:pt x="8564" y="332"/>
                </a:cubicBezTo>
                <a:lnTo>
                  <a:pt x="8564" y="442"/>
                </a:lnTo>
                <a:cubicBezTo>
                  <a:pt x="8498" y="402"/>
                  <a:pt x="8443" y="382"/>
                  <a:pt x="8401" y="382"/>
                </a:cubicBezTo>
                <a:cubicBezTo>
                  <a:pt x="8380" y="382"/>
                  <a:pt x="8362" y="386"/>
                  <a:pt x="8349" y="396"/>
                </a:cubicBezTo>
                <a:cubicBezTo>
                  <a:pt x="8336" y="405"/>
                  <a:pt x="8329" y="417"/>
                  <a:pt x="8329" y="433"/>
                </a:cubicBezTo>
                <a:cubicBezTo>
                  <a:pt x="8329" y="446"/>
                  <a:pt x="8335" y="458"/>
                  <a:pt x="8347" y="470"/>
                </a:cubicBezTo>
                <a:cubicBezTo>
                  <a:pt x="8359" y="482"/>
                  <a:pt x="8380" y="497"/>
                  <a:pt x="8411" y="514"/>
                </a:cubicBezTo>
                <a:lnTo>
                  <a:pt x="8451" y="536"/>
                </a:lnTo>
                <a:cubicBezTo>
                  <a:pt x="8545" y="590"/>
                  <a:pt x="8591" y="649"/>
                  <a:pt x="8591" y="713"/>
                </a:cubicBezTo>
                <a:cubicBezTo>
                  <a:pt x="8591" y="759"/>
                  <a:pt x="8573" y="797"/>
                  <a:pt x="8537" y="827"/>
                </a:cubicBezTo>
                <a:cubicBezTo>
                  <a:pt x="8501" y="857"/>
                  <a:pt x="8455" y="872"/>
                  <a:pt x="8398" y="872"/>
                </a:cubicBezTo>
                <a:cubicBezTo>
                  <a:pt x="8364" y="872"/>
                  <a:pt x="8334" y="868"/>
                  <a:pt x="8308" y="861"/>
                </a:cubicBezTo>
                <a:cubicBezTo>
                  <a:pt x="8282" y="854"/>
                  <a:pt x="8249" y="840"/>
                  <a:pt x="8210" y="821"/>
                </a:cubicBezTo>
                <a:close/>
                <a:moveTo>
                  <a:pt x="8778" y="60"/>
                </a:moveTo>
                <a:cubicBezTo>
                  <a:pt x="8797" y="60"/>
                  <a:pt x="8812" y="67"/>
                  <a:pt x="8825" y="79"/>
                </a:cubicBezTo>
                <a:cubicBezTo>
                  <a:pt x="8838" y="92"/>
                  <a:pt x="8845" y="108"/>
                  <a:pt x="8845" y="126"/>
                </a:cubicBezTo>
                <a:cubicBezTo>
                  <a:pt x="8845" y="144"/>
                  <a:pt x="8838" y="160"/>
                  <a:pt x="8825" y="173"/>
                </a:cubicBezTo>
                <a:cubicBezTo>
                  <a:pt x="8812" y="186"/>
                  <a:pt x="8797" y="192"/>
                  <a:pt x="8778" y="192"/>
                </a:cubicBezTo>
                <a:cubicBezTo>
                  <a:pt x="8761" y="192"/>
                  <a:pt x="8746" y="186"/>
                  <a:pt x="8733" y="172"/>
                </a:cubicBezTo>
                <a:cubicBezTo>
                  <a:pt x="8720" y="159"/>
                  <a:pt x="8713" y="143"/>
                  <a:pt x="8713" y="126"/>
                </a:cubicBezTo>
                <a:cubicBezTo>
                  <a:pt x="8713" y="109"/>
                  <a:pt x="8720" y="94"/>
                  <a:pt x="8733" y="80"/>
                </a:cubicBezTo>
                <a:cubicBezTo>
                  <a:pt x="8746" y="67"/>
                  <a:pt x="8761" y="60"/>
                  <a:pt x="8778" y="60"/>
                </a:cubicBezTo>
                <a:close/>
                <a:moveTo>
                  <a:pt x="8723" y="298"/>
                </a:moveTo>
                <a:lnTo>
                  <a:pt x="8835" y="298"/>
                </a:lnTo>
                <a:lnTo>
                  <a:pt x="8835" y="862"/>
                </a:lnTo>
                <a:lnTo>
                  <a:pt x="8723" y="862"/>
                </a:lnTo>
                <a:lnTo>
                  <a:pt x="8723" y="298"/>
                </a:lnTo>
                <a:close/>
                <a:moveTo>
                  <a:pt x="9265" y="296"/>
                </a:moveTo>
                <a:cubicBezTo>
                  <a:pt x="9351" y="296"/>
                  <a:pt x="9423" y="324"/>
                  <a:pt x="9480" y="380"/>
                </a:cubicBezTo>
                <a:cubicBezTo>
                  <a:pt x="9536" y="435"/>
                  <a:pt x="9565" y="505"/>
                  <a:pt x="9565" y="588"/>
                </a:cubicBezTo>
                <a:cubicBezTo>
                  <a:pt x="9565" y="670"/>
                  <a:pt x="9536" y="737"/>
                  <a:pt x="9478" y="791"/>
                </a:cubicBezTo>
                <a:cubicBezTo>
                  <a:pt x="9421" y="845"/>
                  <a:pt x="9348" y="872"/>
                  <a:pt x="9261" y="872"/>
                </a:cubicBezTo>
                <a:cubicBezTo>
                  <a:pt x="9176" y="872"/>
                  <a:pt x="9105" y="844"/>
                  <a:pt x="9048" y="790"/>
                </a:cubicBezTo>
                <a:cubicBezTo>
                  <a:pt x="8992" y="735"/>
                  <a:pt x="8963" y="667"/>
                  <a:pt x="8963" y="585"/>
                </a:cubicBezTo>
                <a:cubicBezTo>
                  <a:pt x="8963" y="503"/>
                  <a:pt x="8992" y="434"/>
                  <a:pt x="9049" y="379"/>
                </a:cubicBezTo>
                <a:cubicBezTo>
                  <a:pt x="9107" y="324"/>
                  <a:pt x="9179" y="296"/>
                  <a:pt x="9265" y="296"/>
                </a:cubicBezTo>
                <a:close/>
                <a:moveTo>
                  <a:pt x="9260" y="397"/>
                </a:moveTo>
                <a:cubicBezTo>
                  <a:pt x="9206" y="397"/>
                  <a:pt x="9162" y="415"/>
                  <a:pt x="9128" y="450"/>
                </a:cubicBezTo>
                <a:cubicBezTo>
                  <a:pt x="9093" y="485"/>
                  <a:pt x="9076" y="530"/>
                  <a:pt x="9076" y="584"/>
                </a:cubicBezTo>
                <a:cubicBezTo>
                  <a:pt x="9076" y="638"/>
                  <a:pt x="9094" y="682"/>
                  <a:pt x="9129" y="716"/>
                </a:cubicBezTo>
                <a:cubicBezTo>
                  <a:pt x="9164" y="750"/>
                  <a:pt x="9209" y="767"/>
                  <a:pt x="9265" y="767"/>
                </a:cubicBezTo>
                <a:cubicBezTo>
                  <a:pt x="9319" y="767"/>
                  <a:pt x="9364" y="750"/>
                  <a:pt x="9399" y="716"/>
                </a:cubicBezTo>
                <a:cubicBezTo>
                  <a:pt x="9434" y="681"/>
                  <a:pt x="9452" y="637"/>
                  <a:pt x="9452" y="583"/>
                </a:cubicBezTo>
                <a:cubicBezTo>
                  <a:pt x="9452" y="529"/>
                  <a:pt x="9434" y="485"/>
                  <a:pt x="9397" y="450"/>
                </a:cubicBezTo>
                <a:cubicBezTo>
                  <a:pt x="9361" y="415"/>
                  <a:pt x="9315" y="397"/>
                  <a:pt x="9260" y="397"/>
                </a:cubicBezTo>
                <a:close/>
                <a:moveTo>
                  <a:pt x="9801" y="298"/>
                </a:moveTo>
                <a:lnTo>
                  <a:pt x="9801" y="368"/>
                </a:lnTo>
                <a:cubicBezTo>
                  <a:pt x="9850" y="313"/>
                  <a:pt x="9907" y="285"/>
                  <a:pt x="9970" y="285"/>
                </a:cubicBezTo>
                <a:cubicBezTo>
                  <a:pt x="10006" y="285"/>
                  <a:pt x="10038" y="294"/>
                  <a:pt x="10069" y="313"/>
                </a:cubicBezTo>
                <a:cubicBezTo>
                  <a:pt x="10099" y="331"/>
                  <a:pt x="10122" y="356"/>
                  <a:pt x="10137" y="388"/>
                </a:cubicBezTo>
                <a:cubicBezTo>
                  <a:pt x="10153" y="419"/>
                  <a:pt x="10161" y="470"/>
                  <a:pt x="10161" y="538"/>
                </a:cubicBezTo>
                <a:lnTo>
                  <a:pt x="10161" y="862"/>
                </a:lnTo>
                <a:lnTo>
                  <a:pt x="10049" y="862"/>
                </a:lnTo>
                <a:lnTo>
                  <a:pt x="10049" y="539"/>
                </a:lnTo>
                <a:cubicBezTo>
                  <a:pt x="10049" y="482"/>
                  <a:pt x="10041" y="440"/>
                  <a:pt x="10023" y="415"/>
                </a:cubicBezTo>
                <a:cubicBezTo>
                  <a:pt x="10005" y="390"/>
                  <a:pt x="9976" y="378"/>
                  <a:pt x="9935" y="378"/>
                </a:cubicBezTo>
                <a:cubicBezTo>
                  <a:pt x="9882" y="378"/>
                  <a:pt x="9837" y="404"/>
                  <a:pt x="9801" y="457"/>
                </a:cubicBezTo>
                <a:lnTo>
                  <a:pt x="9801" y="862"/>
                </a:lnTo>
                <a:lnTo>
                  <a:pt x="9686" y="862"/>
                </a:lnTo>
                <a:lnTo>
                  <a:pt x="9686" y="298"/>
                </a:lnTo>
                <a:lnTo>
                  <a:pt x="9801" y="2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C2E2591E-B993-DAA9-E48F-D1646C078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257" y="2459860"/>
            <a:ext cx="6579476" cy="23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st citat 3">
    <p:bg bwMode="auto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A4FBB620-7A8D-1246-4E9C-5A19D47A2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814647"/>
            <a:chOff x="0" y="0"/>
            <a:chExt cx="12192000" cy="814647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844CF2E-9D9B-8E84-34D8-611196411C81}"/>
                </a:ext>
              </a:extLst>
            </p:cNvPr>
            <p:cNvSpPr/>
            <p:nvPr/>
          </p:nvSpPr>
          <p:spPr bwMode="gray">
            <a:xfrm>
              <a:off x="0" y="0"/>
              <a:ext cx="12192000" cy="814647"/>
            </a:xfrm>
            <a:prstGeom prst="rect">
              <a:avLst/>
            </a:prstGeom>
            <a:solidFill>
              <a:srgbClr val="3E9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sv-SE" dirty="0"/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A6070F53-CC8A-E551-C595-BE4D0AF7432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6992" y="136699"/>
              <a:ext cx="357694" cy="565200"/>
              <a:chOff x="3266" y="1249"/>
              <a:chExt cx="1148" cy="1822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9146DBCA-61D6-AC55-6A70-F36B9546D5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" y="1804"/>
                <a:ext cx="1148" cy="1267"/>
              </a:xfrm>
              <a:custGeom>
                <a:avLst/>
                <a:gdLst>
                  <a:gd name="T0" fmla="*/ 5033 w 5033"/>
                  <a:gd name="T1" fmla="*/ 0 h 5563"/>
                  <a:gd name="T2" fmla="*/ 0 w 5033"/>
                  <a:gd name="T3" fmla="*/ 2489 h 5563"/>
                  <a:gd name="T4" fmla="*/ 851 w 5033"/>
                  <a:gd name="T5" fmla="*/ 4916 h 5563"/>
                  <a:gd name="T6" fmla="*/ 4176 w 5033"/>
                  <a:gd name="T7" fmla="*/ 4915 h 5563"/>
                  <a:gd name="T8" fmla="*/ 5033 w 5033"/>
                  <a:gd name="T9" fmla="*/ 2508 h 5563"/>
                  <a:gd name="T10" fmla="*/ 1048 w 5033"/>
                  <a:gd name="T11" fmla="*/ 5029 h 5563"/>
                  <a:gd name="T12" fmla="*/ 1539 w 5033"/>
                  <a:gd name="T13" fmla="*/ 4851 h 5563"/>
                  <a:gd name="T14" fmla="*/ 2513 w 5033"/>
                  <a:gd name="T15" fmla="*/ 5136 h 5563"/>
                  <a:gd name="T16" fmla="*/ 3443 w 5033"/>
                  <a:gd name="T17" fmla="*/ 4843 h 5563"/>
                  <a:gd name="T18" fmla="*/ 3986 w 5033"/>
                  <a:gd name="T19" fmla="*/ 5021 h 5563"/>
                  <a:gd name="T20" fmla="*/ 1048 w 5033"/>
                  <a:gd name="T21" fmla="*/ 5029 h 5563"/>
                  <a:gd name="T22" fmla="*/ 4021 w 5033"/>
                  <a:gd name="T23" fmla="*/ 3065 h 5563"/>
                  <a:gd name="T24" fmla="*/ 2968 w 5033"/>
                  <a:gd name="T25" fmla="*/ 3449 h 5563"/>
                  <a:gd name="T26" fmla="*/ 3245 w 5033"/>
                  <a:gd name="T27" fmla="*/ 3742 h 5563"/>
                  <a:gd name="T28" fmla="*/ 2845 w 5033"/>
                  <a:gd name="T29" fmla="*/ 4332 h 5563"/>
                  <a:gd name="T30" fmla="*/ 2192 w 5033"/>
                  <a:gd name="T31" fmla="*/ 4332 h 5563"/>
                  <a:gd name="T32" fmla="*/ 1792 w 5033"/>
                  <a:gd name="T33" fmla="*/ 3742 h 5563"/>
                  <a:gd name="T34" fmla="*/ 2065 w 5033"/>
                  <a:gd name="T35" fmla="*/ 3449 h 5563"/>
                  <a:gd name="T36" fmla="*/ 1012 w 5033"/>
                  <a:gd name="T37" fmla="*/ 3065 h 5563"/>
                  <a:gd name="T38" fmla="*/ 1091 w 5033"/>
                  <a:gd name="T39" fmla="*/ 1718 h 5563"/>
                  <a:gd name="T40" fmla="*/ 1455 w 5033"/>
                  <a:gd name="T41" fmla="*/ 1164 h 5563"/>
                  <a:gd name="T42" fmla="*/ 1922 w 5033"/>
                  <a:gd name="T43" fmla="*/ 689 h 5563"/>
                  <a:gd name="T44" fmla="*/ 3114 w 5033"/>
                  <a:gd name="T45" fmla="*/ 689 h 5563"/>
                  <a:gd name="T46" fmla="*/ 3578 w 5033"/>
                  <a:gd name="T47" fmla="*/ 1164 h 5563"/>
                  <a:gd name="T48" fmla="*/ 3946 w 5033"/>
                  <a:gd name="T49" fmla="*/ 1718 h 5563"/>
                  <a:gd name="T50" fmla="*/ 4414 w 5033"/>
                  <a:gd name="T51" fmla="*/ 4546 h 5563"/>
                  <a:gd name="T52" fmla="*/ 3919 w 5033"/>
                  <a:gd name="T53" fmla="*/ 4685 h 5563"/>
                  <a:gd name="T54" fmla="*/ 3008 w 5033"/>
                  <a:gd name="T55" fmla="*/ 4685 h 5563"/>
                  <a:gd name="T56" fmla="*/ 2057 w 5033"/>
                  <a:gd name="T57" fmla="*/ 4700 h 5563"/>
                  <a:gd name="T58" fmla="*/ 1083 w 5033"/>
                  <a:gd name="T59" fmla="*/ 4685 h 5563"/>
                  <a:gd name="T60" fmla="*/ 620 w 5033"/>
                  <a:gd name="T61" fmla="*/ 4546 h 5563"/>
                  <a:gd name="T62" fmla="*/ 1539 w 5033"/>
                  <a:gd name="T63" fmla="*/ 4257 h 5563"/>
                  <a:gd name="T64" fmla="*/ 2513 w 5033"/>
                  <a:gd name="T65" fmla="*/ 4542 h 5563"/>
                  <a:gd name="T66" fmla="*/ 3443 w 5033"/>
                  <a:gd name="T67" fmla="*/ 4249 h 5563"/>
                  <a:gd name="T68" fmla="*/ 4414 w 5033"/>
                  <a:gd name="T69" fmla="*/ 4546 h 5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33" h="5563">
                    <a:moveTo>
                      <a:pt x="5033" y="2491"/>
                    </a:moveTo>
                    <a:lnTo>
                      <a:pt x="5033" y="0"/>
                    </a:lnTo>
                    <a:lnTo>
                      <a:pt x="0" y="0"/>
                    </a:lnTo>
                    <a:lnTo>
                      <a:pt x="0" y="2489"/>
                    </a:lnTo>
                    <a:cubicBezTo>
                      <a:pt x="0" y="2493"/>
                      <a:pt x="0" y="2503"/>
                      <a:pt x="0" y="2517"/>
                    </a:cubicBezTo>
                    <a:cubicBezTo>
                      <a:pt x="0" y="2734"/>
                      <a:pt x="33" y="4081"/>
                      <a:pt x="851" y="4916"/>
                    </a:cubicBezTo>
                    <a:cubicBezTo>
                      <a:pt x="1271" y="5346"/>
                      <a:pt x="1830" y="5563"/>
                      <a:pt x="2511" y="5563"/>
                    </a:cubicBezTo>
                    <a:cubicBezTo>
                      <a:pt x="3194" y="5563"/>
                      <a:pt x="3754" y="5345"/>
                      <a:pt x="4176" y="4915"/>
                    </a:cubicBezTo>
                    <a:cubicBezTo>
                      <a:pt x="4996" y="4080"/>
                      <a:pt x="5033" y="2734"/>
                      <a:pt x="5033" y="2518"/>
                    </a:cubicBezTo>
                    <a:lnTo>
                      <a:pt x="5033" y="2508"/>
                    </a:lnTo>
                    <a:cubicBezTo>
                      <a:pt x="5033" y="2499"/>
                      <a:pt x="5033" y="2493"/>
                      <a:pt x="5033" y="2491"/>
                    </a:cubicBezTo>
                    <a:close/>
                    <a:moveTo>
                      <a:pt x="1048" y="5029"/>
                    </a:moveTo>
                    <a:cubicBezTo>
                      <a:pt x="1079" y="5013"/>
                      <a:pt x="1107" y="4997"/>
                      <a:pt x="1135" y="4982"/>
                    </a:cubicBezTo>
                    <a:cubicBezTo>
                      <a:pt x="1250" y="4914"/>
                      <a:pt x="1356" y="4851"/>
                      <a:pt x="1539" y="4851"/>
                    </a:cubicBezTo>
                    <a:cubicBezTo>
                      <a:pt x="1776" y="4851"/>
                      <a:pt x="1919" y="4926"/>
                      <a:pt x="2057" y="5001"/>
                    </a:cubicBezTo>
                    <a:cubicBezTo>
                      <a:pt x="2188" y="5069"/>
                      <a:pt x="2315" y="5136"/>
                      <a:pt x="2513" y="5136"/>
                    </a:cubicBezTo>
                    <a:cubicBezTo>
                      <a:pt x="2723" y="5136"/>
                      <a:pt x="2869" y="5061"/>
                      <a:pt x="3008" y="4986"/>
                    </a:cubicBezTo>
                    <a:cubicBezTo>
                      <a:pt x="3143" y="4914"/>
                      <a:pt x="3269" y="4843"/>
                      <a:pt x="3443" y="4843"/>
                    </a:cubicBezTo>
                    <a:cubicBezTo>
                      <a:pt x="3638" y="4843"/>
                      <a:pt x="3776" y="4914"/>
                      <a:pt x="3919" y="4990"/>
                    </a:cubicBezTo>
                    <a:cubicBezTo>
                      <a:pt x="3943" y="5001"/>
                      <a:pt x="3966" y="5009"/>
                      <a:pt x="3986" y="5021"/>
                    </a:cubicBezTo>
                    <a:cubicBezTo>
                      <a:pt x="3634" y="5318"/>
                      <a:pt x="3158" y="5512"/>
                      <a:pt x="2513" y="5512"/>
                    </a:cubicBezTo>
                    <a:cubicBezTo>
                      <a:pt x="1871" y="5512"/>
                      <a:pt x="1400" y="5318"/>
                      <a:pt x="1048" y="5029"/>
                    </a:cubicBezTo>
                    <a:close/>
                    <a:moveTo>
                      <a:pt x="3954" y="2182"/>
                    </a:moveTo>
                    <a:cubicBezTo>
                      <a:pt x="3954" y="2182"/>
                      <a:pt x="4263" y="2653"/>
                      <a:pt x="4021" y="3065"/>
                    </a:cubicBezTo>
                    <a:cubicBezTo>
                      <a:pt x="3859" y="3342"/>
                      <a:pt x="3289" y="3370"/>
                      <a:pt x="3201" y="3382"/>
                    </a:cubicBezTo>
                    <a:cubicBezTo>
                      <a:pt x="3114" y="3393"/>
                      <a:pt x="2968" y="3401"/>
                      <a:pt x="2968" y="3449"/>
                    </a:cubicBezTo>
                    <a:cubicBezTo>
                      <a:pt x="2968" y="3489"/>
                      <a:pt x="3035" y="3493"/>
                      <a:pt x="3063" y="3500"/>
                    </a:cubicBezTo>
                    <a:cubicBezTo>
                      <a:pt x="3091" y="3508"/>
                      <a:pt x="3245" y="3520"/>
                      <a:pt x="3245" y="3742"/>
                    </a:cubicBezTo>
                    <a:cubicBezTo>
                      <a:pt x="3245" y="3960"/>
                      <a:pt x="2999" y="3972"/>
                      <a:pt x="2924" y="4027"/>
                    </a:cubicBezTo>
                    <a:cubicBezTo>
                      <a:pt x="2845" y="4087"/>
                      <a:pt x="2893" y="4284"/>
                      <a:pt x="2845" y="4332"/>
                    </a:cubicBezTo>
                    <a:cubicBezTo>
                      <a:pt x="2794" y="4384"/>
                      <a:pt x="2718" y="4447"/>
                      <a:pt x="2516" y="4447"/>
                    </a:cubicBezTo>
                    <a:cubicBezTo>
                      <a:pt x="2318" y="4447"/>
                      <a:pt x="2243" y="4384"/>
                      <a:pt x="2192" y="4332"/>
                    </a:cubicBezTo>
                    <a:cubicBezTo>
                      <a:pt x="2140" y="4284"/>
                      <a:pt x="2192" y="4087"/>
                      <a:pt x="2112" y="4027"/>
                    </a:cubicBezTo>
                    <a:cubicBezTo>
                      <a:pt x="2033" y="3972"/>
                      <a:pt x="1792" y="3960"/>
                      <a:pt x="1792" y="3742"/>
                    </a:cubicBezTo>
                    <a:cubicBezTo>
                      <a:pt x="1792" y="3520"/>
                      <a:pt x="1942" y="3508"/>
                      <a:pt x="1970" y="3500"/>
                    </a:cubicBezTo>
                    <a:cubicBezTo>
                      <a:pt x="1998" y="3493"/>
                      <a:pt x="2065" y="3489"/>
                      <a:pt x="2065" y="3449"/>
                    </a:cubicBezTo>
                    <a:cubicBezTo>
                      <a:pt x="2065" y="3401"/>
                      <a:pt x="1922" y="3393"/>
                      <a:pt x="1831" y="3382"/>
                    </a:cubicBezTo>
                    <a:cubicBezTo>
                      <a:pt x="1748" y="3370"/>
                      <a:pt x="1178" y="3342"/>
                      <a:pt x="1012" y="3065"/>
                    </a:cubicBezTo>
                    <a:cubicBezTo>
                      <a:pt x="770" y="2653"/>
                      <a:pt x="1083" y="2182"/>
                      <a:pt x="1083" y="2182"/>
                    </a:cubicBezTo>
                    <a:cubicBezTo>
                      <a:pt x="1083" y="2182"/>
                      <a:pt x="920" y="2023"/>
                      <a:pt x="1091" y="1718"/>
                    </a:cubicBezTo>
                    <a:cubicBezTo>
                      <a:pt x="1241" y="1449"/>
                      <a:pt x="1380" y="1437"/>
                      <a:pt x="1380" y="1437"/>
                    </a:cubicBezTo>
                    <a:cubicBezTo>
                      <a:pt x="1380" y="1437"/>
                      <a:pt x="1340" y="1326"/>
                      <a:pt x="1455" y="1164"/>
                    </a:cubicBezTo>
                    <a:cubicBezTo>
                      <a:pt x="1602" y="954"/>
                      <a:pt x="1784" y="950"/>
                      <a:pt x="1784" y="950"/>
                    </a:cubicBezTo>
                    <a:cubicBezTo>
                      <a:pt x="1784" y="950"/>
                      <a:pt x="1677" y="827"/>
                      <a:pt x="1922" y="689"/>
                    </a:cubicBezTo>
                    <a:cubicBezTo>
                      <a:pt x="2160" y="554"/>
                      <a:pt x="2489" y="439"/>
                      <a:pt x="2516" y="210"/>
                    </a:cubicBezTo>
                    <a:cubicBezTo>
                      <a:pt x="2544" y="439"/>
                      <a:pt x="2877" y="554"/>
                      <a:pt x="3114" y="689"/>
                    </a:cubicBezTo>
                    <a:cubicBezTo>
                      <a:pt x="3360" y="827"/>
                      <a:pt x="3253" y="950"/>
                      <a:pt x="3253" y="950"/>
                    </a:cubicBezTo>
                    <a:cubicBezTo>
                      <a:pt x="3253" y="950"/>
                      <a:pt x="3435" y="954"/>
                      <a:pt x="3578" y="1164"/>
                    </a:cubicBezTo>
                    <a:cubicBezTo>
                      <a:pt x="3697" y="1326"/>
                      <a:pt x="3657" y="1437"/>
                      <a:pt x="3657" y="1437"/>
                    </a:cubicBezTo>
                    <a:cubicBezTo>
                      <a:pt x="3657" y="1437"/>
                      <a:pt x="3796" y="1449"/>
                      <a:pt x="3946" y="1718"/>
                    </a:cubicBezTo>
                    <a:cubicBezTo>
                      <a:pt x="4116" y="2023"/>
                      <a:pt x="3954" y="2182"/>
                      <a:pt x="3954" y="2182"/>
                    </a:cubicBezTo>
                    <a:close/>
                    <a:moveTo>
                      <a:pt x="4414" y="4546"/>
                    </a:moveTo>
                    <a:cubicBezTo>
                      <a:pt x="4350" y="4637"/>
                      <a:pt x="4287" y="4724"/>
                      <a:pt x="4212" y="4807"/>
                    </a:cubicBezTo>
                    <a:cubicBezTo>
                      <a:pt x="4101" y="4776"/>
                      <a:pt x="4010" y="4732"/>
                      <a:pt x="3919" y="4685"/>
                    </a:cubicBezTo>
                    <a:cubicBezTo>
                      <a:pt x="3776" y="4613"/>
                      <a:pt x="3638" y="4542"/>
                      <a:pt x="3443" y="4542"/>
                    </a:cubicBezTo>
                    <a:cubicBezTo>
                      <a:pt x="3269" y="4542"/>
                      <a:pt x="3143" y="4613"/>
                      <a:pt x="3008" y="4685"/>
                    </a:cubicBezTo>
                    <a:cubicBezTo>
                      <a:pt x="2869" y="4760"/>
                      <a:pt x="2723" y="4835"/>
                      <a:pt x="2513" y="4835"/>
                    </a:cubicBezTo>
                    <a:cubicBezTo>
                      <a:pt x="2315" y="4835"/>
                      <a:pt x="2188" y="4768"/>
                      <a:pt x="2057" y="4700"/>
                    </a:cubicBezTo>
                    <a:cubicBezTo>
                      <a:pt x="1919" y="4625"/>
                      <a:pt x="1776" y="4550"/>
                      <a:pt x="1539" y="4550"/>
                    </a:cubicBezTo>
                    <a:cubicBezTo>
                      <a:pt x="1356" y="4550"/>
                      <a:pt x="1222" y="4617"/>
                      <a:pt x="1083" y="4685"/>
                    </a:cubicBezTo>
                    <a:cubicBezTo>
                      <a:pt x="1000" y="4728"/>
                      <a:pt x="917" y="4772"/>
                      <a:pt x="814" y="4803"/>
                    </a:cubicBezTo>
                    <a:cubicBezTo>
                      <a:pt x="743" y="4720"/>
                      <a:pt x="679" y="4637"/>
                      <a:pt x="620" y="4546"/>
                    </a:cubicBezTo>
                    <a:cubicBezTo>
                      <a:pt x="814" y="4530"/>
                      <a:pt x="952" y="4459"/>
                      <a:pt x="1083" y="4391"/>
                    </a:cubicBezTo>
                    <a:cubicBezTo>
                      <a:pt x="1222" y="4320"/>
                      <a:pt x="1356" y="4257"/>
                      <a:pt x="1539" y="4257"/>
                    </a:cubicBezTo>
                    <a:cubicBezTo>
                      <a:pt x="1776" y="4257"/>
                      <a:pt x="1919" y="4332"/>
                      <a:pt x="2057" y="4407"/>
                    </a:cubicBezTo>
                    <a:cubicBezTo>
                      <a:pt x="2188" y="4475"/>
                      <a:pt x="2315" y="4542"/>
                      <a:pt x="2513" y="4542"/>
                    </a:cubicBezTo>
                    <a:cubicBezTo>
                      <a:pt x="2723" y="4542"/>
                      <a:pt x="2869" y="4463"/>
                      <a:pt x="3008" y="4388"/>
                    </a:cubicBezTo>
                    <a:cubicBezTo>
                      <a:pt x="3143" y="4316"/>
                      <a:pt x="3269" y="4249"/>
                      <a:pt x="3443" y="4249"/>
                    </a:cubicBezTo>
                    <a:cubicBezTo>
                      <a:pt x="3638" y="4249"/>
                      <a:pt x="3776" y="4320"/>
                      <a:pt x="3919" y="4391"/>
                    </a:cubicBezTo>
                    <a:cubicBezTo>
                      <a:pt x="4061" y="4467"/>
                      <a:pt x="4204" y="4538"/>
                      <a:pt x="4414" y="454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95AE5468-94A9-C417-C360-D67E29693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948"/>
                <a:ext cx="562" cy="821"/>
              </a:xfrm>
              <a:custGeom>
                <a:avLst/>
                <a:gdLst>
                  <a:gd name="T0" fmla="*/ 1196 w 2463"/>
                  <a:gd name="T1" fmla="*/ 0 h 3604"/>
                  <a:gd name="T2" fmla="*/ 1263 w 2463"/>
                  <a:gd name="T3" fmla="*/ 0 h 3604"/>
                  <a:gd name="T4" fmla="*/ 1263 w 2463"/>
                  <a:gd name="T5" fmla="*/ 915 h 3604"/>
                  <a:gd name="T6" fmla="*/ 1703 w 2463"/>
                  <a:gd name="T7" fmla="*/ 472 h 3604"/>
                  <a:gd name="T8" fmla="*/ 1758 w 2463"/>
                  <a:gd name="T9" fmla="*/ 527 h 3604"/>
                  <a:gd name="T10" fmla="*/ 1263 w 2463"/>
                  <a:gd name="T11" fmla="*/ 1018 h 3604"/>
                  <a:gd name="T12" fmla="*/ 1263 w 2463"/>
                  <a:gd name="T13" fmla="*/ 1842 h 3604"/>
                  <a:gd name="T14" fmla="*/ 2052 w 2463"/>
                  <a:gd name="T15" fmla="*/ 1058 h 3604"/>
                  <a:gd name="T16" fmla="*/ 2099 w 2463"/>
                  <a:gd name="T17" fmla="*/ 1113 h 3604"/>
                  <a:gd name="T18" fmla="*/ 1263 w 2463"/>
                  <a:gd name="T19" fmla="*/ 1945 h 3604"/>
                  <a:gd name="T20" fmla="*/ 1263 w 2463"/>
                  <a:gd name="T21" fmla="*/ 2899 h 3604"/>
                  <a:gd name="T22" fmla="*/ 2412 w 2463"/>
                  <a:gd name="T23" fmla="*/ 1755 h 3604"/>
                  <a:gd name="T24" fmla="*/ 2463 w 2463"/>
                  <a:gd name="T25" fmla="*/ 1810 h 3604"/>
                  <a:gd name="T26" fmla="*/ 1263 w 2463"/>
                  <a:gd name="T27" fmla="*/ 3002 h 3604"/>
                  <a:gd name="T28" fmla="*/ 1263 w 2463"/>
                  <a:gd name="T29" fmla="*/ 3604 h 3604"/>
                  <a:gd name="T30" fmla="*/ 1196 w 2463"/>
                  <a:gd name="T31" fmla="*/ 3604 h 3604"/>
                  <a:gd name="T32" fmla="*/ 1196 w 2463"/>
                  <a:gd name="T33" fmla="*/ 3002 h 3604"/>
                  <a:gd name="T34" fmla="*/ 0 w 2463"/>
                  <a:gd name="T35" fmla="*/ 1810 h 3604"/>
                  <a:gd name="T36" fmla="*/ 56 w 2463"/>
                  <a:gd name="T37" fmla="*/ 1755 h 3604"/>
                  <a:gd name="T38" fmla="*/ 1196 w 2463"/>
                  <a:gd name="T39" fmla="*/ 2891 h 3604"/>
                  <a:gd name="T40" fmla="*/ 1196 w 2463"/>
                  <a:gd name="T41" fmla="*/ 1941 h 3604"/>
                  <a:gd name="T42" fmla="*/ 365 w 2463"/>
                  <a:gd name="T43" fmla="*/ 1113 h 3604"/>
                  <a:gd name="T44" fmla="*/ 416 w 2463"/>
                  <a:gd name="T45" fmla="*/ 1058 h 3604"/>
                  <a:gd name="T46" fmla="*/ 1196 w 2463"/>
                  <a:gd name="T47" fmla="*/ 1834 h 3604"/>
                  <a:gd name="T48" fmla="*/ 1196 w 2463"/>
                  <a:gd name="T49" fmla="*/ 1014 h 3604"/>
                  <a:gd name="T50" fmla="*/ 709 w 2463"/>
                  <a:gd name="T51" fmla="*/ 527 h 3604"/>
                  <a:gd name="T52" fmla="*/ 760 w 2463"/>
                  <a:gd name="T53" fmla="*/ 472 h 3604"/>
                  <a:gd name="T54" fmla="*/ 1196 w 2463"/>
                  <a:gd name="T55" fmla="*/ 907 h 3604"/>
                  <a:gd name="T56" fmla="*/ 1196 w 2463"/>
                  <a:gd name="T57" fmla="*/ 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63" h="3604">
                    <a:moveTo>
                      <a:pt x="1196" y="0"/>
                    </a:moveTo>
                    <a:lnTo>
                      <a:pt x="1263" y="0"/>
                    </a:lnTo>
                    <a:lnTo>
                      <a:pt x="1263" y="915"/>
                    </a:lnTo>
                    <a:lnTo>
                      <a:pt x="1703" y="472"/>
                    </a:lnTo>
                    <a:lnTo>
                      <a:pt x="1758" y="527"/>
                    </a:lnTo>
                    <a:lnTo>
                      <a:pt x="1263" y="1018"/>
                    </a:lnTo>
                    <a:lnTo>
                      <a:pt x="1263" y="1842"/>
                    </a:lnTo>
                    <a:lnTo>
                      <a:pt x="2052" y="1058"/>
                    </a:lnTo>
                    <a:lnTo>
                      <a:pt x="2099" y="1113"/>
                    </a:lnTo>
                    <a:lnTo>
                      <a:pt x="1263" y="1945"/>
                    </a:lnTo>
                    <a:lnTo>
                      <a:pt x="1263" y="2899"/>
                    </a:lnTo>
                    <a:lnTo>
                      <a:pt x="2412" y="1755"/>
                    </a:lnTo>
                    <a:lnTo>
                      <a:pt x="2463" y="1810"/>
                    </a:lnTo>
                    <a:lnTo>
                      <a:pt x="1263" y="3002"/>
                    </a:lnTo>
                    <a:lnTo>
                      <a:pt x="1263" y="3604"/>
                    </a:lnTo>
                    <a:lnTo>
                      <a:pt x="1196" y="3604"/>
                    </a:lnTo>
                    <a:lnTo>
                      <a:pt x="1196" y="3002"/>
                    </a:lnTo>
                    <a:lnTo>
                      <a:pt x="0" y="1810"/>
                    </a:lnTo>
                    <a:lnTo>
                      <a:pt x="56" y="1755"/>
                    </a:lnTo>
                    <a:lnTo>
                      <a:pt x="1196" y="2891"/>
                    </a:lnTo>
                    <a:lnTo>
                      <a:pt x="1196" y="1941"/>
                    </a:lnTo>
                    <a:lnTo>
                      <a:pt x="365" y="1113"/>
                    </a:lnTo>
                    <a:lnTo>
                      <a:pt x="416" y="1058"/>
                    </a:lnTo>
                    <a:lnTo>
                      <a:pt x="1196" y="1834"/>
                    </a:lnTo>
                    <a:lnTo>
                      <a:pt x="1196" y="1014"/>
                    </a:lnTo>
                    <a:lnTo>
                      <a:pt x="709" y="527"/>
                    </a:lnTo>
                    <a:lnTo>
                      <a:pt x="760" y="472"/>
                    </a:lnTo>
                    <a:lnTo>
                      <a:pt x="1196" y="907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2F1D0630-E45B-2A5A-16B3-A79FF32CB9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8" y="1249"/>
                <a:ext cx="411" cy="450"/>
              </a:xfrm>
              <a:custGeom>
                <a:avLst/>
                <a:gdLst>
                  <a:gd name="T0" fmla="*/ 1712 w 1797"/>
                  <a:gd name="T1" fmla="*/ 1967 h 1975"/>
                  <a:gd name="T2" fmla="*/ 1536 w 1797"/>
                  <a:gd name="T3" fmla="*/ 1967 h 1975"/>
                  <a:gd name="T4" fmla="*/ 1414 w 1797"/>
                  <a:gd name="T5" fmla="*/ 1975 h 1975"/>
                  <a:gd name="T6" fmla="*/ 1395 w 1797"/>
                  <a:gd name="T7" fmla="*/ 1860 h 1975"/>
                  <a:gd name="T8" fmla="*/ 1296 w 1797"/>
                  <a:gd name="T9" fmla="*/ 1527 h 1975"/>
                  <a:gd name="T10" fmla="*/ 1203 w 1797"/>
                  <a:gd name="T11" fmla="*/ 1255 h 1975"/>
                  <a:gd name="T12" fmla="*/ 1035 w 1797"/>
                  <a:gd name="T13" fmla="*/ 1249 h 1975"/>
                  <a:gd name="T14" fmla="*/ 707 w 1797"/>
                  <a:gd name="T15" fmla="*/ 1249 h 1975"/>
                  <a:gd name="T16" fmla="*/ 515 w 1797"/>
                  <a:gd name="T17" fmla="*/ 1255 h 1975"/>
                  <a:gd name="T18" fmla="*/ 421 w 1797"/>
                  <a:gd name="T19" fmla="*/ 1505 h 1975"/>
                  <a:gd name="T20" fmla="*/ 342 w 1797"/>
                  <a:gd name="T21" fmla="*/ 1846 h 1975"/>
                  <a:gd name="T22" fmla="*/ 361 w 1797"/>
                  <a:gd name="T23" fmla="*/ 1973 h 1975"/>
                  <a:gd name="T24" fmla="*/ 276 w 1797"/>
                  <a:gd name="T25" fmla="*/ 1967 h 1975"/>
                  <a:gd name="T26" fmla="*/ 86 w 1797"/>
                  <a:gd name="T27" fmla="*/ 1967 h 1975"/>
                  <a:gd name="T28" fmla="*/ 11 w 1797"/>
                  <a:gd name="T29" fmla="*/ 1973 h 1975"/>
                  <a:gd name="T30" fmla="*/ 0 w 1797"/>
                  <a:gd name="T31" fmla="*/ 1956 h 1975"/>
                  <a:gd name="T32" fmla="*/ 66 w 1797"/>
                  <a:gd name="T33" fmla="*/ 1832 h 1975"/>
                  <a:gd name="T34" fmla="*/ 143 w 1797"/>
                  <a:gd name="T35" fmla="*/ 1676 h 1975"/>
                  <a:gd name="T36" fmla="*/ 218 w 1797"/>
                  <a:gd name="T37" fmla="*/ 1505 h 1975"/>
                  <a:gd name="T38" fmla="*/ 674 w 1797"/>
                  <a:gd name="T39" fmla="*/ 383 h 1975"/>
                  <a:gd name="T40" fmla="*/ 790 w 1797"/>
                  <a:gd name="T41" fmla="*/ 39 h 1975"/>
                  <a:gd name="T42" fmla="*/ 848 w 1797"/>
                  <a:gd name="T43" fmla="*/ 30 h 1975"/>
                  <a:gd name="T44" fmla="*/ 969 w 1797"/>
                  <a:gd name="T45" fmla="*/ 11 h 1975"/>
                  <a:gd name="T46" fmla="*/ 1029 w 1797"/>
                  <a:gd name="T47" fmla="*/ 0 h 1975"/>
                  <a:gd name="T48" fmla="*/ 1115 w 1797"/>
                  <a:gd name="T49" fmla="*/ 281 h 1975"/>
                  <a:gd name="T50" fmla="*/ 1571 w 1797"/>
                  <a:gd name="T51" fmla="*/ 1494 h 1975"/>
                  <a:gd name="T52" fmla="*/ 1731 w 1797"/>
                  <a:gd name="T53" fmla="*/ 1854 h 1975"/>
                  <a:gd name="T54" fmla="*/ 1797 w 1797"/>
                  <a:gd name="T55" fmla="*/ 1973 h 1975"/>
                  <a:gd name="T56" fmla="*/ 1712 w 1797"/>
                  <a:gd name="T57" fmla="*/ 1967 h 1975"/>
                  <a:gd name="T58" fmla="*/ 873 w 1797"/>
                  <a:gd name="T59" fmla="*/ 305 h 1975"/>
                  <a:gd name="T60" fmla="*/ 573 w 1797"/>
                  <a:gd name="T61" fmla="*/ 1095 h 1975"/>
                  <a:gd name="T62" fmla="*/ 735 w 1797"/>
                  <a:gd name="T63" fmla="*/ 1101 h 1975"/>
                  <a:gd name="T64" fmla="*/ 1002 w 1797"/>
                  <a:gd name="T65" fmla="*/ 1101 h 1975"/>
                  <a:gd name="T66" fmla="*/ 1145 w 1797"/>
                  <a:gd name="T67" fmla="*/ 1095 h 1975"/>
                  <a:gd name="T68" fmla="*/ 873 w 1797"/>
                  <a:gd name="T69" fmla="*/ 305 h 1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7" h="1975">
                    <a:moveTo>
                      <a:pt x="1712" y="1967"/>
                    </a:moveTo>
                    <a:lnTo>
                      <a:pt x="1536" y="1967"/>
                    </a:lnTo>
                    <a:lnTo>
                      <a:pt x="1414" y="1975"/>
                    </a:lnTo>
                    <a:cubicBezTo>
                      <a:pt x="1406" y="1923"/>
                      <a:pt x="1401" y="1885"/>
                      <a:pt x="1395" y="1860"/>
                    </a:cubicBezTo>
                    <a:cubicBezTo>
                      <a:pt x="1379" y="1772"/>
                      <a:pt x="1351" y="1687"/>
                      <a:pt x="1296" y="1527"/>
                    </a:cubicBezTo>
                    <a:lnTo>
                      <a:pt x="1203" y="1255"/>
                    </a:lnTo>
                    <a:lnTo>
                      <a:pt x="1035" y="1249"/>
                    </a:lnTo>
                    <a:lnTo>
                      <a:pt x="707" y="1249"/>
                    </a:lnTo>
                    <a:lnTo>
                      <a:pt x="515" y="1255"/>
                    </a:lnTo>
                    <a:lnTo>
                      <a:pt x="421" y="1505"/>
                    </a:lnTo>
                    <a:cubicBezTo>
                      <a:pt x="369" y="1648"/>
                      <a:pt x="342" y="1764"/>
                      <a:pt x="342" y="1846"/>
                    </a:cubicBezTo>
                    <a:cubicBezTo>
                      <a:pt x="342" y="1887"/>
                      <a:pt x="344" y="1915"/>
                      <a:pt x="361" y="1973"/>
                    </a:cubicBezTo>
                    <a:lnTo>
                      <a:pt x="276" y="1967"/>
                    </a:lnTo>
                    <a:lnTo>
                      <a:pt x="86" y="1967"/>
                    </a:lnTo>
                    <a:lnTo>
                      <a:pt x="11" y="1973"/>
                    </a:lnTo>
                    <a:lnTo>
                      <a:pt x="0" y="1956"/>
                    </a:lnTo>
                    <a:cubicBezTo>
                      <a:pt x="31" y="1901"/>
                      <a:pt x="53" y="1860"/>
                      <a:pt x="66" y="1832"/>
                    </a:cubicBezTo>
                    <a:cubicBezTo>
                      <a:pt x="86" y="1797"/>
                      <a:pt x="110" y="1744"/>
                      <a:pt x="143" y="1676"/>
                    </a:cubicBezTo>
                    <a:cubicBezTo>
                      <a:pt x="176" y="1604"/>
                      <a:pt x="201" y="1546"/>
                      <a:pt x="218" y="1505"/>
                    </a:cubicBezTo>
                    <a:lnTo>
                      <a:pt x="674" y="383"/>
                    </a:lnTo>
                    <a:cubicBezTo>
                      <a:pt x="740" y="223"/>
                      <a:pt x="754" y="176"/>
                      <a:pt x="790" y="39"/>
                    </a:cubicBezTo>
                    <a:lnTo>
                      <a:pt x="848" y="30"/>
                    </a:lnTo>
                    <a:lnTo>
                      <a:pt x="969" y="11"/>
                    </a:lnTo>
                    <a:lnTo>
                      <a:pt x="1029" y="0"/>
                    </a:lnTo>
                    <a:cubicBezTo>
                      <a:pt x="1057" y="116"/>
                      <a:pt x="1068" y="160"/>
                      <a:pt x="1115" y="281"/>
                    </a:cubicBezTo>
                    <a:lnTo>
                      <a:pt x="1571" y="1494"/>
                    </a:lnTo>
                    <a:cubicBezTo>
                      <a:pt x="1607" y="1593"/>
                      <a:pt x="1665" y="1722"/>
                      <a:pt x="1731" y="1854"/>
                    </a:cubicBezTo>
                    <a:cubicBezTo>
                      <a:pt x="1756" y="1904"/>
                      <a:pt x="1767" y="1923"/>
                      <a:pt x="1797" y="1973"/>
                    </a:cubicBezTo>
                    <a:lnTo>
                      <a:pt x="1712" y="1967"/>
                    </a:lnTo>
                    <a:close/>
                    <a:moveTo>
                      <a:pt x="873" y="305"/>
                    </a:moveTo>
                    <a:lnTo>
                      <a:pt x="573" y="1095"/>
                    </a:lnTo>
                    <a:lnTo>
                      <a:pt x="735" y="1101"/>
                    </a:lnTo>
                    <a:lnTo>
                      <a:pt x="1002" y="1101"/>
                    </a:lnTo>
                    <a:lnTo>
                      <a:pt x="1145" y="1095"/>
                    </a:lnTo>
                    <a:lnTo>
                      <a:pt x="873" y="30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A8E9F629-2B1A-6F79-D5E9-939D121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1262"/>
                <a:ext cx="296" cy="439"/>
              </a:xfrm>
              <a:custGeom>
                <a:avLst/>
                <a:gdLst>
                  <a:gd name="T0" fmla="*/ 1268 w 1296"/>
                  <a:gd name="T1" fmla="*/ 1719 h 1926"/>
                  <a:gd name="T2" fmla="*/ 1243 w 1296"/>
                  <a:gd name="T3" fmla="*/ 1827 h 1926"/>
                  <a:gd name="T4" fmla="*/ 1224 w 1296"/>
                  <a:gd name="T5" fmla="*/ 1926 h 1926"/>
                  <a:gd name="T6" fmla="*/ 1117 w 1296"/>
                  <a:gd name="T7" fmla="*/ 1920 h 1926"/>
                  <a:gd name="T8" fmla="*/ 784 w 1296"/>
                  <a:gd name="T9" fmla="*/ 1915 h 1926"/>
                  <a:gd name="T10" fmla="*/ 415 w 1296"/>
                  <a:gd name="T11" fmla="*/ 1909 h 1926"/>
                  <a:gd name="T12" fmla="*/ 143 w 1296"/>
                  <a:gd name="T13" fmla="*/ 1915 h 1926"/>
                  <a:gd name="T14" fmla="*/ 159 w 1296"/>
                  <a:gd name="T15" fmla="*/ 1791 h 1926"/>
                  <a:gd name="T16" fmla="*/ 179 w 1296"/>
                  <a:gd name="T17" fmla="*/ 1392 h 1926"/>
                  <a:gd name="T18" fmla="*/ 181 w 1296"/>
                  <a:gd name="T19" fmla="*/ 487 h 1926"/>
                  <a:gd name="T20" fmla="*/ 162 w 1296"/>
                  <a:gd name="T21" fmla="*/ 201 h 1926"/>
                  <a:gd name="T22" fmla="*/ 27 w 1296"/>
                  <a:gd name="T23" fmla="*/ 115 h 1926"/>
                  <a:gd name="T24" fmla="*/ 0 w 1296"/>
                  <a:gd name="T25" fmla="*/ 115 h 1926"/>
                  <a:gd name="T26" fmla="*/ 52 w 1296"/>
                  <a:gd name="T27" fmla="*/ 0 h 1926"/>
                  <a:gd name="T28" fmla="*/ 121 w 1296"/>
                  <a:gd name="T29" fmla="*/ 3 h 1926"/>
                  <a:gd name="T30" fmla="*/ 377 w 1296"/>
                  <a:gd name="T31" fmla="*/ 3 h 1926"/>
                  <a:gd name="T32" fmla="*/ 462 w 1296"/>
                  <a:gd name="T33" fmla="*/ 0 h 1926"/>
                  <a:gd name="T34" fmla="*/ 446 w 1296"/>
                  <a:gd name="T35" fmla="*/ 201 h 1926"/>
                  <a:gd name="T36" fmla="*/ 440 w 1296"/>
                  <a:gd name="T37" fmla="*/ 498 h 1926"/>
                  <a:gd name="T38" fmla="*/ 437 w 1296"/>
                  <a:gd name="T39" fmla="*/ 1403 h 1926"/>
                  <a:gd name="T40" fmla="*/ 443 w 1296"/>
                  <a:gd name="T41" fmla="*/ 1527 h 1926"/>
                  <a:gd name="T42" fmla="*/ 492 w 1296"/>
                  <a:gd name="T43" fmla="*/ 1703 h 1926"/>
                  <a:gd name="T44" fmla="*/ 762 w 1296"/>
                  <a:gd name="T45" fmla="*/ 1761 h 1926"/>
                  <a:gd name="T46" fmla="*/ 1015 w 1296"/>
                  <a:gd name="T47" fmla="*/ 1741 h 1926"/>
                  <a:gd name="T48" fmla="*/ 1125 w 1296"/>
                  <a:gd name="T49" fmla="*/ 1708 h 1926"/>
                  <a:gd name="T50" fmla="*/ 1260 w 1296"/>
                  <a:gd name="T51" fmla="*/ 1612 h 1926"/>
                  <a:gd name="T52" fmla="*/ 1296 w 1296"/>
                  <a:gd name="T53" fmla="*/ 1634 h 1926"/>
                  <a:gd name="T54" fmla="*/ 1268 w 1296"/>
                  <a:gd name="T55" fmla="*/ 1719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96" h="1926">
                    <a:moveTo>
                      <a:pt x="1268" y="1719"/>
                    </a:moveTo>
                    <a:lnTo>
                      <a:pt x="1243" y="1827"/>
                    </a:lnTo>
                    <a:lnTo>
                      <a:pt x="1224" y="1926"/>
                    </a:lnTo>
                    <a:cubicBezTo>
                      <a:pt x="1175" y="1923"/>
                      <a:pt x="1139" y="1920"/>
                      <a:pt x="1117" y="1920"/>
                    </a:cubicBezTo>
                    <a:cubicBezTo>
                      <a:pt x="1106" y="1920"/>
                      <a:pt x="996" y="1917"/>
                      <a:pt x="784" y="1915"/>
                    </a:cubicBezTo>
                    <a:lnTo>
                      <a:pt x="415" y="1909"/>
                    </a:lnTo>
                    <a:lnTo>
                      <a:pt x="143" y="1915"/>
                    </a:lnTo>
                    <a:cubicBezTo>
                      <a:pt x="151" y="1860"/>
                      <a:pt x="157" y="1818"/>
                      <a:pt x="159" y="1791"/>
                    </a:cubicBezTo>
                    <a:cubicBezTo>
                      <a:pt x="176" y="1670"/>
                      <a:pt x="179" y="1645"/>
                      <a:pt x="179" y="1392"/>
                    </a:cubicBezTo>
                    <a:lnTo>
                      <a:pt x="181" y="487"/>
                    </a:lnTo>
                    <a:cubicBezTo>
                      <a:pt x="181" y="352"/>
                      <a:pt x="176" y="256"/>
                      <a:pt x="162" y="201"/>
                    </a:cubicBezTo>
                    <a:cubicBezTo>
                      <a:pt x="148" y="143"/>
                      <a:pt x="107" y="115"/>
                      <a:pt x="27" y="115"/>
                    </a:cubicBezTo>
                    <a:lnTo>
                      <a:pt x="0" y="115"/>
                    </a:lnTo>
                    <a:lnTo>
                      <a:pt x="52" y="0"/>
                    </a:lnTo>
                    <a:lnTo>
                      <a:pt x="121" y="3"/>
                    </a:lnTo>
                    <a:lnTo>
                      <a:pt x="377" y="3"/>
                    </a:lnTo>
                    <a:lnTo>
                      <a:pt x="462" y="0"/>
                    </a:lnTo>
                    <a:cubicBezTo>
                      <a:pt x="454" y="88"/>
                      <a:pt x="448" y="157"/>
                      <a:pt x="446" y="201"/>
                    </a:cubicBezTo>
                    <a:cubicBezTo>
                      <a:pt x="443" y="247"/>
                      <a:pt x="440" y="347"/>
                      <a:pt x="440" y="498"/>
                    </a:cubicBezTo>
                    <a:lnTo>
                      <a:pt x="437" y="1403"/>
                    </a:lnTo>
                    <a:cubicBezTo>
                      <a:pt x="437" y="1436"/>
                      <a:pt x="440" y="1477"/>
                      <a:pt x="443" y="1527"/>
                    </a:cubicBezTo>
                    <a:cubicBezTo>
                      <a:pt x="448" y="1629"/>
                      <a:pt x="459" y="1667"/>
                      <a:pt x="492" y="1703"/>
                    </a:cubicBezTo>
                    <a:cubicBezTo>
                      <a:pt x="536" y="1747"/>
                      <a:pt x="600" y="1761"/>
                      <a:pt x="762" y="1761"/>
                    </a:cubicBezTo>
                    <a:cubicBezTo>
                      <a:pt x="861" y="1761"/>
                      <a:pt x="941" y="1755"/>
                      <a:pt x="1015" y="1741"/>
                    </a:cubicBezTo>
                    <a:cubicBezTo>
                      <a:pt x="1051" y="1736"/>
                      <a:pt x="1089" y="1725"/>
                      <a:pt x="1125" y="1708"/>
                    </a:cubicBezTo>
                    <a:cubicBezTo>
                      <a:pt x="1180" y="1686"/>
                      <a:pt x="1205" y="1667"/>
                      <a:pt x="1260" y="1612"/>
                    </a:cubicBezTo>
                    <a:lnTo>
                      <a:pt x="1296" y="1634"/>
                    </a:lnTo>
                    <a:lnTo>
                      <a:pt x="1268" y="171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A3B8C8DE-D02A-0AB3-C961-5E89E0E05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1261"/>
                <a:ext cx="295" cy="440"/>
              </a:xfrm>
              <a:custGeom>
                <a:avLst/>
                <a:gdLst>
                  <a:gd name="T0" fmla="*/ 1268 w 1293"/>
                  <a:gd name="T1" fmla="*/ 1725 h 1932"/>
                  <a:gd name="T2" fmla="*/ 1243 w 1293"/>
                  <a:gd name="T3" fmla="*/ 1833 h 1932"/>
                  <a:gd name="T4" fmla="*/ 1224 w 1293"/>
                  <a:gd name="T5" fmla="*/ 1932 h 1932"/>
                  <a:gd name="T6" fmla="*/ 1117 w 1293"/>
                  <a:gd name="T7" fmla="*/ 1926 h 1932"/>
                  <a:gd name="T8" fmla="*/ 784 w 1293"/>
                  <a:gd name="T9" fmla="*/ 1921 h 1932"/>
                  <a:gd name="T10" fmla="*/ 415 w 1293"/>
                  <a:gd name="T11" fmla="*/ 1915 h 1932"/>
                  <a:gd name="T12" fmla="*/ 143 w 1293"/>
                  <a:gd name="T13" fmla="*/ 1921 h 1932"/>
                  <a:gd name="T14" fmla="*/ 160 w 1293"/>
                  <a:gd name="T15" fmla="*/ 1797 h 1932"/>
                  <a:gd name="T16" fmla="*/ 179 w 1293"/>
                  <a:gd name="T17" fmla="*/ 1398 h 1932"/>
                  <a:gd name="T18" fmla="*/ 181 w 1293"/>
                  <a:gd name="T19" fmla="*/ 493 h 1932"/>
                  <a:gd name="T20" fmla="*/ 162 w 1293"/>
                  <a:gd name="T21" fmla="*/ 207 h 1932"/>
                  <a:gd name="T22" fmla="*/ 27 w 1293"/>
                  <a:gd name="T23" fmla="*/ 121 h 1932"/>
                  <a:gd name="T24" fmla="*/ 0 w 1293"/>
                  <a:gd name="T25" fmla="*/ 121 h 1932"/>
                  <a:gd name="T26" fmla="*/ 52 w 1293"/>
                  <a:gd name="T27" fmla="*/ 6 h 1932"/>
                  <a:gd name="T28" fmla="*/ 275 w 1293"/>
                  <a:gd name="T29" fmla="*/ 9 h 1932"/>
                  <a:gd name="T30" fmla="*/ 657 w 1293"/>
                  <a:gd name="T31" fmla="*/ 9 h 1932"/>
                  <a:gd name="T32" fmla="*/ 1183 w 1293"/>
                  <a:gd name="T33" fmla="*/ 0 h 1932"/>
                  <a:gd name="T34" fmla="*/ 1147 w 1293"/>
                  <a:gd name="T35" fmla="*/ 88 h 1932"/>
                  <a:gd name="T36" fmla="*/ 1111 w 1293"/>
                  <a:gd name="T37" fmla="*/ 201 h 1932"/>
                  <a:gd name="T38" fmla="*/ 1092 w 1293"/>
                  <a:gd name="T39" fmla="*/ 270 h 1932"/>
                  <a:gd name="T40" fmla="*/ 1059 w 1293"/>
                  <a:gd name="T41" fmla="*/ 275 h 1932"/>
                  <a:gd name="T42" fmla="*/ 919 w 1293"/>
                  <a:gd name="T43" fmla="*/ 185 h 1932"/>
                  <a:gd name="T44" fmla="*/ 652 w 1293"/>
                  <a:gd name="T45" fmla="*/ 152 h 1932"/>
                  <a:gd name="T46" fmla="*/ 451 w 1293"/>
                  <a:gd name="T47" fmla="*/ 160 h 1932"/>
                  <a:gd name="T48" fmla="*/ 440 w 1293"/>
                  <a:gd name="T49" fmla="*/ 493 h 1932"/>
                  <a:gd name="T50" fmla="*/ 440 w 1293"/>
                  <a:gd name="T51" fmla="*/ 820 h 1932"/>
                  <a:gd name="T52" fmla="*/ 558 w 1293"/>
                  <a:gd name="T53" fmla="*/ 820 h 1932"/>
                  <a:gd name="T54" fmla="*/ 619 w 1293"/>
                  <a:gd name="T55" fmla="*/ 820 h 1932"/>
                  <a:gd name="T56" fmla="*/ 768 w 1293"/>
                  <a:gd name="T57" fmla="*/ 820 h 1932"/>
                  <a:gd name="T58" fmla="*/ 1065 w 1293"/>
                  <a:gd name="T59" fmla="*/ 804 h 1932"/>
                  <a:gd name="T60" fmla="*/ 1056 w 1293"/>
                  <a:gd name="T61" fmla="*/ 861 h 1932"/>
                  <a:gd name="T62" fmla="*/ 1054 w 1293"/>
                  <a:gd name="T63" fmla="*/ 947 h 1932"/>
                  <a:gd name="T64" fmla="*/ 1059 w 1293"/>
                  <a:gd name="T65" fmla="*/ 1005 h 1932"/>
                  <a:gd name="T66" fmla="*/ 935 w 1293"/>
                  <a:gd name="T67" fmla="*/ 996 h 1932"/>
                  <a:gd name="T68" fmla="*/ 666 w 1293"/>
                  <a:gd name="T69" fmla="*/ 988 h 1932"/>
                  <a:gd name="T70" fmla="*/ 437 w 1293"/>
                  <a:gd name="T71" fmla="*/ 994 h 1932"/>
                  <a:gd name="T72" fmla="*/ 437 w 1293"/>
                  <a:gd name="T73" fmla="*/ 1406 h 1932"/>
                  <a:gd name="T74" fmla="*/ 443 w 1293"/>
                  <a:gd name="T75" fmla="*/ 1533 h 1932"/>
                  <a:gd name="T76" fmla="*/ 492 w 1293"/>
                  <a:gd name="T77" fmla="*/ 1709 h 1932"/>
                  <a:gd name="T78" fmla="*/ 759 w 1293"/>
                  <a:gd name="T79" fmla="*/ 1767 h 1932"/>
                  <a:gd name="T80" fmla="*/ 1015 w 1293"/>
                  <a:gd name="T81" fmla="*/ 1747 h 1932"/>
                  <a:gd name="T82" fmla="*/ 1125 w 1293"/>
                  <a:gd name="T83" fmla="*/ 1714 h 1932"/>
                  <a:gd name="T84" fmla="*/ 1257 w 1293"/>
                  <a:gd name="T85" fmla="*/ 1621 h 1932"/>
                  <a:gd name="T86" fmla="*/ 1293 w 1293"/>
                  <a:gd name="T87" fmla="*/ 1637 h 1932"/>
                  <a:gd name="T88" fmla="*/ 1268 w 1293"/>
                  <a:gd name="T89" fmla="*/ 1725 h 1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3" h="1932">
                    <a:moveTo>
                      <a:pt x="1268" y="1725"/>
                    </a:moveTo>
                    <a:lnTo>
                      <a:pt x="1243" y="1833"/>
                    </a:lnTo>
                    <a:lnTo>
                      <a:pt x="1224" y="1932"/>
                    </a:lnTo>
                    <a:cubicBezTo>
                      <a:pt x="1175" y="1929"/>
                      <a:pt x="1139" y="1926"/>
                      <a:pt x="1117" y="1926"/>
                    </a:cubicBezTo>
                    <a:cubicBezTo>
                      <a:pt x="1106" y="1926"/>
                      <a:pt x="996" y="1923"/>
                      <a:pt x="784" y="1921"/>
                    </a:cubicBezTo>
                    <a:lnTo>
                      <a:pt x="415" y="1915"/>
                    </a:lnTo>
                    <a:lnTo>
                      <a:pt x="143" y="1921"/>
                    </a:lnTo>
                    <a:cubicBezTo>
                      <a:pt x="151" y="1866"/>
                      <a:pt x="157" y="1824"/>
                      <a:pt x="160" y="1797"/>
                    </a:cubicBezTo>
                    <a:cubicBezTo>
                      <a:pt x="176" y="1676"/>
                      <a:pt x="179" y="1651"/>
                      <a:pt x="179" y="1398"/>
                    </a:cubicBezTo>
                    <a:lnTo>
                      <a:pt x="181" y="493"/>
                    </a:lnTo>
                    <a:cubicBezTo>
                      <a:pt x="181" y="358"/>
                      <a:pt x="176" y="262"/>
                      <a:pt x="162" y="207"/>
                    </a:cubicBezTo>
                    <a:cubicBezTo>
                      <a:pt x="149" y="149"/>
                      <a:pt x="107" y="121"/>
                      <a:pt x="27" y="121"/>
                    </a:cubicBezTo>
                    <a:lnTo>
                      <a:pt x="0" y="121"/>
                    </a:lnTo>
                    <a:lnTo>
                      <a:pt x="52" y="6"/>
                    </a:lnTo>
                    <a:lnTo>
                      <a:pt x="275" y="9"/>
                    </a:lnTo>
                    <a:lnTo>
                      <a:pt x="657" y="9"/>
                    </a:lnTo>
                    <a:cubicBezTo>
                      <a:pt x="968" y="9"/>
                      <a:pt x="999" y="6"/>
                      <a:pt x="1183" y="0"/>
                    </a:cubicBezTo>
                    <a:lnTo>
                      <a:pt x="1147" y="88"/>
                    </a:lnTo>
                    <a:lnTo>
                      <a:pt x="1111" y="201"/>
                    </a:lnTo>
                    <a:lnTo>
                      <a:pt x="1092" y="270"/>
                    </a:lnTo>
                    <a:lnTo>
                      <a:pt x="1059" y="275"/>
                    </a:lnTo>
                    <a:cubicBezTo>
                      <a:pt x="1010" y="220"/>
                      <a:pt x="985" y="204"/>
                      <a:pt x="919" y="185"/>
                    </a:cubicBezTo>
                    <a:cubicBezTo>
                      <a:pt x="845" y="163"/>
                      <a:pt x="754" y="152"/>
                      <a:pt x="652" y="152"/>
                    </a:cubicBezTo>
                    <a:cubicBezTo>
                      <a:pt x="608" y="152"/>
                      <a:pt x="534" y="154"/>
                      <a:pt x="451" y="160"/>
                    </a:cubicBezTo>
                    <a:lnTo>
                      <a:pt x="440" y="493"/>
                    </a:lnTo>
                    <a:lnTo>
                      <a:pt x="440" y="820"/>
                    </a:lnTo>
                    <a:lnTo>
                      <a:pt x="558" y="820"/>
                    </a:lnTo>
                    <a:lnTo>
                      <a:pt x="619" y="820"/>
                    </a:lnTo>
                    <a:lnTo>
                      <a:pt x="768" y="820"/>
                    </a:lnTo>
                    <a:cubicBezTo>
                      <a:pt x="883" y="820"/>
                      <a:pt x="933" y="815"/>
                      <a:pt x="1065" y="804"/>
                    </a:cubicBezTo>
                    <a:lnTo>
                      <a:pt x="1056" y="861"/>
                    </a:lnTo>
                    <a:lnTo>
                      <a:pt x="1054" y="947"/>
                    </a:lnTo>
                    <a:lnTo>
                      <a:pt x="1059" y="1005"/>
                    </a:lnTo>
                    <a:cubicBezTo>
                      <a:pt x="1004" y="999"/>
                      <a:pt x="963" y="996"/>
                      <a:pt x="935" y="996"/>
                    </a:cubicBezTo>
                    <a:cubicBezTo>
                      <a:pt x="842" y="991"/>
                      <a:pt x="754" y="988"/>
                      <a:pt x="666" y="988"/>
                    </a:cubicBezTo>
                    <a:cubicBezTo>
                      <a:pt x="591" y="988"/>
                      <a:pt x="547" y="988"/>
                      <a:pt x="437" y="994"/>
                    </a:cubicBezTo>
                    <a:lnTo>
                      <a:pt x="437" y="1406"/>
                    </a:lnTo>
                    <a:cubicBezTo>
                      <a:pt x="437" y="1439"/>
                      <a:pt x="440" y="1480"/>
                      <a:pt x="443" y="1533"/>
                    </a:cubicBezTo>
                    <a:cubicBezTo>
                      <a:pt x="448" y="1632"/>
                      <a:pt x="459" y="1673"/>
                      <a:pt x="492" y="1709"/>
                    </a:cubicBezTo>
                    <a:cubicBezTo>
                      <a:pt x="536" y="1753"/>
                      <a:pt x="600" y="1767"/>
                      <a:pt x="759" y="1767"/>
                    </a:cubicBezTo>
                    <a:cubicBezTo>
                      <a:pt x="861" y="1767"/>
                      <a:pt x="941" y="1761"/>
                      <a:pt x="1015" y="1747"/>
                    </a:cubicBezTo>
                    <a:cubicBezTo>
                      <a:pt x="1051" y="1742"/>
                      <a:pt x="1089" y="1731"/>
                      <a:pt x="1125" y="1714"/>
                    </a:cubicBezTo>
                    <a:cubicBezTo>
                      <a:pt x="1175" y="1692"/>
                      <a:pt x="1202" y="1673"/>
                      <a:pt x="1257" y="1621"/>
                    </a:cubicBezTo>
                    <a:lnTo>
                      <a:pt x="1293" y="1637"/>
                    </a:lnTo>
                    <a:lnTo>
                      <a:pt x="1268" y="172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59F4369-219A-C615-F43C-E61145BEC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auto">
          <a:xfrm>
            <a:off x="3648276" y="1552575"/>
            <a:ext cx="4928312" cy="4333258"/>
            <a:chOff x="3276600" y="1152525"/>
            <a:chExt cx="5404963" cy="475235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129526-2589-8BF7-65C6-0423A5E106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76600" y="1152525"/>
              <a:ext cx="2528413" cy="4752358"/>
            </a:xfrm>
            <a:custGeom>
              <a:avLst/>
              <a:gdLst>
                <a:gd name="T0" fmla="*/ 5854 w 14987"/>
                <a:gd name="T1" fmla="*/ 15202 h 28218"/>
                <a:gd name="T2" fmla="*/ 5854 w 14987"/>
                <a:gd name="T3" fmla="*/ 13933 h 28218"/>
                <a:gd name="T4" fmla="*/ 1581 w 14987"/>
                <a:gd name="T5" fmla="*/ 11904 h 28218"/>
                <a:gd name="T6" fmla="*/ 0 w 14987"/>
                <a:gd name="T7" fmla="*/ 7416 h 28218"/>
                <a:gd name="T8" fmla="*/ 1893 w 14987"/>
                <a:gd name="T9" fmla="*/ 2010 h 28218"/>
                <a:gd name="T10" fmla="*/ 6928 w 14987"/>
                <a:gd name="T11" fmla="*/ 0 h 28218"/>
                <a:gd name="T12" fmla="*/ 12762 w 14987"/>
                <a:gd name="T13" fmla="*/ 3044 h 28218"/>
                <a:gd name="T14" fmla="*/ 14987 w 14987"/>
                <a:gd name="T15" fmla="*/ 11065 h 28218"/>
                <a:gd name="T16" fmla="*/ 1288 w 14987"/>
                <a:gd name="T17" fmla="*/ 28218 h 28218"/>
                <a:gd name="T18" fmla="*/ 1288 w 14987"/>
                <a:gd name="T19" fmla="*/ 26032 h 28218"/>
                <a:gd name="T20" fmla="*/ 5854 w 14987"/>
                <a:gd name="T21" fmla="*/ 15202 h 28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87" h="28218">
                  <a:moveTo>
                    <a:pt x="5854" y="15202"/>
                  </a:moveTo>
                  <a:lnTo>
                    <a:pt x="5854" y="13933"/>
                  </a:lnTo>
                  <a:cubicBezTo>
                    <a:pt x="4059" y="13738"/>
                    <a:pt x="2635" y="13055"/>
                    <a:pt x="1581" y="11904"/>
                  </a:cubicBezTo>
                  <a:cubicBezTo>
                    <a:pt x="527" y="10733"/>
                    <a:pt x="0" y="9230"/>
                    <a:pt x="0" y="7416"/>
                  </a:cubicBezTo>
                  <a:cubicBezTo>
                    <a:pt x="0" y="5152"/>
                    <a:pt x="625" y="3357"/>
                    <a:pt x="1893" y="2010"/>
                  </a:cubicBezTo>
                  <a:cubicBezTo>
                    <a:pt x="3142" y="664"/>
                    <a:pt x="4820" y="0"/>
                    <a:pt x="6928" y="0"/>
                  </a:cubicBezTo>
                  <a:cubicBezTo>
                    <a:pt x="9328" y="0"/>
                    <a:pt x="11260" y="1015"/>
                    <a:pt x="12762" y="3044"/>
                  </a:cubicBezTo>
                  <a:cubicBezTo>
                    <a:pt x="14246" y="5074"/>
                    <a:pt x="14987" y="7747"/>
                    <a:pt x="14987" y="11065"/>
                  </a:cubicBezTo>
                  <a:cubicBezTo>
                    <a:pt x="14987" y="19397"/>
                    <a:pt x="10421" y="25135"/>
                    <a:pt x="1288" y="28218"/>
                  </a:cubicBezTo>
                  <a:lnTo>
                    <a:pt x="1288" y="26032"/>
                  </a:lnTo>
                  <a:cubicBezTo>
                    <a:pt x="4332" y="23671"/>
                    <a:pt x="5854" y="20061"/>
                    <a:pt x="5854" y="15202"/>
                  </a:cubicBezTo>
                  <a:close/>
                </a:path>
              </a:pathLst>
            </a:custGeom>
            <a:solidFill>
              <a:srgbClr val="3E91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F8F6638-1F82-5A7A-FC76-3ADF5B3A98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53150" y="1152525"/>
              <a:ext cx="2528413" cy="4752358"/>
            </a:xfrm>
            <a:custGeom>
              <a:avLst/>
              <a:gdLst>
                <a:gd name="T0" fmla="*/ 5854 w 14987"/>
                <a:gd name="T1" fmla="*/ 15202 h 28218"/>
                <a:gd name="T2" fmla="*/ 5854 w 14987"/>
                <a:gd name="T3" fmla="*/ 13933 h 28218"/>
                <a:gd name="T4" fmla="*/ 1581 w 14987"/>
                <a:gd name="T5" fmla="*/ 11904 h 28218"/>
                <a:gd name="T6" fmla="*/ 0 w 14987"/>
                <a:gd name="T7" fmla="*/ 7416 h 28218"/>
                <a:gd name="T8" fmla="*/ 1893 w 14987"/>
                <a:gd name="T9" fmla="*/ 2010 h 28218"/>
                <a:gd name="T10" fmla="*/ 6928 w 14987"/>
                <a:gd name="T11" fmla="*/ 0 h 28218"/>
                <a:gd name="T12" fmla="*/ 12762 w 14987"/>
                <a:gd name="T13" fmla="*/ 3044 h 28218"/>
                <a:gd name="T14" fmla="*/ 14987 w 14987"/>
                <a:gd name="T15" fmla="*/ 11065 h 28218"/>
                <a:gd name="T16" fmla="*/ 1288 w 14987"/>
                <a:gd name="T17" fmla="*/ 28218 h 28218"/>
                <a:gd name="T18" fmla="*/ 1288 w 14987"/>
                <a:gd name="T19" fmla="*/ 26032 h 28218"/>
                <a:gd name="T20" fmla="*/ 5854 w 14987"/>
                <a:gd name="T21" fmla="*/ 15202 h 28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87" h="28218">
                  <a:moveTo>
                    <a:pt x="5854" y="15202"/>
                  </a:moveTo>
                  <a:lnTo>
                    <a:pt x="5854" y="13933"/>
                  </a:lnTo>
                  <a:cubicBezTo>
                    <a:pt x="4059" y="13738"/>
                    <a:pt x="2635" y="13055"/>
                    <a:pt x="1581" y="11904"/>
                  </a:cubicBezTo>
                  <a:cubicBezTo>
                    <a:pt x="527" y="10733"/>
                    <a:pt x="0" y="9230"/>
                    <a:pt x="0" y="7416"/>
                  </a:cubicBezTo>
                  <a:cubicBezTo>
                    <a:pt x="0" y="5152"/>
                    <a:pt x="625" y="3357"/>
                    <a:pt x="1893" y="2010"/>
                  </a:cubicBezTo>
                  <a:cubicBezTo>
                    <a:pt x="3142" y="664"/>
                    <a:pt x="4820" y="0"/>
                    <a:pt x="6928" y="0"/>
                  </a:cubicBezTo>
                  <a:cubicBezTo>
                    <a:pt x="9328" y="0"/>
                    <a:pt x="11260" y="1015"/>
                    <a:pt x="12762" y="3044"/>
                  </a:cubicBezTo>
                  <a:cubicBezTo>
                    <a:pt x="14246" y="5074"/>
                    <a:pt x="14987" y="7747"/>
                    <a:pt x="14987" y="11065"/>
                  </a:cubicBezTo>
                  <a:cubicBezTo>
                    <a:pt x="14987" y="19397"/>
                    <a:pt x="10421" y="25135"/>
                    <a:pt x="1288" y="28218"/>
                  </a:cubicBezTo>
                  <a:lnTo>
                    <a:pt x="1288" y="26032"/>
                  </a:lnTo>
                  <a:cubicBezTo>
                    <a:pt x="4332" y="23671"/>
                    <a:pt x="5854" y="20061"/>
                    <a:pt x="5854" y="15202"/>
                  </a:cubicBezTo>
                  <a:close/>
                </a:path>
              </a:pathLst>
            </a:custGeom>
            <a:solidFill>
              <a:srgbClr val="3E91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9BEB99-4E5C-B059-0F90-052908B5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263678-2C46-20D5-F610-ACCA3708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1435432-EECC-B3DB-7F16-96376C21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10A0803B-7EE4-CD79-7B54-7F316D281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17" y="2459860"/>
            <a:ext cx="6190593" cy="2112579"/>
          </a:xfrm>
          <a:prstGeom prst="rect">
            <a:avLst/>
          </a:prstGeom>
        </p:spPr>
      </p:pic>
      <p:sp>
        <p:nvSpPr>
          <p:cNvPr id="19" name="Freeform 28">
            <a:extLst>
              <a:ext uri="{FF2B5EF4-FFF2-40B4-BE49-F238E27FC236}">
                <a16:creationId xmlns:a16="http://schemas.microsoft.com/office/drawing/2014/main" id="{CC46F446-93FE-1A09-C411-B4FAF5F53D91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7216775" y="5183165"/>
            <a:ext cx="1827621" cy="158099"/>
          </a:xfrm>
          <a:custGeom>
            <a:avLst/>
            <a:gdLst>
              <a:gd name="T0" fmla="*/ 598 w 10161"/>
              <a:gd name="T1" fmla="*/ 608 h 872"/>
              <a:gd name="T2" fmla="*/ 549 w 10161"/>
              <a:gd name="T3" fmla="*/ 499 h 872"/>
              <a:gd name="T4" fmla="*/ 1031 w 10161"/>
              <a:gd name="T5" fmla="*/ 5 h 872"/>
              <a:gd name="T6" fmla="*/ 1276 w 10161"/>
              <a:gd name="T7" fmla="*/ 588 h 872"/>
              <a:gd name="T8" fmla="*/ 1561 w 10161"/>
              <a:gd name="T9" fmla="*/ 856 h 872"/>
              <a:gd name="T10" fmla="*/ 1238 w 10161"/>
              <a:gd name="T11" fmla="*/ 366 h 872"/>
              <a:gd name="T12" fmla="*/ 1279 w 10161"/>
              <a:gd name="T13" fmla="*/ 521 h 872"/>
              <a:gd name="T14" fmla="*/ 1279 w 10161"/>
              <a:gd name="T15" fmla="*/ 521 h 872"/>
              <a:gd name="T16" fmla="*/ 2542 w 10161"/>
              <a:gd name="T17" fmla="*/ 862 h 872"/>
              <a:gd name="T18" fmla="*/ 2254 w 10161"/>
              <a:gd name="T19" fmla="*/ 862 h 872"/>
              <a:gd name="T20" fmla="*/ 3276 w 10161"/>
              <a:gd name="T21" fmla="*/ 588 h 872"/>
              <a:gd name="T22" fmla="*/ 2760 w 10161"/>
              <a:gd name="T23" fmla="*/ 379 h 872"/>
              <a:gd name="T24" fmla="*/ 2840 w 10161"/>
              <a:gd name="T25" fmla="*/ 716 h 872"/>
              <a:gd name="T26" fmla="*/ 2970 w 10161"/>
              <a:gd name="T27" fmla="*/ 397 h 872"/>
              <a:gd name="T28" fmla="*/ 3725 w 10161"/>
              <a:gd name="T29" fmla="*/ 415 h 872"/>
              <a:gd name="T30" fmla="*/ 3395 w 10161"/>
              <a:gd name="T31" fmla="*/ 862 h 872"/>
              <a:gd name="T32" fmla="*/ 3839 w 10161"/>
              <a:gd name="T33" fmla="*/ 388 h 872"/>
              <a:gd name="T34" fmla="*/ 4103 w 10161"/>
              <a:gd name="T35" fmla="*/ 862 h 872"/>
              <a:gd name="T36" fmla="*/ 4830 w 10161"/>
              <a:gd name="T37" fmla="*/ 452 h 872"/>
              <a:gd name="T38" fmla="*/ 4605 w 10161"/>
              <a:gd name="T39" fmla="*/ 378 h 872"/>
              <a:gd name="T40" fmla="*/ 4363 w 10161"/>
              <a:gd name="T41" fmla="*/ 298 h 872"/>
              <a:gd name="T42" fmla="*/ 4995 w 10161"/>
              <a:gd name="T43" fmla="*/ 285 h 872"/>
              <a:gd name="T44" fmla="*/ 5071 w 10161"/>
              <a:gd name="T45" fmla="*/ 526 h 872"/>
              <a:gd name="T46" fmla="*/ 5684 w 10161"/>
              <a:gd name="T47" fmla="*/ 790 h 872"/>
              <a:gd name="T48" fmla="*/ 5321 w 10161"/>
              <a:gd name="T49" fmla="*/ 621 h 872"/>
              <a:gd name="T50" fmla="*/ 5548 w 10161"/>
              <a:gd name="T51" fmla="*/ 779 h 872"/>
              <a:gd name="T52" fmla="*/ 5684 w 10161"/>
              <a:gd name="T53" fmla="*/ 862 h 872"/>
              <a:gd name="T54" fmla="*/ 6400 w 10161"/>
              <a:gd name="T55" fmla="*/ 388 h 872"/>
              <a:gd name="T56" fmla="*/ 6286 w 10161"/>
              <a:gd name="T57" fmla="*/ 415 h 872"/>
              <a:gd name="T58" fmla="*/ 5949 w 10161"/>
              <a:gd name="T59" fmla="*/ 298 h 872"/>
              <a:gd name="T60" fmla="*/ 6732 w 10161"/>
              <a:gd name="T61" fmla="*/ 775 h 872"/>
              <a:gd name="T62" fmla="*/ 6589 w 10161"/>
              <a:gd name="T63" fmla="*/ 526 h 872"/>
              <a:gd name="T64" fmla="*/ 6906 w 10161"/>
              <a:gd name="T65" fmla="*/ 442 h 872"/>
              <a:gd name="T66" fmla="*/ 6753 w 10161"/>
              <a:gd name="T67" fmla="*/ 514 h 872"/>
              <a:gd name="T68" fmla="*/ 6651 w 10161"/>
              <a:gd name="T69" fmla="*/ 861 h 872"/>
              <a:gd name="T70" fmla="*/ 7591 w 10161"/>
              <a:gd name="T71" fmla="*/ 872 h 872"/>
              <a:gd name="T72" fmla="*/ 8020 w 10161"/>
              <a:gd name="T73" fmla="*/ 60 h 872"/>
              <a:gd name="T74" fmla="*/ 7974 w 10161"/>
              <a:gd name="T75" fmla="*/ 172 h 872"/>
              <a:gd name="T76" fmla="*/ 8076 w 10161"/>
              <a:gd name="T77" fmla="*/ 298 h 872"/>
              <a:gd name="T78" fmla="*/ 8210 w 10161"/>
              <a:gd name="T79" fmla="*/ 701 h 872"/>
              <a:gd name="T80" fmla="*/ 8458 w 10161"/>
              <a:gd name="T81" fmla="*/ 676 h 872"/>
              <a:gd name="T82" fmla="*/ 8394 w 10161"/>
              <a:gd name="T83" fmla="*/ 285 h 872"/>
              <a:gd name="T84" fmla="*/ 8329 w 10161"/>
              <a:gd name="T85" fmla="*/ 433 h 872"/>
              <a:gd name="T86" fmla="*/ 8537 w 10161"/>
              <a:gd name="T87" fmla="*/ 827 h 872"/>
              <a:gd name="T88" fmla="*/ 8825 w 10161"/>
              <a:gd name="T89" fmla="*/ 79 h 872"/>
              <a:gd name="T90" fmla="*/ 8713 w 10161"/>
              <a:gd name="T91" fmla="*/ 126 h 872"/>
              <a:gd name="T92" fmla="*/ 8835 w 10161"/>
              <a:gd name="T93" fmla="*/ 862 h 872"/>
              <a:gd name="T94" fmla="*/ 9565 w 10161"/>
              <a:gd name="T95" fmla="*/ 588 h 872"/>
              <a:gd name="T96" fmla="*/ 9049 w 10161"/>
              <a:gd name="T97" fmla="*/ 379 h 872"/>
              <a:gd name="T98" fmla="*/ 9129 w 10161"/>
              <a:gd name="T99" fmla="*/ 716 h 872"/>
              <a:gd name="T100" fmla="*/ 9260 w 10161"/>
              <a:gd name="T101" fmla="*/ 397 h 872"/>
              <a:gd name="T102" fmla="*/ 10137 w 10161"/>
              <a:gd name="T103" fmla="*/ 388 h 872"/>
              <a:gd name="T104" fmla="*/ 10023 w 10161"/>
              <a:gd name="T105" fmla="*/ 415 h 872"/>
              <a:gd name="T106" fmla="*/ 9686 w 10161"/>
              <a:gd name="T107" fmla="*/ 298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61" h="872">
                <a:moveTo>
                  <a:pt x="368" y="0"/>
                </a:moveTo>
                <a:lnTo>
                  <a:pt x="454" y="0"/>
                </a:lnTo>
                <a:lnTo>
                  <a:pt x="838" y="862"/>
                </a:lnTo>
                <a:lnTo>
                  <a:pt x="712" y="862"/>
                </a:lnTo>
                <a:lnTo>
                  <a:pt x="598" y="608"/>
                </a:lnTo>
                <a:lnTo>
                  <a:pt x="233" y="608"/>
                </a:lnTo>
                <a:lnTo>
                  <a:pt x="126" y="862"/>
                </a:lnTo>
                <a:lnTo>
                  <a:pt x="0" y="862"/>
                </a:lnTo>
                <a:lnTo>
                  <a:pt x="368" y="0"/>
                </a:lnTo>
                <a:close/>
                <a:moveTo>
                  <a:pt x="549" y="499"/>
                </a:moveTo>
                <a:lnTo>
                  <a:pt x="410" y="188"/>
                </a:lnTo>
                <a:lnTo>
                  <a:pt x="281" y="499"/>
                </a:lnTo>
                <a:lnTo>
                  <a:pt x="549" y="499"/>
                </a:lnTo>
                <a:close/>
                <a:moveTo>
                  <a:pt x="919" y="5"/>
                </a:moveTo>
                <a:lnTo>
                  <a:pt x="1031" y="5"/>
                </a:lnTo>
                <a:lnTo>
                  <a:pt x="1031" y="862"/>
                </a:lnTo>
                <a:lnTo>
                  <a:pt x="919" y="862"/>
                </a:lnTo>
                <a:lnTo>
                  <a:pt x="919" y="5"/>
                </a:lnTo>
                <a:close/>
                <a:moveTo>
                  <a:pt x="1673" y="588"/>
                </a:moveTo>
                <a:lnTo>
                  <a:pt x="1276" y="588"/>
                </a:lnTo>
                <a:cubicBezTo>
                  <a:pt x="1279" y="642"/>
                  <a:pt x="1297" y="686"/>
                  <a:pt x="1330" y="718"/>
                </a:cubicBezTo>
                <a:cubicBezTo>
                  <a:pt x="1364" y="750"/>
                  <a:pt x="1407" y="766"/>
                  <a:pt x="1460" y="766"/>
                </a:cubicBezTo>
                <a:cubicBezTo>
                  <a:pt x="1533" y="766"/>
                  <a:pt x="1601" y="744"/>
                  <a:pt x="1663" y="698"/>
                </a:cubicBezTo>
                <a:lnTo>
                  <a:pt x="1663" y="807"/>
                </a:lnTo>
                <a:cubicBezTo>
                  <a:pt x="1629" y="830"/>
                  <a:pt x="1595" y="846"/>
                  <a:pt x="1561" y="856"/>
                </a:cubicBezTo>
                <a:cubicBezTo>
                  <a:pt x="1527" y="866"/>
                  <a:pt x="1488" y="870"/>
                  <a:pt x="1442" y="870"/>
                </a:cubicBezTo>
                <a:cubicBezTo>
                  <a:pt x="1380" y="870"/>
                  <a:pt x="1330" y="857"/>
                  <a:pt x="1291" y="832"/>
                </a:cubicBezTo>
                <a:cubicBezTo>
                  <a:pt x="1253" y="806"/>
                  <a:pt x="1222" y="771"/>
                  <a:pt x="1199" y="727"/>
                </a:cubicBezTo>
                <a:cubicBezTo>
                  <a:pt x="1176" y="684"/>
                  <a:pt x="1164" y="633"/>
                  <a:pt x="1164" y="576"/>
                </a:cubicBezTo>
                <a:cubicBezTo>
                  <a:pt x="1164" y="490"/>
                  <a:pt x="1189" y="420"/>
                  <a:pt x="1238" y="366"/>
                </a:cubicBezTo>
                <a:cubicBezTo>
                  <a:pt x="1286" y="312"/>
                  <a:pt x="1349" y="285"/>
                  <a:pt x="1427" y="285"/>
                </a:cubicBezTo>
                <a:cubicBezTo>
                  <a:pt x="1502" y="285"/>
                  <a:pt x="1562" y="311"/>
                  <a:pt x="1606" y="364"/>
                </a:cubicBezTo>
                <a:cubicBezTo>
                  <a:pt x="1651" y="416"/>
                  <a:pt x="1673" y="486"/>
                  <a:pt x="1673" y="574"/>
                </a:cubicBezTo>
                <a:lnTo>
                  <a:pt x="1673" y="588"/>
                </a:lnTo>
                <a:close/>
                <a:moveTo>
                  <a:pt x="1279" y="521"/>
                </a:moveTo>
                <a:lnTo>
                  <a:pt x="1563" y="521"/>
                </a:lnTo>
                <a:cubicBezTo>
                  <a:pt x="1560" y="477"/>
                  <a:pt x="1546" y="442"/>
                  <a:pt x="1523" y="418"/>
                </a:cubicBezTo>
                <a:cubicBezTo>
                  <a:pt x="1499" y="394"/>
                  <a:pt x="1467" y="382"/>
                  <a:pt x="1427" y="382"/>
                </a:cubicBezTo>
                <a:cubicBezTo>
                  <a:pt x="1387" y="382"/>
                  <a:pt x="1354" y="394"/>
                  <a:pt x="1329" y="418"/>
                </a:cubicBezTo>
                <a:cubicBezTo>
                  <a:pt x="1303" y="442"/>
                  <a:pt x="1287" y="477"/>
                  <a:pt x="1279" y="521"/>
                </a:cubicBezTo>
                <a:close/>
                <a:moveTo>
                  <a:pt x="2509" y="298"/>
                </a:moveTo>
                <a:lnTo>
                  <a:pt x="2642" y="298"/>
                </a:lnTo>
                <a:lnTo>
                  <a:pt x="2403" y="573"/>
                </a:lnTo>
                <a:lnTo>
                  <a:pt x="2691" y="862"/>
                </a:lnTo>
                <a:lnTo>
                  <a:pt x="2542" y="862"/>
                </a:lnTo>
                <a:lnTo>
                  <a:pt x="2259" y="575"/>
                </a:lnTo>
                <a:lnTo>
                  <a:pt x="2509" y="298"/>
                </a:lnTo>
                <a:close/>
                <a:moveTo>
                  <a:pt x="2143" y="5"/>
                </a:moveTo>
                <a:lnTo>
                  <a:pt x="2254" y="5"/>
                </a:lnTo>
                <a:lnTo>
                  <a:pt x="2254" y="862"/>
                </a:lnTo>
                <a:lnTo>
                  <a:pt x="2143" y="862"/>
                </a:lnTo>
                <a:lnTo>
                  <a:pt x="2143" y="5"/>
                </a:lnTo>
                <a:close/>
                <a:moveTo>
                  <a:pt x="2976" y="296"/>
                </a:moveTo>
                <a:cubicBezTo>
                  <a:pt x="3062" y="296"/>
                  <a:pt x="3133" y="324"/>
                  <a:pt x="3190" y="380"/>
                </a:cubicBezTo>
                <a:cubicBezTo>
                  <a:pt x="3247" y="435"/>
                  <a:pt x="3276" y="505"/>
                  <a:pt x="3276" y="588"/>
                </a:cubicBezTo>
                <a:cubicBezTo>
                  <a:pt x="3276" y="670"/>
                  <a:pt x="3247" y="737"/>
                  <a:pt x="3189" y="791"/>
                </a:cubicBezTo>
                <a:cubicBezTo>
                  <a:pt x="3132" y="845"/>
                  <a:pt x="3059" y="872"/>
                  <a:pt x="2971" y="872"/>
                </a:cubicBezTo>
                <a:cubicBezTo>
                  <a:pt x="2887" y="872"/>
                  <a:pt x="2816" y="844"/>
                  <a:pt x="2759" y="790"/>
                </a:cubicBezTo>
                <a:cubicBezTo>
                  <a:pt x="2703" y="735"/>
                  <a:pt x="2674" y="667"/>
                  <a:pt x="2674" y="585"/>
                </a:cubicBezTo>
                <a:cubicBezTo>
                  <a:pt x="2674" y="503"/>
                  <a:pt x="2703" y="434"/>
                  <a:pt x="2760" y="379"/>
                </a:cubicBezTo>
                <a:cubicBezTo>
                  <a:pt x="2818" y="324"/>
                  <a:pt x="2890" y="296"/>
                  <a:pt x="2976" y="296"/>
                </a:cubicBezTo>
                <a:close/>
                <a:moveTo>
                  <a:pt x="2970" y="397"/>
                </a:moveTo>
                <a:cubicBezTo>
                  <a:pt x="2917" y="397"/>
                  <a:pt x="2873" y="415"/>
                  <a:pt x="2839" y="450"/>
                </a:cubicBezTo>
                <a:cubicBezTo>
                  <a:pt x="2804" y="485"/>
                  <a:pt x="2787" y="530"/>
                  <a:pt x="2787" y="584"/>
                </a:cubicBezTo>
                <a:cubicBezTo>
                  <a:pt x="2787" y="638"/>
                  <a:pt x="2805" y="682"/>
                  <a:pt x="2840" y="716"/>
                </a:cubicBezTo>
                <a:cubicBezTo>
                  <a:pt x="2875" y="750"/>
                  <a:pt x="2920" y="767"/>
                  <a:pt x="2975" y="767"/>
                </a:cubicBezTo>
                <a:cubicBezTo>
                  <a:pt x="3030" y="767"/>
                  <a:pt x="3075" y="750"/>
                  <a:pt x="3110" y="716"/>
                </a:cubicBezTo>
                <a:cubicBezTo>
                  <a:pt x="3145" y="681"/>
                  <a:pt x="3163" y="637"/>
                  <a:pt x="3163" y="583"/>
                </a:cubicBezTo>
                <a:cubicBezTo>
                  <a:pt x="3163" y="529"/>
                  <a:pt x="3144" y="485"/>
                  <a:pt x="3108" y="450"/>
                </a:cubicBezTo>
                <a:cubicBezTo>
                  <a:pt x="3072" y="415"/>
                  <a:pt x="3026" y="397"/>
                  <a:pt x="2970" y="397"/>
                </a:cubicBezTo>
                <a:close/>
                <a:moveTo>
                  <a:pt x="3862" y="452"/>
                </a:moveTo>
                <a:lnTo>
                  <a:pt x="3862" y="862"/>
                </a:lnTo>
                <a:lnTo>
                  <a:pt x="3750" y="862"/>
                </a:lnTo>
                <a:lnTo>
                  <a:pt x="3750" y="547"/>
                </a:lnTo>
                <a:cubicBezTo>
                  <a:pt x="3750" y="484"/>
                  <a:pt x="3742" y="440"/>
                  <a:pt x="3725" y="415"/>
                </a:cubicBezTo>
                <a:cubicBezTo>
                  <a:pt x="3708" y="390"/>
                  <a:pt x="3679" y="378"/>
                  <a:pt x="3637" y="378"/>
                </a:cubicBezTo>
                <a:cubicBezTo>
                  <a:pt x="3614" y="378"/>
                  <a:pt x="3592" y="384"/>
                  <a:pt x="3573" y="394"/>
                </a:cubicBezTo>
                <a:cubicBezTo>
                  <a:pt x="3554" y="405"/>
                  <a:pt x="3531" y="424"/>
                  <a:pt x="3506" y="452"/>
                </a:cubicBezTo>
                <a:lnTo>
                  <a:pt x="3506" y="862"/>
                </a:lnTo>
                <a:lnTo>
                  <a:pt x="3395" y="862"/>
                </a:lnTo>
                <a:lnTo>
                  <a:pt x="3395" y="298"/>
                </a:lnTo>
                <a:lnTo>
                  <a:pt x="3506" y="298"/>
                </a:lnTo>
                <a:lnTo>
                  <a:pt x="3506" y="372"/>
                </a:lnTo>
                <a:cubicBezTo>
                  <a:pt x="3563" y="314"/>
                  <a:pt x="3619" y="285"/>
                  <a:pt x="3673" y="285"/>
                </a:cubicBezTo>
                <a:cubicBezTo>
                  <a:pt x="3745" y="285"/>
                  <a:pt x="3800" y="320"/>
                  <a:pt x="3839" y="388"/>
                </a:cubicBezTo>
                <a:cubicBezTo>
                  <a:pt x="3899" y="320"/>
                  <a:pt x="3961" y="285"/>
                  <a:pt x="4026" y="285"/>
                </a:cubicBezTo>
                <a:cubicBezTo>
                  <a:pt x="4081" y="285"/>
                  <a:pt x="4126" y="305"/>
                  <a:pt x="4162" y="345"/>
                </a:cubicBezTo>
                <a:cubicBezTo>
                  <a:pt x="4197" y="385"/>
                  <a:pt x="4215" y="447"/>
                  <a:pt x="4215" y="529"/>
                </a:cubicBezTo>
                <a:lnTo>
                  <a:pt x="4215" y="862"/>
                </a:lnTo>
                <a:lnTo>
                  <a:pt x="4103" y="862"/>
                </a:lnTo>
                <a:lnTo>
                  <a:pt x="4103" y="526"/>
                </a:lnTo>
                <a:cubicBezTo>
                  <a:pt x="4103" y="479"/>
                  <a:pt x="4093" y="443"/>
                  <a:pt x="4074" y="418"/>
                </a:cubicBezTo>
                <a:cubicBezTo>
                  <a:pt x="4055" y="393"/>
                  <a:pt x="4027" y="381"/>
                  <a:pt x="3991" y="381"/>
                </a:cubicBezTo>
                <a:cubicBezTo>
                  <a:pt x="3945" y="381"/>
                  <a:pt x="3902" y="404"/>
                  <a:pt x="3862" y="452"/>
                </a:cubicBezTo>
                <a:close/>
                <a:moveTo>
                  <a:pt x="4830" y="452"/>
                </a:moveTo>
                <a:lnTo>
                  <a:pt x="4830" y="862"/>
                </a:lnTo>
                <a:lnTo>
                  <a:pt x="4718" y="862"/>
                </a:lnTo>
                <a:lnTo>
                  <a:pt x="4718" y="547"/>
                </a:lnTo>
                <a:cubicBezTo>
                  <a:pt x="4718" y="484"/>
                  <a:pt x="4710" y="440"/>
                  <a:pt x="4693" y="415"/>
                </a:cubicBezTo>
                <a:cubicBezTo>
                  <a:pt x="4677" y="390"/>
                  <a:pt x="4647" y="378"/>
                  <a:pt x="4605" y="378"/>
                </a:cubicBezTo>
                <a:cubicBezTo>
                  <a:pt x="4582" y="378"/>
                  <a:pt x="4561" y="384"/>
                  <a:pt x="4541" y="394"/>
                </a:cubicBezTo>
                <a:cubicBezTo>
                  <a:pt x="4522" y="405"/>
                  <a:pt x="4500" y="424"/>
                  <a:pt x="4475" y="452"/>
                </a:cubicBezTo>
                <a:lnTo>
                  <a:pt x="4475" y="862"/>
                </a:lnTo>
                <a:lnTo>
                  <a:pt x="4363" y="862"/>
                </a:lnTo>
                <a:lnTo>
                  <a:pt x="4363" y="298"/>
                </a:lnTo>
                <a:lnTo>
                  <a:pt x="4475" y="298"/>
                </a:lnTo>
                <a:lnTo>
                  <a:pt x="4475" y="372"/>
                </a:lnTo>
                <a:cubicBezTo>
                  <a:pt x="4531" y="314"/>
                  <a:pt x="4587" y="285"/>
                  <a:pt x="4642" y="285"/>
                </a:cubicBezTo>
                <a:cubicBezTo>
                  <a:pt x="4713" y="285"/>
                  <a:pt x="4768" y="320"/>
                  <a:pt x="4808" y="388"/>
                </a:cubicBezTo>
                <a:cubicBezTo>
                  <a:pt x="4867" y="320"/>
                  <a:pt x="4930" y="285"/>
                  <a:pt x="4995" y="285"/>
                </a:cubicBezTo>
                <a:cubicBezTo>
                  <a:pt x="5050" y="285"/>
                  <a:pt x="5095" y="305"/>
                  <a:pt x="5130" y="345"/>
                </a:cubicBezTo>
                <a:cubicBezTo>
                  <a:pt x="5165" y="385"/>
                  <a:pt x="5183" y="447"/>
                  <a:pt x="5183" y="529"/>
                </a:cubicBezTo>
                <a:lnTo>
                  <a:pt x="5183" y="862"/>
                </a:lnTo>
                <a:lnTo>
                  <a:pt x="5071" y="862"/>
                </a:lnTo>
                <a:lnTo>
                  <a:pt x="5071" y="526"/>
                </a:lnTo>
                <a:cubicBezTo>
                  <a:pt x="5071" y="479"/>
                  <a:pt x="5062" y="443"/>
                  <a:pt x="5042" y="418"/>
                </a:cubicBezTo>
                <a:cubicBezTo>
                  <a:pt x="5023" y="393"/>
                  <a:pt x="4996" y="381"/>
                  <a:pt x="4960" y="381"/>
                </a:cubicBezTo>
                <a:cubicBezTo>
                  <a:pt x="4913" y="381"/>
                  <a:pt x="4870" y="404"/>
                  <a:pt x="4830" y="452"/>
                </a:cubicBezTo>
                <a:close/>
                <a:moveTo>
                  <a:pt x="5684" y="862"/>
                </a:moveTo>
                <a:lnTo>
                  <a:pt x="5684" y="790"/>
                </a:lnTo>
                <a:cubicBezTo>
                  <a:pt x="5660" y="816"/>
                  <a:pt x="5633" y="836"/>
                  <a:pt x="5603" y="850"/>
                </a:cubicBezTo>
                <a:cubicBezTo>
                  <a:pt x="5572" y="865"/>
                  <a:pt x="5542" y="872"/>
                  <a:pt x="5511" y="872"/>
                </a:cubicBezTo>
                <a:cubicBezTo>
                  <a:pt x="5476" y="872"/>
                  <a:pt x="5443" y="863"/>
                  <a:pt x="5413" y="845"/>
                </a:cubicBezTo>
                <a:cubicBezTo>
                  <a:pt x="5383" y="827"/>
                  <a:pt x="5360" y="803"/>
                  <a:pt x="5344" y="773"/>
                </a:cubicBezTo>
                <a:cubicBezTo>
                  <a:pt x="5329" y="742"/>
                  <a:pt x="5321" y="692"/>
                  <a:pt x="5321" y="621"/>
                </a:cubicBezTo>
                <a:lnTo>
                  <a:pt x="5321" y="298"/>
                </a:lnTo>
                <a:lnTo>
                  <a:pt x="5433" y="298"/>
                </a:lnTo>
                <a:lnTo>
                  <a:pt x="5433" y="619"/>
                </a:lnTo>
                <a:cubicBezTo>
                  <a:pt x="5433" y="679"/>
                  <a:pt x="5442" y="720"/>
                  <a:pt x="5459" y="744"/>
                </a:cubicBezTo>
                <a:cubicBezTo>
                  <a:pt x="5476" y="767"/>
                  <a:pt x="5506" y="779"/>
                  <a:pt x="5548" y="779"/>
                </a:cubicBezTo>
                <a:cubicBezTo>
                  <a:pt x="5602" y="779"/>
                  <a:pt x="5647" y="753"/>
                  <a:pt x="5684" y="701"/>
                </a:cubicBezTo>
                <a:lnTo>
                  <a:pt x="5684" y="298"/>
                </a:lnTo>
                <a:lnTo>
                  <a:pt x="5796" y="298"/>
                </a:lnTo>
                <a:lnTo>
                  <a:pt x="5796" y="862"/>
                </a:lnTo>
                <a:lnTo>
                  <a:pt x="5684" y="862"/>
                </a:lnTo>
                <a:close/>
                <a:moveTo>
                  <a:pt x="6064" y="298"/>
                </a:moveTo>
                <a:lnTo>
                  <a:pt x="6064" y="368"/>
                </a:lnTo>
                <a:cubicBezTo>
                  <a:pt x="6113" y="313"/>
                  <a:pt x="6170" y="285"/>
                  <a:pt x="6233" y="285"/>
                </a:cubicBezTo>
                <a:cubicBezTo>
                  <a:pt x="6269" y="285"/>
                  <a:pt x="6301" y="294"/>
                  <a:pt x="6332" y="313"/>
                </a:cubicBezTo>
                <a:cubicBezTo>
                  <a:pt x="6362" y="331"/>
                  <a:pt x="6385" y="356"/>
                  <a:pt x="6400" y="388"/>
                </a:cubicBezTo>
                <a:cubicBezTo>
                  <a:pt x="6416" y="419"/>
                  <a:pt x="6424" y="470"/>
                  <a:pt x="6424" y="538"/>
                </a:cubicBezTo>
                <a:lnTo>
                  <a:pt x="6424" y="862"/>
                </a:lnTo>
                <a:lnTo>
                  <a:pt x="6312" y="862"/>
                </a:lnTo>
                <a:lnTo>
                  <a:pt x="6312" y="539"/>
                </a:lnTo>
                <a:cubicBezTo>
                  <a:pt x="6312" y="482"/>
                  <a:pt x="6303" y="440"/>
                  <a:pt x="6286" y="415"/>
                </a:cubicBezTo>
                <a:cubicBezTo>
                  <a:pt x="6268" y="390"/>
                  <a:pt x="6239" y="378"/>
                  <a:pt x="6198" y="378"/>
                </a:cubicBezTo>
                <a:cubicBezTo>
                  <a:pt x="6145" y="378"/>
                  <a:pt x="6100" y="404"/>
                  <a:pt x="6064" y="457"/>
                </a:cubicBezTo>
                <a:lnTo>
                  <a:pt x="6064" y="862"/>
                </a:lnTo>
                <a:lnTo>
                  <a:pt x="5949" y="862"/>
                </a:lnTo>
                <a:lnTo>
                  <a:pt x="5949" y="298"/>
                </a:lnTo>
                <a:lnTo>
                  <a:pt x="6064" y="298"/>
                </a:lnTo>
                <a:close/>
                <a:moveTo>
                  <a:pt x="6552" y="821"/>
                </a:moveTo>
                <a:lnTo>
                  <a:pt x="6552" y="701"/>
                </a:lnTo>
                <a:cubicBezTo>
                  <a:pt x="6584" y="723"/>
                  <a:pt x="6616" y="741"/>
                  <a:pt x="6649" y="754"/>
                </a:cubicBezTo>
                <a:cubicBezTo>
                  <a:pt x="6682" y="768"/>
                  <a:pt x="6709" y="775"/>
                  <a:pt x="6732" y="775"/>
                </a:cubicBezTo>
                <a:cubicBezTo>
                  <a:pt x="6755" y="775"/>
                  <a:pt x="6775" y="769"/>
                  <a:pt x="6792" y="758"/>
                </a:cubicBezTo>
                <a:cubicBezTo>
                  <a:pt x="6809" y="746"/>
                  <a:pt x="6817" y="733"/>
                  <a:pt x="6817" y="717"/>
                </a:cubicBezTo>
                <a:cubicBezTo>
                  <a:pt x="6817" y="700"/>
                  <a:pt x="6812" y="687"/>
                  <a:pt x="6801" y="676"/>
                </a:cubicBezTo>
                <a:cubicBezTo>
                  <a:pt x="6790" y="665"/>
                  <a:pt x="6767" y="649"/>
                  <a:pt x="6731" y="629"/>
                </a:cubicBezTo>
                <a:cubicBezTo>
                  <a:pt x="6659" y="589"/>
                  <a:pt x="6612" y="554"/>
                  <a:pt x="6589" y="526"/>
                </a:cubicBezTo>
                <a:cubicBezTo>
                  <a:pt x="6567" y="497"/>
                  <a:pt x="6556" y="466"/>
                  <a:pt x="6556" y="433"/>
                </a:cubicBezTo>
                <a:cubicBezTo>
                  <a:pt x="6556" y="389"/>
                  <a:pt x="6573" y="354"/>
                  <a:pt x="6606" y="326"/>
                </a:cubicBezTo>
                <a:cubicBezTo>
                  <a:pt x="6640" y="299"/>
                  <a:pt x="6684" y="285"/>
                  <a:pt x="6737" y="285"/>
                </a:cubicBezTo>
                <a:cubicBezTo>
                  <a:pt x="6792" y="285"/>
                  <a:pt x="6848" y="301"/>
                  <a:pt x="6906" y="332"/>
                </a:cubicBezTo>
                <a:lnTo>
                  <a:pt x="6906" y="442"/>
                </a:lnTo>
                <a:cubicBezTo>
                  <a:pt x="6840" y="402"/>
                  <a:pt x="6786" y="382"/>
                  <a:pt x="6744" y="382"/>
                </a:cubicBezTo>
                <a:cubicBezTo>
                  <a:pt x="6722" y="382"/>
                  <a:pt x="6705" y="386"/>
                  <a:pt x="6691" y="396"/>
                </a:cubicBezTo>
                <a:cubicBezTo>
                  <a:pt x="6678" y="405"/>
                  <a:pt x="6671" y="417"/>
                  <a:pt x="6671" y="433"/>
                </a:cubicBezTo>
                <a:cubicBezTo>
                  <a:pt x="6671" y="446"/>
                  <a:pt x="6678" y="458"/>
                  <a:pt x="6690" y="470"/>
                </a:cubicBezTo>
                <a:cubicBezTo>
                  <a:pt x="6702" y="482"/>
                  <a:pt x="6723" y="497"/>
                  <a:pt x="6753" y="514"/>
                </a:cubicBezTo>
                <a:lnTo>
                  <a:pt x="6793" y="536"/>
                </a:lnTo>
                <a:cubicBezTo>
                  <a:pt x="6887" y="590"/>
                  <a:pt x="6934" y="649"/>
                  <a:pt x="6934" y="713"/>
                </a:cubicBezTo>
                <a:cubicBezTo>
                  <a:pt x="6934" y="759"/>
                  <a:pt x="6916" y="797"/>
                  <a:pt x="6880" y="827"/>
                </a:cubicBezTo>
                <a:cubicBezTo>
                  <a:pt x="6844" y="857"/>
                  <a:pt x="6797" y="872"/>
                  <a:pt x="6740" y="872"/>
                </a:cubicBezTo>
                <a:cubicBezTo>
                  <a:pt x="6707" y="872"/>
                  <a:pt x="6677" y="868"/>
                  <a:pt x="6651" y="861"/>
                </a:cubicBezTo>
                <a:cubicBezTo>
                  <a:pt x="6625" y="854"/>
                  <a:pt x="6592" y="840"/>
                  <a:pt x="6552" y="821"/>
                </a:cubicBezTo>
                <a:close/>
                <a:moveTo>
                  <a:pt x="7757" y="298"/>
                </a:moveTo>
                <a:lnTo>
                  <a:pt x="7878" y="298"/>
                </a:lnTo>
                <a:lnTo>
                  <a:pt x="7631" y="872"/>
                </a:lnTo>
                <a:lnTo>
                  <a:pt x="7591" y="872"/>
                </a:lnTo>
                <a:lnTo>
                  <a:pt x="7337" y="298"/>
                </a:lnTo>
                <a:lnTo>
                  <a:pt x="7459" y="298"/>
                </a:lnTo>
                <a:lnTo>
                  <a:pt x="7611" y="645"/>
                </a:lnTo>
                <a:lnTo>
                  <a:pt x="7757" y="298"/>
                </a:lnTo>
                <a:close/>
                <a:moveTo>
                  <a:pt x="8020" y="60"/>
                </a:moveTo>
                <a:cubicBezTo>
                  <a:pt x="8038" y="60"/>
                  <a:pt x="8054" y="67"/>
                  <a:pt x="8067" y="79"/>
                </a:cubicBezTo>
                <a:cubicBezTo>
                  <a:pt x="8080" y="92"/>
                  <a:pt x="8086" y="108"/>
                  <a:pt x="8086" y="126"/>
                </a:cubicBezTo>
                <a:cubicBezTo>
                  <a:pt x="8086" y="144"/>
                  <a:pt x="8080" y="160"/>
                  <a:pt x="8067" y="173"/>
                </a:cubicBezTo>
                <a:cubicBezTo>
                  <a:pt x="8054" y="186"/>
                  <a:pt x="8038" y="192"/>
                  <a:pt x="8020" y="192"/>
                </a:cubicBezTo>
                <a:cubicBezTo>
                  <a:pt x="8002" y="192"/>
                  <a:pt x="7987" y="186"/>
                  <a:pt x="7974" y="172"/>
                </a:cubicBezTo>
                <a:cubicBezTo>
                  <a:pt x="7961" y="159"/>
                  <a:pt x="7955" y="143"/>
                  <a:pt x="7955" y="126"/>
                </a:cubicBezTo>
                <a:cubicBezTo>
                  <a:pt x="7955" y="109"/>
                  <a:pt x="7961" y="94"/>
                  <a:pt x="7974" y="80"/>
                </a:cubicBezTo>
                <a:cubicBezTo>
                  <a:pt x="7987" y="67"/>
                  <a:pt x="8002" y="60"/>
                  <a:pt x="8020" y="60"/>
                </a:cubicBezTo>
                <a:close/>
                <a:moveTo>
                  <a:pt x="7965" y="298"/>
                </a:moveTo>
                <a:lnTo>
                  <a:pt x="8076" y="298"/>
                </a:lnTo>
                <a:lnTo>
                  <a:pt x="8076" y="862"/>
                </a:lnTo>
                <a:lnTo>
                  <a:pt x="7965" y="862"/>
                </a:lnTo>
                <a:lnTo>
                  <a:pt x="7965" y="298"/>
                </a:lnTo>
                <a:close/>
                <a:moveTo>
                  <a:pt x="8210" y="821"/>
                </a:moveTo>
                <a:lnTo>
                  <a:pt x="8210" y="701"/>
                </a:lnTo>
                <a:cubicBezTo>
                  <a:pt x="8241" y="723"/>
                  <a:pt x="8273" y="741"/>
                  <a:pt x="8306" y="754"/>
                </a:cubicBezTo>
                <a:cubicBezTo>
                  <a:pt x="8339" y="768"/>
                  <a:pt x="8367" y="775"/>
                  <a:pt x="8389" y="775"/>
                </a:cubicBezTo>
                <a:cubicBezTo>
                  <a:pt x="8413" y="775"/>
                  <a:pt x="8433" y="769"/>
                  <a:pt x="8450" y="758"/>
                </a:cubicBezTo>
                <a:cubicBezTo>
                  <a:pt x="8466" y="746"/>
                  <a:pt x="8475" y="733"/>
                  <a:pt x="8475" y="717"/>
                </a:cubicBezTo>
                <a:cubicBezTo>
                  <a:pt x="8475" y="700"/>
                  <a:pt x="8469" y="687"/>
                  <a:pt x="8458" y="676"/>
                </a:cubicBezTo>
                <a:cubicBezTo>
                  <a:pt x="8448" y="665"/>
                  <a:pt x="8424" y="649"/>
                  <a:pt x="8388" y="629"/>
                </a:cubicBezTo>
                <a:cubicBezTo>
                  <a:pt x="8316" y="589"/>
                  <a:pt x="8269" y="554"/>
                  <a:pt x="8247" y="526"/>
                </a:cubicBezTo>
                <a:cubicBezTo>
                  <a:pt x="8225" y="497"/>
                  <a:pt x="8213" y="466"/>
                  <a:pt x="8213" y="433"/>
                </a:cubicBezTo>
                <a:cubicBezTo>
                  <a:pt x="8213" y="389"/>
                  <a:pt x="8230" y="354"/>
                  <a:pt x="8264" y="326"/>
                </a:cubicBezTo>
                <a:cubicBezTo>
                  <a:pt x="8298" y="299"/>
                  <a:pt x="8341" y="285"/>
                  <a:pt x="8394" y="285"/>
                </a:cubicBezTo>
                <a:cubicBezTo>
                  <a:pt x="8449" y="285"/>
                  <a:pt x="8506" y="301"/>
                  <a:pt x="8564" y="332"/>
                </a:cubicBezTo>
                <a:lnTo>
                  <a:pt x="8564" y="442"/>
                </a:lnTo>
                <a:cubicBezTo>
                  <a:pt x="8498" y="402"/>
                  <a:pt x="8443" y="382"/>
                  <a:pt x="8401" y="382"/>
                </a:cubicBezTo>
                <a:cubicBezTo>
                  <a:pt x="8380" y="382"/>
                  <a:pt x="8362" y="386"/>
                  <a:pt x="8349" y="396"/>
                </a:cubicBezTo>
                <a:cubicBezTo>
                  <a:pt x="8336" y="405"/>
                  <a:pt x="8329" y="417"/>
                  <a:pt x="8329" y="433"/>
                </a:cubicBezTo>
                <a:cubicBezTo>
                  <a:pt x="8329" y="446"/>
                  <a:pt x="8335" y="458"/>
                  <a:pt x="8347" y="470"/>
                </a:cubicBezTo>
                <a:cubicBezTo>
                  <a:pt x="8359" y="482"/>
                  <a:pt x="8380" y="497"/>
                  <a:pt x="8411" y="514"/>
                </a:cubicBezTo>
                <a:lnTo>
                  <a:pt x="8451" y="536"/>
                </a:lnTo>
                <a:cubicBezTo>
                  <a:pt x="8545" y="590"/>
                  <a:pt x="8591" y="649"/>
                  <a:pt x="8591" y="713"/>
                </a:cubicBezTo>
                <a:cubicBezTo>
                  <a:pt x="8591" y="759"/>
                  <a:pt x="8573" y="797"/>
                  <a:pt x="8537" y="827"/>
                </a:cubicBezTo>
                <a:cubicBezTo>
                  <a:pt x="8501" y="857"/>
                  <a:pt x="8455" y="872"/>
                  <a:pt x="8398" y="872"/>
                </a:cubicBezTo>
                <a:cubicBezTo>
                  <a:pt x="8364" y="872"/>
                  <a:pt x="8334" y="868"/>
                  <a:pt x="8308" y="861"/>
                </a:cubicBezTo>
                <a:cubicBezTo>
                  <a:pt x="8282" y="854"/>
                  <a:pt x="8249" y="840"/>
                  <a:pt x="8210" y="821"/>
                </a:cubicBezTo>
                <a:close/>
                <a:moveTo>
                  <a:pt x="8778" y="60"/>
                </a:moveTo>
                <a:cubicBezTo>
                  <a:pt x="8797" y="60"/>
                  <a:pt x="8812" y="67"/>
                  <a:pt x="8825" y="79"/>
                </a:cubicBezTo>
                <a:cubicBezTo>
                  <a:pt x="8838" y="92"/>
                  <a:pt x="8845" y="108"/>
                  <a:pt x="8845" y="126"/>
                </a:cubicBezTo>
                <a:cubicBezTo>
                  <a:pt x="8845" y="144"/>
                  <a:pt x="8838" y="160"/>
                  <a:pt x="8825" y="173"/>
                </a:cubicBezTo>
                <a:cubicBezTo>
                  <a:pt x="8812" y="186"/>
                  <a:pt x="8797" y="192"/>
                  <a:pt x="8778" y="192"/>
                </a:cubicBezTo>
                <a:cubicBezTo>
                  <a:pt x="8761" y="192"/>
                  <a:pt x="8746" y="186"/>
                  <a:pt x="8733" y="172"/>
                </a:cubicBezTo>
                <a:cubicBezTo>
                  <a:pt x="8720" y="159"/>
                  <a:pt x="8713" y="143"/>
                  <a:pt x="8713" y="126"/>
                </a:cubicBezTo>
                <a:cubicBezTo>
                  <a:pt x="8713" y="109"/>
                  <a:pt x="8720" y="94"/>
                  <a:pt x="8733" y="80"/>
                </a:cubicBezTo>
                <a:cubicBezTo>
                  <a:pt x="8746" y="67"/>
                  <a:pt x="8761" y="60"/>
                  <a:pt x="8778" y="60"/>
                </a:cubicBezTo>
                <a:close/>
                <a:moveTo>
                  <a:pt x="8723" y="298"/>
                </a:moveTo>
                <a:lnTo>
                  <a:pt x="8835" y="298"/>
                </a:lnTo>
                <a:lnTo>
                  <a:pt x="8835" y="862"/>
                </a:lnTo>
                <a:lnTo>
                  <a:pt x="8723" y="862"/>
                </a:lnTo>
                <a:lnTo>
                  <a:pt x="8723" y="298"/>
                </a:lnTo>
                <a:close/>
                <a:moveTo>
                  <a:pt x="9265" y="296"/>
                </a:moveTo>
                <a:cubicBezTo>
                  <a:pt x="9351" y="296"/>
                  <a:pt x="9423" y="324"/>
                  <a:pt x="9480" y="380"/>
                </a:cubicBezTo>
                <a:cubicBezTo>
                  <a:pt x="9536" y="435"/>
                  <a:pt x="9565" y="505"/>
                  <a:pt x="9565" y="588"/>
                </a:cubicBezTo>
                <a:cubicBezTo>
                  <a:pt x="9565" y="670"/>
                  <a:pt x="9536" y="737"/>
                  <a:pt x="9478" y="791"/>
                </a:cubicBezTo>
                <a:cubicBezTo>
                  <a:pt x="9421" y="845"/>
                  <a:pt x="9348" y="872"/>
                  <a:pt x="9261" y="872"/>
                </a:cubicBezTo>
                <a:cubicBezTo>
                  <a:pt x="9176" y="872"/>
                  <a:pt x="9105" y="844"/>
                  <a:pt x="9048" y="790"/>
                </a:cubicBezTo>
                <a:cubicBezTo>
                  <a:pt x="8992" y="735"/>
                  <a:pt x="8963" y="667"/>
                  <a:pt x="8963" y="585"/>
                </a:cubicBezTo>
                <a:cubicBezTo>
                  <a:pt x="8963" y="503"/>
                  <a:pt x="8992" y="434"/>
                  <a:pt x="9049" y="379"/>
                </a:cubicBezTo>
                <a:cubicBezTo>
                  <a:pt x="9107" y="324"/>
                  <a:pt x="9179" y="296"/>
                  <a:pt x="9265" y="296"/>
                </a:cubicBezTo>
                <a:close/>
                <a:moveTo>
                  <a:pt x="9260" y="397"/>
                </a:moveTo>
                <a:cubicBezTo>
                  <a:pt x="9206" y="397"/>
                  <a:pt x="9162" y="415"/>
                  <a:pt x="9128" y="450"/>
                </a:cubicBezTo>
                <a:cubicBezTo>
                  <a:pt x="9093" y="485"/>
                  <a:pt x="9076" y="530"/>
                  <a:pt x="9076" y="584"/>
                </a:cubicBezTo>
                <a:cubicBezTo>
                  <a:pt x="9076" y="638"/>
                  <a:pt x="9094" y="682"/>
                  <a:pt x="9129" y="716"/>
                </a:cubicBezTo>
                <a:cubicBezTo>
                  <a:pt x="9164" y="750"/>
                  <a:pt x="9209" y="767"/>
                  <a:pt x="9265" y="767"/>
                </a:cubicBezTo>
                <a:cubicBezTo>
                  <a:pt x="9319" y="767"/>
                  <a:pt x="9364" y="750"/>
                  <a:pt x="9399" y="716"/>
                </a:cubicBezTo>
                <a:cubicBezTo>
                  <a:pt x="9434" y="681"/>
                  <a:pt x="9452" y="637"/>
                  <a:pt x="9452" y="583"/>
                </a:cubicBezTo>
                <a:cubicBezTo>
                  <a:pt x="9452" y="529"/>
                  <a:pt x="9434" y="485"/>
                  <a:pt x="9397" y="450"/>
                </a:cubicBezTo>
                <a:cubicBezTo>
                  <a:pt x="9361" y="415"/>
                  <a:pt x="9315" y="397"/>
                  <a:pt x="9260" y="397"/>
                </a:cubicBezTo>
                <a:close/>
                <a:moveTo>
                  <a:pt x="9801" y="298"/>
                </a:moveTo>
                <a:lnTo>
                  <a:pt x="9801" y="368"/>
                </a:lnTo>
                <a:cubicBezTo>
                  <a:pt x="9850" y="313"/>
                  <a:pt x="9907" y="285"/>
                  <a:pt x="9970" y="285"/>
                </a:cubicBezTo>
                <a:cubicBezTo>
                  <a:pt x="10006" y="285"/>
                  <a:pt x="10038" y="294"/>
                  <a:pt x="10069" y="313"/>
                </a:cubicBezTo>
                <a:cubicBezTo>
                  <a:pt x="10099" y="331"/>
                  <a:pt x="10122" y="356"/>
                  <a:pt x="10137" y="388"/>
                </a:cubicBezTo>
                <a:cubicBezTo>
                  <a:pt x="10153" y="419"/>
                  <a:pt x="10161" y="470"/>
                  <a:pt x="10161" y="538"/>
                </a:cubicBezTo>
                <a:lnTo>
                  <a:pt x="10161" y="862"/>
                </a:lnTo>
                <a:lnTo>
                  <a:pt x="10049" y="862"/>
                </a:lnTo>
                <a:lnTo>
                  <a:pt x="10049" y="539"/>
                </a:lnTo>
                <a:cubicBezTo>
                  <a:pt x="10049" y="482"/>
                  <a:pt x="10041" y="440"/>
                  <a:pt x="10023" y="415"/>
                </a:cubicBezTo>
                <a:cubicBezTo>
                  <a:pt x="10005" y="390"/>
                  <a:pt x="9976" y="378"/>
                  <a:pt x="9935" y="378"/>
                </a:cubicBezTo>
                <a:cubicBezTo>
                  <a:pt x="9882" y="378"/>
                  <a:pt x="9837" y="404"/>
                  <a:pt x="9801" y="457"/>
                </a:cubicBezTo>
                <a:lnTo>
                  <a:pt x="9801" y="862"/>
                </a:lnTo>
                <a:lnTo>
                  <a:pt x="9686" y="862"/>
                </a:lnTo>
                <a:lnTo>
                  <a:pt x="9686" y="298"/>
                </a:lnTo>
                <a:lnTo>
                  <a:pt x="9801" y="2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76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st citat 4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696E24BD-66D5-56C4-F287-D8FBFAF90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814647"/>
            <a:chOff x="0" y="0"/>
            <a:chExt cx="12192000" cy="814647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844CF2E-9D9B-8E84-34D8-611196411C81}"/>
                </a:ext>
              </a:extLst>
            </p:cNvPr>
            <p:cNvSpPr/>
            <p:nvPr/>
          </p:nvSpPr>
          <p:spPr bwMode="gray">
            <a:xfrm>
              <a:off x="0" y="0"/>
              <a:ext cx="12192000" cy="814647"/>
            </a:xfrm>
            <a:prstGeom prst="rect">
              <a:avLst/>
            </a:prstGeom>
            <a:solidFill>
              <a:srgbClr val="267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ts val="600"/>
                </a:spcBef>
              </a:pPr>
              <a:endParaRPr lang="sv-SE" dirty="0"/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A6070F53-CC8A-E551-C595-BE4D0AF7432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6992" y="136699"/>
              <a:ext cx="357694" cy="565200"/>
              <a:chOff x="3266" y="1249"/>
              <a:chExt cx="1148" cy="1822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9146DBCA-61D6-AC55-6A70-F36B9546D5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" y="1804"/>
                <a:ext cx="1148" cy="1267"/>
              </a:xfrm>
              <a:custGeom>
                <a:avLst/>
                <a:gdLst>
                  <a:gd name="T0" fmla="*/ 5033 w 5033"/>
                  <a:gd name="T1" fmla="*/ 0 h 5563"/>
                  <a:gd name="T2" fmla="*/ 0 w 5033"/>
                  <a:gd name="T3" fmla="*/ 2489 h 5563"/>
                  <a:gd name="T4" fmla="*/ 851 w 5033"/>
                  <a:gd name="T5" fmla="*/ 4916 h 5563"/>
                  <a:gd name="T6" fmla="*/ 4176 w 5033"/>
                  <a:gd name="T7" fmla="*/ 4915 h 5563"/>
                  <a:gd name="T8" fmla="*/ 5033 w 5033"/>
                  <a:gd name="T9" fmla="*/ 2508 h 5563"/>
                  <a:gd name="T10" fmla="*/ 1048 w 5033"/>
                  <a:gd name="T11" fmla="*/ 5029 h 5563"/>
                  <a:gd name="T12" fmla="*/ 1539 w 5033"/>
                  <a:gd name="T13" fmla="*/ 4851 h 5563"/>
                  <a:gd name="T14" fmla="*/ 2513 w 5033"/>
                  <a:gd name="T15" fmla="*/ 5136 h 5563"/>
                  <a:gd name="T16" fmla="*/ 3443 w 5033"/>
                  <a:gd name="T17" fmla="*/ 4843 h 5563"/>
                  <a:gd name="T18" fmla="*/ 3986 w 5033"/>
                  <a:gd name="T19" fmla="*/ 5021 h 5563"/>
                  <a:gd name="T20" fmla="*/ 1048 w 5033"/>
                  <a:gd name="T21" fmla="*/ 5029 h 5563"/>
                  <a:gd name="T22" fmla="*/ 4021 w 5033"/>
                  <a:gd name="T23" fmla="*/ 3065 h 5563"/>
                  <a:gd name="T24" fmla="*/ 2968 w 5033"/>
                  <a:gd name="T25" fmla="*/ 3449 h 5563"/>
                  <a:gd name="T26" fmla="*/ 3245 w 5033"/>
                  <a:gd name="T27" fmla="*/ 3742 h 5563"/>
                  <a:gd name="T28" fmla="*/ 2845 w 5033"/>
                  <a:gd name="T29" fmla="*/ 4332 h 5563"/>
                  <a:gd name="T30" fmla="*/ 2192 w 5033"/>
                  <a:gd name="T31" fmla="*/ 4332 h 5563"/>
                  <a:gd name="T32" fmla="*/ 1792 w 5033"/>
                  <a:gd name="T33" fmla="*/ 3742 h 5563"/>
                  <a:gd name="T34" fmla="*/ 2065 w 5033"/>
                  <a:gd name="T35" fmla="*/ 3449 h 5563"/>
                  <a:gd name="T36" fmla="*/ 1012 w 5033"/>
                  <a:gd name="T37" fmla="*/ 3065 h 5563"/>
                  <a:gd name="T38" fmla="*/ 1091 w 5033"/>
                  <a:gd name="T39" fmla="*/ 1718 h 5563"/>
                  <a:gd name="T40" fmla="*/ 1455 w 5033"/>
                  <a:gd name="T41" fmla="*/ 1164 h 5563"/>
                  <a:gd name="T42" fmla="*/ 1922 w 5033"/>
                  <a:gd name="T43" fmla="*/ 689 h 5563"/>
                  <a:gd name="T44" fmla="*/ 3114 w 5033"/>
                  <a:gd name="T45" fmla="*/ 689 h 5563"/>
                  <a:gd name="T46" fmla="*/ 3578 w 5033"/>
                  <a:gd name="T47" fmla="*/ 1164 h 5563"/>
                  <a:gd name="T48" fmla="*/ 3946 w 5033"/>
                  <a:gd name="T49" fmla="*/ 1718 h 5563"/>
                  <a:gd name="T50" fmla="*/ 4414 w 5033"/>
                  <a:gd name="T51" fmla="*/ 4546 h 5563"/>
                  <a:gd name="T52" fmla="*/ 3919 w 5033"/>
                  <a:gd name="T53" fmla="*/ 4685 h 5563"/>
                  <a:gd name="T54" fmla="*/ 3008 w 5033"/>
                  <a:gd name="T55" fmla="*/ 4685 h 5563"/>
                  <a:gd name="T56" fmla="*/ 2057 w 5033"/>
                  <a:gd name="T57" fmla="*/ 4700 h 5563"/>
                  <a:gd name="T58" fmla="*/ 1083 w 5033"/>
                  <a:gd name="T59" fmla="*/ 4685 h 5563"/>
                  <a:gd name="T60" fmla="*/ 620 w 5033"/>
                  <a:gd name="T61" fmla="*/ 4546 h 5563"/>
                  <a:gd name="T62" fmla="*/ 1539 w 5033"/>
                  <a:gd name="T63" fmla="*/ 4257 h 5563"/>
                  <a:gd name="T64" fmla="*/ 2513 w 5033"/>
                  <a:gd name="T65" fmla="*/ 4542 h 5563"/>
                  <a:gd name="T66" fmla="*/ 3443 w 5033"/>
                  <a:gd name="T67" fmla="*/ 4249 h 5563"/>
                  <a:gd name="T68" fmla="*/ 4414 w 5033"/>
                  <a:gd name="T69" fmla="*/ 4546 h 5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33" h="5563">
                    <a:moveTo>
                      <a:pt x="5033" y="2491"/>
                    </a:moveTo>
                    <a:lnTo>
                      <a:pt x="5033" y="0"/>
                    </a:lnTo>
                    <a:lnTo>
                      <a:pt x="0" y="0"/>
                    </a:lnTo>
                    <a:lnTo>
                      <a:pt x="0" y="2489"/>
                    </a:lnTo>
                    <a:cubicBezTo>
                      <a:pt x="0" y="2493"/>
                      <a:pt x="0" y="2503"/>
                      <a:pt x="0" y="2517"/>
                    </a:cubicBezTo>
                    <a:cubicBezTo>
                      <a:pt x="0" y="2734"/>
                      <a:pt x="33" y="4081"/>
                      <a:pt x="851" y="4916"/>
                    </a:cubicBezTo>
                    <a:cubicBezTo>
                      <a:pt x="1271" y="5346"/>
                      <a:pt x="1830" y="5563"/>
                      <a:pt x="2511" y="5563"/>
                    </a:cubicBezTo>
                    <a:cubicBezTo>
                      <a:pt x="3194" y="5563"/>
                      <a:pt x="3754" y="5345"/>
                      <a:pt x="4176" y="4915"/>
                    </a:cubicBezTo>
                    <a:cubicBezTo>
                      <a:pt x="4996" y="4080"/>
                      <a:pt x="5033" y="2734"/>
                      <a:pt x="5033" y="2518"/>
                    </a:cubicBezTo>
                    <a:lnTo>
                      <a:pt x="5033" y="2508"/>
                    </a:lnTo>
                    <a:cubicBezTo>
                      <a:pt x="5033" y="2499"/>
                      <a:pt x="5033" y="2493"/>
                      <a:pt x="5033" y="2491"/>
                    </a:cubicBezTo>
                    <a:close/>
                    <a:moveTo>
                      <a:pt x="1048" y="5029"/>
                    </a:moveTo>
                    <a:cubicBezTo>
                      <a:pt x="1079" y="5013"/>
                      <a:pt x="1107" y="4997"/>
                      <a:pt x="1135" y="4982"/>
                    </a:cubicBezTo>
                    <a:cubicBezTo>
                      <a:pt x="1250" y="4914"/>
                      <a:pt x="1356" y="4851"/>
                      <a:pt x="1539" y="4851"/>
                    </a:cubicBezTo>
                    <a:cubicBezTo>
                      <a:pt x="1776" y="4851"/>
                      <a:pt x="1919" y="4926"/>
                      <a:pt x="2057" y="5001"/>
                    </a:cubicBezTo>
                    <a:cubicBezTo>
                      <a:pt x="2188" y="5069"/>
                      <a:pt x="2315" y="5136"/>
                      <a:pt x="2513" y="5136"/>
                    </a:cubicBezTo>
                    <a:cubicBezTo>
                      <a:pt x="2723" y="5136"/>
                      <a:pt x="2869" y="5061"/>
                      <a:pt x="3008" y="4986"/>
                    </a:cubicBezTo>
                    <a:cubicBezTo>
                      <a:pt x="3143" y="4914"/>
                      <a:pt x="3269" y="4843"/>
                      <a:pt x="3443" y="4843"/>
                    </a:cubicBezTo>
                    <a:cubicBezTo>
                      <a:pt x="3638" y="4843"/>
                      <a:pt x="3776" y="4914"/>
                      <a:pt x="3919" y="4990"/>
                    </a:cubicBezTo>
                    <a:cubicBezTo>
                      <a:pt x="3943" y="5001"/>
                      <a:pt x="3966" y="5009"/>
                      <a:pt x="3986" y="5021"/>
                    </a:cubicBezTo>
                    <a:cubicBezTo>
                      <a:pt x="3634" y="5318"/>
                      <a:pt x="3158" y="5512"/>
                      <a:pt x="2513" y="5512"/>
                    </a:cubicBezTo>
                    <a:cubicBezTo>
                      <a:pt x="1871" y="5512"/>
                      <a:pt x="1400" y="5318"/>
                      <a:pt x="1048" y="5029"/>
                    </a:cubicBezTo>
                    <a:close/>
                    <a:moveTo>
                      <a:pt x="3954" y="2182"/>
                    </a:moveTo>
                    <a:cubicBezTo>
                      <a:pt x="3954" y="2182"/>
                      <a:pt x="4263" y="2653"/>
                      <a:pt x="4021" y="3065"/>
                    </a:cubicBezTo>
                    <a:cubicBezTo>
                      <a:pt x="3859" y="3342"/>
                      <a:pt x="3289" y="3370"/>
                      <a:pt x="3201" y="3382"/>
                    </a:cubicBezTo>
                    <a:cubicBezTo>
                      <a:pt x="3114" y="3393"/>
                      <a:pt x="2968" y="3401"/>
                      <a:pt x="2968" y="3449"/>
                    </a:cubicBezTo>
                    <a:cubicBezTo>
                      <a:pt x="2968" y="3489"/>
                      <a:pt x="3035" y="3493"/>
                      <a:pt x="3063" y="3500"/>
                    </a:cubicBezTo>
                    <a:cubicBezTo>
                      <a:pt x="3091" y="3508"/>
                      <a:pt x="3245" y="3520"/>
                      <a:pt x="3245" y="3742"/>
                    </a:cubicBezTo>
                    <a:cubicBezTo>
                      <a:pt x="3245" y="3960"/>
                      <a:pt x="2999" y="3972"/>
                      <a:pt x="2924" y="4027"/>
                    </a:cubicBezTo>
                    <a:cubicBezTo>
                      <a:pt x="2845" y="4087"/>
                      <a:pt x="2893" y="4284"/>
                      <a:pt x="2845" y="4332"/>
                    </a:cubicBezTo>
                    <a:cubicBezTo>
                      <a:pt x="2794" y="4384"/>
                      <a:pt x="2718" y="4447"/>
                      <a:pt x="2516" y="4447"/>
                    </a:cubicBezTo>
                    <a:cubicBezTo>
                      <a:pt x="2318" y="4447"/>
                      <a:pt x="2243" y="4384"/>
                      <a:pt x="2192" y="4332"/>
                    </a:cubicBezTo>
                    <a:cubicBezTo>
                      <a:pt x="2140" y="4284"/>
                      <a:pt x="2192" y="4087"/>
                      <a:pt x="2112" y="4027"/>
                    </a:cubicBezTo>
                    <a:cubicBezTo>
                      <a:pt x="2033" y="3972"/>
                      <a:pt x="1792" y="3960"/>
                      <a:pt x="1792" y="3742"/>
                    </a:cubicBezTo>
                    <a:cubicBezTo>
                      <a:pt x="1792" y="3520"/>
                      <a:pt x="1942" y="3508"/>
                      <a:pt x="1970" y="3500"/>
                    </a:cubicBezTo>
                    <a:cubicBezTo>
                      <a:pt x="1998" y="3493"/>
                      <a:pt x="2065" y="3489"/>
                      <a:pt x="2065" y="3449"/>
                    </a:cubicBezTo>
                    <a:cubicBezTo>
                      <a:pt x="2065" y="3401"/>
                      <a:pt x="1922" y="3393"/>
                      <a:pt x="1831" y="3382"/>
                    </a:cubicBezTo>
                    <a:cubicBezTo>
                      <a:pt x="1748" y="3370"/>
                      <a:pt x="1178" y="3342"/>
                      <a:pt x="1012" y="3065"/>
                    </a:cubicBezTo>
                    <a:cubicBezTo>
                      <a:pt x="770" y="2653"/>
                      <a:pt x="1083" y="2182"/>
                      <a:pt x="1083" y="2182"/>
                    </a:cubicBezTo>
                    <a:cubicBezTo>
                      <a:pt x="1083" y="2182"/>
                      <a:pt x="920" y="2023"/>
                      <a:pt x="1091" y="1718"/>
                    </a:cubicBezTo>
                    <a:cubicBezTo>
                      <a:pt x="1241" y="1449"/>
                      <a:pt x="1380" y="1437"/>
                      <a:pt x="1380" y="1437"/>
                    </a:cubicBezTo>
                    <a:cubicBezTo>
                      <a:pt x="1380" y="1437"/>
                      <a:pt x="1340" y="1326"/>
                      <a:pt x="1455" y="1164"/>
                    </a:cubicBezTo>
                    <a:cubicBezTo>
                      <a:pt x="1602" y="954"/>
                      <a:pt x="1784" y="950"/>
                      <a:pt x="1784" y="950"/>
                    </a:cubicBezTo>
                    <a:cubicBezTo>
                      <a:pt x="1784" y="950"/>
                      <a:pt x="1677" y="827"/>
                      <a:pt x="1922" y="689"/>
                    </a:cubicBezTo>
                    <a:cubicBezTo>
                      <a:pt x="2160" y="554"/>
                      <a:pt x="2489" y="439"/>
                      <a:pt x="2516" y="210"/>
                    </a:cubicBezTo>
                    <a:cubicBezTo>
                      <a:pt x="2544" y="439"/>
                      <a:pt x="2877" y="554"/>
                      <a:pt x="3114" y="689"/>
                    </a:cubicBezTo>
                    <a:cubicBezTo>
                      <a:pt x="3360" y="827"/>
                      <a:pt x="3253" y="950"/>
                      <a:pt x="3253" y="950"/>
                    </a:cubicBezTo>
                    <a:cubicBezTo>
                      <a:pt x="3253" y="950"/>
                      <a:pt x="3435" y="954"/>
                      <a:pt x="3578" y="1164"/>
                    </a:cubicBezTo>
                    <a:cubicBezTo>
                      <a:pt x="3697" y="1326"/>
                      <a:pt x="3657" y="1437"/>
                      <a:pt x="3657" y="1437"/>
                    </a:cubicBezTo>
                    <a:cubicBezTo>
                      <a:pt x="3657" y="1437"/>
                      <a:pt x="3796" y="1449"/>
                      <a:pt x="3946" y="1718"/>
                    </a:cubicBezTo>
                    <a:cubicBezTo>
                      <a:pt x="4116" y="2023"/>
                      <a:pt x="3954" y="2182"/>
                      <a:pt x="3954" y="2182"/>
                    </a:cubicBezTo>
                    <a:close/>
                    <a:moveTo>
                      <a:pt x="4414" y="4546"/>
                    </a:moveTo>
                    <a:cubicBezTo>
                      <a:pt x="4350" y="4637"/>
                      <a:pt x="4287" y="4724"/>
                      <a:pt x="4212" y="4807"/>
                    </a:cubicBezTo>
                    <a:cubicBezTo>
                      <a:pt x="4101" y="4776"/>
                      <a:pt x="4010" y="4732"/>
                      <a:pt x="3919" y="4685"/>
                    </a:cubicBezTo>
                    <a:cubicBezTo>
                      <a:pt x="3776" y="4613"/>
                      <a:pt x="3638" y="4542"/>
                      <a:pt x="3443" y="4542"/>
                    </a:cubicBezTo>
                    <a:cubicBezTo>
                      <a:pt x="3269" y="4542"/>
                      <a:pt x="3143" y="4613"/>
                      <a:pt x="3008" y="4685"/>
                    </a:cubicBezTo>
                    <a:cubicBezTo>
                      <a:pt x="2869" y="4760"/>
                      <a:pt x="2723" y="4835"/>
                      <a:pt x="2513" y="4835"/>
                    </a:cubicBezTo>
                    <a:cubicBezTo>
                      <a:pt x="2315" y="4835"/>
                      <a:pt x="2188" y="4768"/>
                      <a:pt x="2057" y="4700"/>
                    </a:cubicBezTo>
                    <a:cubicBezTo>
                      <a:pt x="1919" y="4625"/>
                      <a:pt x="1776" y="4550"/>
                      <a:pt x="1539" y="4550"/>
                    </a:cubicBezTo>
                    <a:cubicBezTo>
                      <a:pt x="1356" y="4550"/>
                      <a:pt x="1222" y="4617"/>
                      <a:pt x="1083" y="4685"/>
                    </a:cubicBezTo>
                    <a:cubicBezTo>
                      <a:pt x="1000" y="4728"/>
                      <a:pt x="917" y="4772"/>
                      <a:pt x="814" y="4803"/>
                    </a:cubicBezTo>
                    <a:cubicBezTo>
                      <a:pt x="743" y="4720"/>
                      <a:pt x="679" y="4637"/>
                      <a:pt x="620" y="4546"/>
                    </a:cubicBezTo>
                    <a:cubicBezTo>
                      <a:pt x="814" y="4530"/>
                      <a:pt x="952" y="4459"/>
                      <a:pt x="1083" y="4391"/>
                    </a:cubicBezTo>
                    <a:cubicBezTo>
                      <a:pt x="1222" y="4320"/>
                      <a:pt x="1356" y="4257"/>
                      <a:pt x="1539" y="4257"/>
                    </a:cubicBezTo>
                    <a:cubicBezTo>
                      <a:pt x="1776" y="4257"/>
                      <a:pt x="1919" y="4332"/>
                      <a:pt x="2057" y="4407"/>
                    </a:cubicBezTo>
                    <a:cubicBezTo>
                      <a:pt x="2188" y="4475"/>
                      <a:pt x="2315" y="4542"/>
                      <a:pt x="2513" y="4542"/>
                    </a:cubicBezTo>
                    <a:cubicBezTo>
                      <a:pt x="2723" y="4542"/>
                      <a:pt x="2869" y="4463"/>
                      <a:pt x="3008" y="4388"/>
                    </a:cubicBezTo>
                    <a:cubicBezTo>
                      <a:pt x="3143" y="4316"/>
                      <a:pt x="3269" y="4249"/>
                      <a:pt x="3443" y="4249"/>
                    </a:cubicBezTo>
                    <a:cubicBezTo>
                      <a:pt x="3638" y="4249"/>
                      <a:pt x="3776" y="4320"/>
                      <a:pt x="3919" y="4391"/>
                    </a:cubicBezTo>
                    <a:cubicBezTo>
                      <a:pt x="4061" y="4467"/>
                      <a:pt x="4204" y="4538"/>
                      <a:pt x="4414" y="454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95AE5468-94A9-C417-C360-D67E29693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948"/>
                <a:ext cx="562" cy="821"/>
              </a:xfrm>
              <a:custGeom>
                <a:avLst/>
                <a:gdLst>
                  <a:gd name="T0" fmla="*/ 1196 w 2463"/>
                  <a:gd name="T1" fmla="*/ 0 h 3604"/>
                  <a:gd name="T2" fmla="*/ 1263 w 2463"/>
                  <a:gd name="T3" fmla="*/ 0 h 3604"/>
                  <a:gd name="T4" fmla="*/ 1263 w 2463"/>
                  <a:gd name="T5" fmla="*/ 915 h 3604"/>
                  <a:gd name="T6" fmla="*/ 1703 w 2463"/>
                  <a:gd name="T7" fmla="*/ 472 h 3604"/>
                  <a:gd name="T8" fmla="*/ 1758 w 2463"/>
                  <a:gd name="T9" fmla="*/ 527 h 3604"/>
                  <a:gd name="T10" fmla="*/ 1263 w 2463"/>
                  <a:gd name="T11" fmla="*/ 1018 h 3604"/>
                  <a:gd name="T12" fmla="*/ 1263 w 2463"/>
                  <a:gd name="T13" fmla="*/ 1842 h 3604"/>
                  <a:gd name="T14" fmla="*/ 2052 w 2463"/>
                  <a:gd name="T15" fmla="*/ 1058 h 3604"/>
                  <a:gd name="T16" fmla="*/ 2099 w 2463"/>
                  <a:gd name="T17" fmla="*/ 1113 h 3604"/>
                  <a:gd name="T18" fmla="*/ 1263 w 2463"/>
                  <a:gd name="T19" fmla="*/ 1945 h 3604"/>
                  <a:gd name="T20" fmla="*/ 1263 w 2463"/>
                  <a:gd name="T21" fmla="*/ 2899 h 3604"/>
                  <a:gd name="T22" fmla="*/ 2412 w 2463"/>
                  <a:gd name="T23" fmla="*/ 1755 h 3604"/>
                  <a:gd name="T24" fmla="*/ 2463 w 2463"/>
                  <a:gd name="T25" fmla="*/ 1810 h 3604"/>
                  <a:gd name="T26" fmla="*/ 1263 w 2463"/>
                  <a:gd name="T27" fmla="*/ 3002 h 3604"/>
                  <a:gd name="T28" fmla="*/ 1263 w 2463"/>
                  <a:gd name="T29" fmla="*/ 3604 h 3604"/>
                  <a:gd name="T30" fmla="*/ 1196 w 2463"/>
                  <a:gd name="T31" fmla="*/ 3604 h 3604"/>
                  <a:gd name="T32" fmla="*/ 1196 w 2463"/>
                  <a:gd name="T33" fmla="*/ 3002 h 3604"/>
                  <a:gd name="T34" fmla="*/ 0 w 2463"/>
                  <a:gd name="T35" fmla="*/ 1810 h 3604"/>
                  <a:gd name="T36" fmla="*/ 56 w 2463"/>
                  <a:gd name="T37" fmla="*/ 1755 h 3604"/>
                  <a:gd name="T38" fmla="*/ 1196 w 2463"/>
                  <a:gd name="T39" fmla="*/ 2891 h 3604"/>
                  <a:gd name="T40" fmla="*/ 1196 w 2463"/>
                  <a:gd name="T41" fmla="*/ 1941 h 3604"/>
                  <a:gd name="T42" fmla="*/ 365 w 2463"/>
                  <a:gd name="T43" fmla="*/ 1113 h 3604"/>
                  <a:gd name="T44" fmla="*/ 416 w 2463"/>
                  <a:gd name="T45" fmla="*/ 1058 h 3604"/>
                  <a:gd name="T46" fmla="*/ 1196 w 2463"/>
                  <a:gd name="T47" fmla="*/ 1834 h 3604"/>
                  <a:gd name="T48" fmla="*/ 1196 w 2463"/>
                  <a:gd name="T49" fmla="*/ 1014 h 3604"/>
                  <a:gd name="T50" fmla="*/ 709 w 2463"/>
                  <a:gd name="T51" fmla="*/ 527 h 3604"/>
                  <a:gd name="T52" fmla="*/ 760 w 2463"/>
                  <a:gd name="T53" fmla="*/ 472 h 3604"/>
                  <a:gd name="T54" fmla="*/ 1196 w 2463"/>
                  <a:gd name="T55" fmla="*/ 907 h 3604"/>
                  <a:gd name="T56" fmla="*/ 1196 w 2463"/>
                  <a:gd name="T57" fmla="*/ 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63" h="3604">
                    <a:moveTo>
                      <a:pt x="1196" y="0"/>
                    </a:moveTo>
                    <a:lnTo>
                      <a:pt x="1263" y="0"/>
                    </a:lnTo>
                    <a:lnTo>
                      <a:pt x="1263" y="915"/>
                    </a:lnTo>
                    <a:lnTo>
                      <a:pt x="1703" y="472"/>
                    </a:lnTo>
                    <a:lnTo>
                      <a:pt x="1758" y="527"/>
                    </a:lnTo>
                    <a:lnTo>
                      <a:pt x="1263" y="1018"/>
                    </a:lnTo>
                    <a:lnTo>
                      <a:pt x="1263" y="1842"/>
                    </a:lnTo>
                    <a:lnTo>
                      <a:pt x="2052" y="1058"/>
                    </a:lnTo>
                    <a:lnTo>
                      <a:pt x="2099" y="1113"/>
                    </a:lnTo>
                    <a:lnTo>
                      <a:pt x="1263" y="1945"/>
                    </a:lnTo>
                    <a:lnTo>
                      <a:pt x="1263" y="2899"/>
                    </a:lnTo>
                    <a:lnTo>
                      <a:pt x="2412" y="1755"/>
                    </a:lnTo>
                    <a:lnTo>
                      <a:pt x="2463" y="1810"/>
                    </a:lnTo>
                    <a:lnTo>
                      <a:pt x="1263" y="3002"/>
                    </a:lnTo>
                    <a:lnTo>
                      <a:pt x="1263" y="3604"/>
                    </a:lnTo>
                    <a:lnTo>
                      <a:pt x="1196" y="3604"/>
                    </a:lnTo>
                    <a:lnTo>
                      <a:pt x="1196" y="3002"/>
                    </a:lnTo>
                    <a:lnTo>
                      <a:pt x="0" y="1810"/>
                    </a:lnTo>
                    <a:lnTo>
                      <a:pt x="56" y="1755"/>
                    </a:lnTo>
                    <a:lnTo>
                      <a:pt x="1196" y="2891"/>
                    </a:lnTo>
                    <a:lnTo>
                      <a:pt x="1196" y="1941"/>
                    </a:lnTo>
                    <a:lnTo>
                      <a:pt x="365" y="1113"/>
                    </a:lnTo>
                    <a:lnTo>
                      <a:pt x="416" y="1058"/>
                    </a:lnTo>
                    <a:lnTo>
                      <a:pt x="1196" y="1834"/>
                    </a:lnTo>
                    <a:lnTo>
                      <a:pt x="1196" y="1014"/>
                    </a:lnTo>
                    <a:lnTo>
                      <a:pt x="709" y="527"/>
                    </a:lnTo>
                    <a:lnTo>
                      <a:pt x="760" y="472"/>
                    </a:lnTo>
                    <a:lnTo>
                      <a:pt x="1196" y="907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2F1D0630-E45B-2A5A-16B3-A79FF32CB9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8" y="1249"/>
                <a:ext cx="411" cy="450"/>
              </a:xfrm>
              <a:custGeom>
                <a:avLst/>
                <a:gdLst>
                  <a:gd name="T0" fmla="*/ 1712 w 1797"/>
                  <a:gd name="T1" fmla="*/ 1967 h 1975"/>
                  <a:gd name="T2" fmla="*/ 1536 w 1797"/>
                  <a:gd name="T3" fmla="*/ 1967 h 1975"/>
                  <a:gd name="T4" fmla="*/ 1414 w 1797"/>
                  <a:gd name="T5" fmla="*/ 1975 h 1975"/>
                  <a:gd name="T6" fmla="*/ 1395 w 1797"/>
                  <a:gd name="T7" fmla="*/ 1860 h 1975"/>
                  <a:gd name="T8" fmla="*/ 1296 w 1797"/>
                  <a:gd name="T9" fmla="*/ 1527 h 1975"/>
                  <a:gd name="T10" fmla="*/ 1203 w 1797"/>
                  <a:gd name="T11" fmla="*/ 1255 h 1975"/>
                  <a:gd name="T12" fmla="*/ 1035 w 1797"/>
                  <a:gd name="T13" fmla="*/ 1249 h 1975"/>
                  <a:gd name="T14" fmla="*/ 707 w 1797"/>
                  <a:gd name="T15" fmla="*/ 1249 h 1975"/>
                  <a:gd name="T16" fmla="*/ 515 w 1797"/>
                  <a:gd name="T17" fmla="*/ 1255 h 1975"/>
                  <a:gd name="T18" fmla="*/ 421 w 1797"/>
                  <a:gd name="T19" fmla="*/ 1505 h 1975"/>
                  <a:gd name="T20" fmla="*/ 342 w 1797"/>
                  <a:gd name="T21" fmla="*/ 1846 h 1975"/>
                  <a:gd name="T22" fmla="*/ 361 w 1797"/>
                  <a:gd name="T23" fmla="*/ 1973 h 1975"/>
                  <a:gd name="T24" fmla="*/ 276 w 1797"/>
                  <a:gd name="T25" fmla="*/ 1967 h 1975"/>
                  <a:gd name="T26" fmla="*/ 86 w 1797"/>
                  <a:gd name="T27" fmla="*/ 1967 h 1975"/>
                  <a:gd name="T28" fmla="*/ 11 w 1797"/>
                  <a:gd name="T29" fmla="*/ 1973 h 1975"/>
                  <a:gd name="T30" fmla="*/ 0 w 1797"/>
                  <a:gd name="T31" fmla="*/ 1956 h 1975"/>
                  <a:gd name="T32" fmla="*/ 66 w 1797"/>
                  <a:gd name="T33" fmla="*/ 1832 h 1975"/>
                  <a:gd name="T34" fmla="*/ 143 w 1797"/>
                  <a:gd name="T35" fmla="*/ 1676 h 1975"/>
                  <a:gd name="T36" fmla="*/ 218 w 1797"/>
                  <a:gd name="T37" fmla="*/ 1505 h 1975"/>
                  <a:gd name="T38" fmla="*/ 674 w 1797"/>
                  <a:gd name="T39" fmla="*/ 383 h 1975"/>
                  <a:gd name="T40" fmla="*/ 790 w 1797"/>
                  <a:gd name="T41" fmla="*/ 39 h 1975"/>
                  <a:gd name="T42" fmla="*/ 848 w 1797"/>
                  <a:gd name="T43" fmla="*/ 30 h 1975"/>
                  <a:gd name="T44" fmla="*/ 969 w 1797"/>
                  <a:gd name="T45" fmla="*/ 11 h 1975"/>
                  <a:gd name="T46" fmla="*/ 1029 w 1797"/>
                  <a:gd name="T47" fmla="*/ 0 h 1975"/>
                  <a:gd name="T48" fmla="*/ 1115 w 1797"/>
                  <a:gd name="T49" fmla="*/ 281 h 1975"/>
                  <a:gd name="T50" fmla="*/ 1571 w 1797"/>
                  <a:gd name="T51" fmla="*/ 1494 h 1975"/>
                  <a:gd name="T52" fmla="*/ 1731 w 1797"/>
                  <a:gd name="T53" fmla="*/ 1854 h 1975"/>
                  <a:gd name="T54" fmla="*/ 1797 w 1797"/>
                  <a:gd name="T55" fmla="*/ 1973 h 1975"/>
                  <a:gd name="T56" fmla="*/ 1712 w 1797"/>
                  <a:gd name="T57" fmla="*/ 1967 h 1975"/>
                  <a:gd name="T58" fmla="*/ 873 w 1797"/>
                  <a:gd name="T59" fmla="*/ 305 h 1975"/>
                  <a:gd name="T60" fmla="*/ 573 w 1797"/>
                  <a:gd name="T61" fmla="*/ 1095 h 1975"/>
                  <a:gd name="T62" fmla="*/ 735 w 1797"/>
                  <a:gd name="T63" fmla="*/ 1101 h 1975"/>
                  <a:gd name="T64" fmla="*/ 1002 w 1797"/>
                  <a:gd name="T65" fmla="*/ 1101 h 1975"/>
                  <a:gd name="T66" fmla="*/ 1145 w 1797"/>
                  <a:gd name="T67" fmla="*/ 1095 h 1975"/>
                  <a:gd name="T68" fmla="*/ 873 w 1797"/>
                  <a:gd name="T69" fmla="*/ 305 h 1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7" h="1975">
                    <a:moveTo>
                      <a:pt x="1712" y="1967"/>
                    </a:moveTo>
                    <a:lnTo>
                      <a:pt x="1536" y="1967"/>
                    </a:lnTo>
                    <a:lnTo>
                      <a:pt x="1414" y="1975"/>
                    </a:lnTo>
                    <a:cubicBezTo>
                      <a:pt x="1406" y="1923"/>
                      <a:pt x="1401" y="1885"/>
                      <a:pt x="1395" y="1860"/>
                    </a:cubicBezTo>
                    <a:cubicBezTo>
                      <a:pt x="1379" y="1772"/>
                      <a:pt x="1351" y="1687"/>
                      <a:pt x="1296" y="1527"/>
                    </a:cubicBezTo>
                    <a:lnTo>
                      <a:pt x="1203" y="1255"/>
                    </a:lnTo>
                    <a:lnTo>
                      <a:pt x="1035" y="1249"/>
                    </a:lnTo>
                    <a:lnTo>
                      <a:pt x="707" y="1249"/>
                    </a:lnTo>
                    <a:lnTo>
                      <a:pt x="515" y="1255"/>
                    </a:lnTo>
                    <a:lnTo>
                      <a:pt x="421" y="1505"/>
                    </a:lnTo>
                    <a:cubicBezTo>
                      <a:pt x="369" y="1648"/>
                      <a:pt x="342" y="1764"/>
                      <a:pt x="342" y="1846"/>
                    </a:cubicBezTo>
                    <a:cubicBezTo>
                      <a:pt x="342" y="1887"/>
                      <a:pt x="344" y="1915"/>
                      <a:pt x="361" y="1973"/>
                    </a:cubicBezTo>
                    <a:lnTo>
                      <a:pt x="276" y="1967"/>
                    </a:lnTo>
                    <a:lnTo>
                      <a:pt x="86" y="1967"/>
                    </a:lnTo>
                    <a:lnTo>
                      <a:pt x="11" y="1973"/>
                    </a:lnTo>
                    <a:lnTo>
                      <a:pt x="0" y="1956"/>
                    </a:lnTo>
                    <a:cubicBezTo>
                      <a:pt x="31" y="1901"/>
                      <a:pt x="53" y="1860"/>
                      <a:pt x="66" y="1832"/>
                    </a:cubicBezTo>
                    <a:cubicBezTo>
                      <a:pt x="86" y="1797"/>
                      <a:pt x="110" y="1744"/>
                      <a:pt x="143" y="1676"/>
                    </a:cubicBezTo>
                    <a:cubicBezTo>
                      <a:pt x="176" y="1604"/>
                      <a:pt x="201" y="1546"/>
                      <a:pt x="218" y="1505"/>
                    </a:cubicBezTo>
                    <a:lnTo>
                      <a:pt x="674" y="383"/>
                    </a:lnTo>
                    <a:cubicBezTo>
                      <a:pt x="740" y="223"/>
                      <a:pt x="754" y="176"/>
                      <a:pt x="790" y="39"/>
                    </a:cubicBezTo>
                    <a:lnTo>
                      <a:pt x="848" y="30"/>
                    </a:lnTo>
                    <a:lnTo>
                      <a:pt x="969" y="11"/>
                    </a:lnTo>
                    <a:lnTo>
                      <a:pt x="1029" y="0"/>
                    </a:lnTo>
                    <a:cubicBezTo>
                      <a:pt x="1057" y="116"/>
                      <a:pt x="1068" y="160"/>
                      <a:pt x="1115" y="281"/>
                    </a:cubicBezTo>
                    <a:lnTo>
                      <a:pt x="1571" y="1494"/>
                    </a:lnTo>
                    <a:cubicBezTo>
                      <a:pt x="1607" y="1593"/>
                      <a:pt x="1665" y="1722"/>
                      <a:pt x="1731" y="1854"/>
                    </a:cubicBezTo>
                    <a:cubicBezTo>
                      <a:pt x="1756" y="1904"/>
                      <a:pt x="1767" y="1923"/>
                      <a:pt x="1797" y="1973"/>
                    </a:cubicBezTo>
                    <a:lnTo>
                      <a:pt x="1712" y="1967"/>
                    </a:lnTo>
                    <a:close/>
                    <a:moveTo>
                      <a:pt x="873" y="305"/>
                    </a:moveTo>
                    <a:lnTo>
                      <a:pt x="573" y="1095"/>
                    </a:lnTo>
                    <a:lnTo>
                      <a:pt x="735" y="1101"/>
                    </a:lnTo>
                    <a:lnTo>
                      <a:pt x="1002" y="1101"/>
                    </a:lnTo>
                    <a:lnTo>
                      <a:pt x="1145" y="1095"/>
                    </a:lnTo>
                    <a:lnTo>
                      <a:pt x="873" y="30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A8E9F629-2B1A-6F79-D5E9-939D121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1262"/>
                <a:ext cx="296" cy="439"/>
              </a:xfrm>
              <a:custGeom>
                <a:avLst/>
                <a:gdLst>
                  <a:gd name="T0" fmla="*/ 1268 w 1296"/>
                  <a:gd name="T1" fmla="*/ 1719 h 1926"/>
                  <a:gd name="T2" fmla="*/ 1243 w 1296"/>
                  <a:gd name="T3" fmla="*/ 1827 h 1926"/>
                  <a:gd name="T4" fmla="*/ 1224 w 1296"/>
                  <a:gd name="T5" fmla="*/ 1926 h 1926"/>
                  <a:gd name="T6" fmla="*/ 1117 w 1296"/>
                  <a:gd name="T7" fmla="*/ 1920 h 1926"/>
                  <a:gd name="T8" fmla="*/ 784 w 1296"/>
                  <a:gd name="T9" fmla="*/ 1915 h 1926"/>
                  <a:gd name="T10" fmla="*/ 415 w 1296"/>
                  <a:gd name="T11" fmla="*/ 1909 h 1926"/>
                  <a:gd name="T12" fmla="*/ 143 w 1296"/>
                  <a:gd name="T13" fmla="*/ 1915 h 1926"/>
                  <a:gd name="T14" fmla="*/ 159 w 1296"/>
                  <a:gd name="T15" fmla="*/ 1791 h 1926"/>
                  <a:gd name="T16" fmla="*/ 179 w 1296"/>
                  <a:gd name="T17" fmla="*/ 1392 h 1926"/>
                  <a:gd name="T18" fmla="*/ 181 w 1296"/>
                  <a:gd name="T19" fmla="*/ 487 h 1926"/>
                  <a:gd name="T20" fmla="*/ 162 w 1296"/>
                  <a:gd name="T21" fmla="*/ 201 h 1926"/>
                  <a:gd name="T22" fmla="*/ 27 w 1296"/>
                  <a:gd name="T23" fmla="*/ 115 h 1926"/>
                  <a:gd name="T24" fmla="*/ 0 w 1296"/>
                  <a:gd name="T25" fmla="*/ 115 h 1926"/>
                  <a:gd name="T26" fmla="*/ 52 w 1296"/>
                  <a:gd name="T27" fmla="*/ 0 h 1926"/>
                  <a:gd name="T28" fmla="*/ 121 w 1296"/>
                  <a:gd name="T29" fmla="*/ 3 h 1926"/>
                  <a:gd name="T30" fmla="*/ 377 w 1296"/>
                  <a:gd name="T31" fmla="*/ 3 h 1926"/>
                  <a:gd name="T32" fmla="*/ 462 w 1296"/>
                  <a:gd name="T33" fmla="*/ 0 h 1926"/>
                  <a:gd name="T34" fmla="*/ 446 w 1296"/>
                  <a:gd name="T35" fmla="*/ 201 h 1926"/>
                  <a:gd name="T36" fmla="*/ 440 w 1296"/>
                  <a:gd name="T37" fmla="*/ 498 h 1926"/>
                  <a:gd name="T38" fmla="*/ 437 w 1296"/>
                  <a:gd name="T39" fmla="*/ 1403 h 1926"/>
                  <a:gd name="T40" fmla="*/ 443 w 1296"/>
                  <a:gd name="T41" fmla="*/ 1527 h 1926"/>
                  <a:gd name="T42" fmla="*/ 492 w 1296"/>
                  <a:gd name="T43" fmla="*/ 1703 h 1926"/>
                  <a:gd name="T44" fmla="*/ 762 w 1296"/>
                  <a:gd name="T45" fmla="*/ 1761 h 1926"/>
                  <a:gd name="T46" fmla="*/ 1015 w 1296"/>
                  <a:gd name="T47" fmla="*/ 1741 h 1926"/>
                  <a:gd name="T48" fmla="*/ 1125 w 1296"/>
                  <a:gd name="T49" fmla="*/ 1708 h 1926"/>
                  <a:gd name="T50" fmla="*/ 1260 w 1296"/>
                  <a:gd name="T51" fmla="*/ 1612 h 1926"/>
                  <a:gd name="T52" fmla="*/ 1296 w 1296"/>
                  <a:gd name="T53" fmla="*/ 1634 h 1926"/>
                  <a:gd name="T54" fmla="*/ 1268 w 1296"/>
                  <a:gd name="T55" fmla="*/ 1719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96" h="1926">
                    <a:moveTo>
                      <a:pt x="1268" y="1719"/>
                    </a:moveTo>
                    <a:lnTo>
                      <a:pt x="1243" y="1827"/>
                    </a:lnTo>
                    <a:lnTo>
                      <a:pt x="1224" y="1926"/>
                    </a:lnTo>
                    <a:cubicBezTo>
                      <a:pt x="1175" y="1923"/>
                      <a:pt x="1139" y="1920"/>
                      <a:pt x="1117" y="1920"/>
                    </a:cubicBezTo>
                    <a:cubicBezTo>
                      <a:pt x="1106" y="1920"/>
                      <a:pt x="996" y="1917"/>
                      <a:pt x="784" y="1915"/>
                    </a:cubicBezTo>
                    <a:lnTo>
                      <a:pt x="415" y="1909"/>
                    </a:lnTo>
                    <a:lnTo>
                      <a:pt x="143" y="1915"/>
                    </a:lnTo>
                    <a:cubicBezTo>
                      <a:pt x="151" y="1860"/>
                      <a:pt x="157" y="1818"/>
                      <a:pt x="159" y="1791"/>
                    </a:cubicBezTo>
                    <a:cubicBezTo>
                      <a:pt x="176" y="1670"/>
                      <a:pt x="179" y="1645"/>
                      <a:pt x="179" y="1392"/>
                    </a:cubicBezTo>
                    <a:lnTo>
                      <a:pt x="181" y="487"/>
                    </a:lnTo>
                    <a:cubicBezTo>
                      <a:pt x="181" y="352"/>
                      <a:pt x="176" y="256"/>
                      <a:pt x="162" y="201"/>
                    </a:cubicBezTo>
                    <a:cubicBezTo>
                      <a:pt x="148" y="143"/>
                      <a:pt x="107" y="115"/>
                      <a:pt x="27" y="115"/>
                    </a:cubicBezTo>
                    <a:lnTo>
                      <a:pt x="0" y="115"/>
                    </a:lnTo>
                    <a:lnTo>
                      <a:pt x="52" y="0"/>
                    </a:lnTo>
                    <a:lnTo>
                      <a:pt x="121" y="3"/>
                    </a:lnTo>
                    <a:lnTo>
                      <a:pt x="377" y="3"/>
                    </a:lnTo>
                    <a:lnTo>
                      <a:pt x="462" y="0"/>
                    </a:lnTo>
                    <a:cubicBezTo>
                      <a:pt x="454" y="88"/>
                      <a:pt x="448" y="157"/>
                      <a:pt x="446" y="201"/>
                    </a:cubicBezTo>
                    <a:cubicBezTo>
                      <a:pt x="443" y="247"/>
                      <a:pt x="440" y="347"/>
                      <a:pt x="440" y="498"/>
                    </a:cubicBezTo>
                    <a:lnTo>
                      <a:pt x="437" y="1403"/>
                    </a:lnTo>
                    <a:cubicBezTo>
                      <a:pt x="437" y="1436"/>
                      <a:pt x="440" y="1477"/>
                      <a:pt x="443" y="1527"/>
                    </a:cubicBezTo>
                    <a:cubicBezTo>
                      <a:pt x="448" y="1629"/>
                      <a:pt x="459" y="1667"/>
                      <a:pt x="492" y="1703"/>
                    </a:cubicBezTo>
                    <a:cubicBezTo>
                      <a:pt x="536" y="1747"/>
                      <a:pt x="600" y="1761"/>
                      <a:pt x="762" y="1761"/>
                    </a:cubicBezTo>
                    <a:cubicBezTo>
                      <a:pt x="861" y="1761"/>
                      <a:pt x="941" y="1755"/>
                      <a:pt x="1015" y="1741"/>
                    </a:cubicBezTo>
                    <a:cubicBezTo>
                      <a:pt x="1051" y="1736"/>
                      <a:pt x="1089" y="1725"/>
                      <a:pt x="1125" y="1708"/>
                    </a:cubicBezTo>
                    <a:cubicBezTo>
                      <a:pt x="1180" y="1686"/>
                      <a:pt x="1205" y="1667"/>
                      <a:pt x="1260" y="1612"/>
                    </a:cubicBezTo>
                    <a:lnTo>
                      <a:pt x="1296" y="1634"/>
                    </a:lnTo>
                    <a:lnTo>
                      <a:pt x="1268" y="171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A3B8C8DE-D02A-0AB3-C961-5E89E0E05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1261"/>
                <a:ext cx="295" cy="440"/>
              </a:xfrm>
              <a:custGeom>
                <a:avLst/>
                <a:gdLst>
                  <a:gd name="T0" fmla="*/ 1268 w 1293"/>
                  <a:gd name="T1" fmla="*/ 1725 h 1932"/>
                  <a:gd name="T2" fmla="*/ 1243 w 1293"/>
                  <a:gd name="T3" fmla="*/ 1833 h 1932"/>
                  <a:gd name="T4" fmla="*/ 1224 w 1293"/>
                  <a:gd name="T5" fmla="*/ 1932 h 1932"/>
                  <a:gd name="T6" fmla="*/ 1117 w 1293"/>
                  <a:gd name="T7" fmla="*/ 1926 h 1932"/>
                  <a:gd name="T8" fmla="*/ 784 w 1293"/>
                  <a:gd name="T9" fmla="*/ 1921 h 1932"/>
                  <a:gd name="T10" fmla="*/ 415 w 1293"/>
                  <a:gd name="T11" fmla="*/ 1915 h 1932"/>
                  <a:gd name="T12" fmla="*/ 143 w 1293"/>
                  <a:gd name="T13" fmla="*/ 1921 h 1932"/>
                  <a:gd name="T14" fmla="*/ 160 w 1293"/>
                  <a:gd name="T15" fmla="*/ 1797 h 1932"/>
                  <a:gd name="T16" fmla="*/ 179 w 1293"/>
                  <a:gd name="T17" fmla="*/ 1398 h 1932"/>
                  <a:gd name="T18" fmla="*/ 181 w 1293"/>
                  <a:gd name="T19" fmla="*/ 493 h 1932"/>
                  <a:gd name="T20" fmla="*/ 162 w 1293"/>
                  <a:gd name="T21" fmla="*/ 207 h 1932"/>
                  <a:gd name="T22" fmla="*/ 27 w 1293"/>
                  <a:gd name="T23" fmla="*/ 121 h 1932"/>
                  <a:gd name="T24" fmla="*/ 0 w 1293"/>
                  <a:gd name="T25" fmla="*/ 121 h 1932"/>
                  <a:gd name="T26" fmla="*/ 52 w 1293"/>
                  <a:gd name="T27" fmla="*/ 6 h 1932"/>
                  <a:gd name="T28" fmla="*/ 275 w 1293"/>
                  <a:gd name="T29" fmla="*/ 9 h 1932"/>
                  <a:gd name="T30" fmla="*/ 657 w 1293"/>
                  <a:gd name="T31" fmla="*/ 9 h 1932"/>
                  <a:gd name="T32" fmla="*/ 1183 w 1293"/>
                  <a:gd name="T33" fmla="*/ 0 h 1932"/>
                  <a:gd name="T34" fmla="*/ 1147 w 1293"/>
                  <a:gd name="T35" fmla="*/ 88 h 1932"/>
                  <a:gd name="T36" fmla="*/ 1111 w 1293"/>
                  <a:gd name="T37" fmla="*/ 201 h 1932"/>
                  <a:gd name="T38" fmla="*/ 1092 w 1293"/>
                  <a:gd name="T39" fmla="*/ 270 h 1932"/>
                  <a:gd name="T40" fmla="*/ 1059 w 1293"/>
                  <a:gd name="T41" fmla="*/ 275 h 1932"/>
                  <a:gd name="T42" fmla="*/ 919 w 1293"/>
                  <a:gd name="T43" fmla="*/ 185 h 1932"/>
                  <a:gd name="T44" fmla="*/ 652 w 1293"/>
                  <a:gd name="T45" fmla="*/ 152 h 1932"/>
                  <a:gd name="T46" fmla="*/ 451 w 1293"/>
                  <a:gd name="T47" fmla="*/ 160 h 1932"/>
                  <a:gd name="T48" fmla="*/ 440 w 1293"/>
                  <a:gd name="T49" fmla="*/ 493 h 1932"/>
                  <a:gd name="T50" fmla="*/ 440 w 1293"/>
                  <a:gd name="T51" fmla="*/ 820 h 1932"/>
                  <a:gd name="T52" fmla="*/ 558 w 1293"/>
                  <a:gd name="T53" fmla="*/ 820 h 1932"/>
                  <a:gd name="T54" fmla="*/ 619 w 1293"/>
                  <a:gd name="T55" fmla="*/ 820 h 1932"/>
                  <a:gd name="T56" fmla="*/ 768 w 1293"/>
                  <a:gd name="T57" fmla="*/ 820 h 1932"/>
                  <a:gd name="T58" fmla="*/ 1065 w 1293"/>
                  <a:gd name="T59" fmla="*/ 804 h 1932"/>
                  <a:gd name="T60" fmla="*/ 1056 w 1293"/>
                  <a:gd name="T61" fmla="*/ 861 h 1932"/>
                  <a:gd name="T62" fmla="*/ 1054 w 1293"/>
                  <a:gd name="T63" fmla="*/ 947 h 1932"/>
                  <a:gd name="T64" fmla="*/ 1059 w 1293"/>
                  <a:gd name="T65" fmla="*/ 1005 h 1932"/>
                  <a:gd name="T66" fmla="*/ 935 w 1293"/>
                  <a:gd name="T67" fmla="*/ 996 h 1932"/>
                  <a:gd name="T68" fmla="*/ 666 w 1293"/>
                  <a:gd name="T69" fmla="*/ 988 h 1932"/>
                  <a:gd name="T70" fmla="*/ 437 w 1293"/>
                  <a:gd name="T71" fmla="*/ 994 h 1932"/>
                  <a:gd name="T72" fmla="*/ 437 w 1293"/>
                  <a:gd name="T73" fmla="*/ 1406 h 1932"/>
                  <a:gd name="T74" fmla="*/ 443 w 1293"/>
                  <a:gd name="T75" fmla="*/ 1533 h 1932"/>
                  <a:gd name="T76" fmla="*/ 492 w 1293"/>
                  <a:gd name="T77" fmla="*/ 1709 h 1932"/>
                  <a:gd name="T78" fmla="*/ 759 w 1293"/>
                  <a:gd name="T79" fmla="*/ 1767 h 1932"/>
                  <a:gd name="T80" fmla="*/ 1015 w 1293"/>
                  <a:gd name="T81" fmla="*/ 1747 h 1932"/>
                  <a:gd name="T82" fmla="*/ 1125 w 1293"/>
                  <a:gd name="T83" fmla="*/ 1714 h 1932"/>
                  <a:gd name="T84" fmla="*/ 1257 w 1293"/>
                  <a:gd name="T85" fmla="*/ 1621 h 1932"/>
                  <a:gd name="T86" fmla="*/ 1293 w 1293"/>
                  <a:gd name="T87" fmla="*/ 1637 h 1932"/>
                  <a:gd name="T88" fmla="*/ 1268 w 1293"/>
                  <a:gd name="T89" fmla="*/ 1725 h 1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3" h="1932">
                    <a:moveTo>
                      <a:pt x="1268" y="1725"/>
                    </a:moveTo>
                    <a:lnTo>
                      <a:pt x="1243" y="1833"/>
                    </a:lnTo>
                    <a:lnTo>
                      <a:pt x="1224" y="1932"/>
                    </a:lnTo>
                    <a:cubicBezTo>
                      <a:pt x="1175" y="1929"/>
                      <a:pt x="1139" y="1926"/>
                      <a:pt x="1117" y="1926"/>
                    </a:cubicBezTo>
                    <a:cubicBezTo>
                      <a:pt x="1106" y="1926"/>
                      <a:pt x="996" y="1923"/>
                      <a:pt x="784" y="1921"/>
                    </a:cubicBezTo>
                    <a:lnTo>
                      <a:pt x="415" y="1915"/>
                    </a:lnTo>
                    <a:lnTo>
                      <a:pt x="143" y="1921"/>
                    </a:lnTo>
                    <a:cubicBezTo>
                      <a:pt x="151" y="1866"/>
                      <a:pt x="157" y="1824"/>
                      <a:pt x="160" y="1797"/>
                    </a:cubicBezTo>
                    <a:cubicBezTo>
                      <a:pt x="176" y="1676"/>
                      <a:pt x="179" y="1651"/>
                      <a:pt x="179" y="1398"/>
                    </a:cubicBezTo>
                    <a:lnTo>
                      <a:pt x="181" y="493"/>
                    </a:lnTo>
                    <a:cubicBezTo>
                      <a:pt x="181" y="358"/>
                      <a:pt x="176" y="262"/>
                      <a:pt x="162" y="207"/>
                    </a:cubicBezTo>
                    <a:cubicBezTo>
                      <a:pt x="149" y="149"/>
                      <a:pt x="107" y="121"/>
                      <a:pt x="27" y="121"/>
                    </a:cubicBezTo>
                    <a:lnTo>
                      <a:pt x="0" y="121"/>
                    </a:lnTo>
                    <a:lnTo>
                      <a:pt x="52" y="6"/>
                    </a:lnTo>
                    <a:lnTo>
                      <a:pt x="275" y="9"/>
                    </a:lnTo>
                    <a:lnTo>
                      <a:pt x="657" y="9"/>
                    </a:lnTo>
                    <a:cubicBezTo>
                      <a:pt x="968" y="9"/>
                      <a:pt x="999" y="6"/>
                      <a:pt x="1183" y="0"/>
                    </a:cubicBezTo>
                    <a:lnTo>
                      <a:pt x="1147" y="88"/>
                    </a:lnTo>
                    <a:lnTo>
                      <a:pt x="1111" y="201"/>
                    </a:lnTo>
                    <a:lnTo>
                      <a:pt x="1092" y="270"/>
                    </a:lnTo>
                    <a:lnTo>
                      <a:pt x="1059" y="275"/>
                    </a:lnTo>
                    <a:cubicBezTo>
                      <a:pt x="1010" y="220"/>
                      <a:pt x="985" y="204"/>
                      <a:pt x="919" y="185"/>
                    </a:cubicBezTo>
                    <a:cubicBezTo>
                      <a:pt x="845" y="163"/>
                      <a:pt x="754" y="152"/>
                      <a:pt x="652" y="152"/>
                    </a:cubicBezTo>
                    <a:cubicBezTo>
                      <a:pt x="608" y="152"/>
                      <a:pt x="534" y="154"/>
                      <a:pt x="451" y="160"/>
                    </a:cubicBezTo>
                    <a:lnTo>
                      <a:pt x="440" y="493"/>
                    </a:lnTo>
                    <a:lnTo>
                      <a:pt x="440" y="820"/>
                    </a:lnTo>
                    <a:lnTo>
                      <a:pt x="558" y="820"/>
                    </a:lnTo>
                    <a:lnTo>
                      <a:pt x="619" y="820"/>
                    </a:lnTo>
                    <a:lnTo>
                      <a:pt x="768" y="820"/>
                    </a:lnTo>
                    <a:cubicBezTo>
                      <a:pt x="883" y="820"/>
                      <a:pt x="933" y="815"/>
                      <a:pt x="1065" y="804"/>
                    </a:cubicBezTo>
                    <a:lnTo>
                      <a:pt x="1056" y="861"/>
                    </a:lnTo>
                    <a:lnTo>
                      <a:pt x="1054" y="947"/>
                    </a:lnTo>
                    <a:lnTo>
                      <a:pt x="1059" y="1005"/>
                    </a:lnTo>
                    <a:cubicBezTo>
                      <a:pt x="1004" y="999"/>
                      <a:pt x="963" y="996"/>
                      <a:pt x="935" y="996"/>
                    </a:cubicBezTo>
                    <a:cubicBezTo>
                      <a:pt x="842" y="991"/>
                      <a:pt x="754" y="988"/>
                      <a:pt x="666" y="988"/>
                    </a:cubicBezTo>
                    <a:cubicBezTo>
                      <a:pt x="591" y="988"/>
                      <a:pt x="547" y="988"/>
                      <a:pt x="437" y="994"/>
                    </a:cubicBezTo>
                    <a:lnTo>
                      <a:pt x="437" y="1406"/>
                    </a:lnTo>
                    <a:cubicBezTo>
                      <a:pt x="437" y="1439"/>
                      <a:pt x="440" y="1480"/>
                      <a:pt x="443" y="1533"/>
                    </a:cubicBezTo>
                    <a:cubicBezTo>
                      <a:pt x="448" y="1632"/>
                      <a:pt x="459" y="1673"/>
                      <a:pt x="492" y="1709"/>
                    </a:cubicBezTo>
                    <a:cubicBezTo>
                      <a:pt x="536" y="1753"/>
                      <a:pt x="600" y="1767"/>
                      <a:pt x="759" y="1767"/>
                    </a:cubicBezTo>
                    <a:cubicBezTo>
                      <a:pt x="861" y="1767"/>
                      <a:pt x="941" y="1761"/>
                      <a:pt x="1015" y="1747"/>
                    </a:cubicBezTo>
                    <a:cubicBezTo>
                      <a:pt x="1051" y="1742"/>
                      <a:pt x="1089" y="1731"/>
                      <a:pt x="1125" y="1714"/>
                    </a:cubicBezTo>
                    <a:cubicBezTo>
                      <a:pt x="1175" y="1692"/>
                      <a:pt x="1202" y="1673"/>
                      <a:pt x="1257" y="1621"/>
                    </a:cubicBezTo>
                    <a:lnTo>
                      <a:pt x="1293" y="1637"/>
                    </a:lnTo>
                    <a:lnTo>
                      <a:pt x="1268" y="172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59F4369-219A-C615-F43C-E61145BEC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auto">
          <a:xfrm>
            <a:off x="3648276" y="1552575"/>
            <a:ext cx="4928312" cy="4333258"/>
            <a:chOff x="3276600" y="1152525"/>
            <a:chExt cx="5404963" cy="4752358"/>
          </a:xfrm>
          <a:solidFill>
            <a:srgbClr val="2678B0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129526-2589-8BF7-65C6-0423A5E106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76600" y="1152525"/>
              <a:ext cx="2528413" cy="4752358"/>
            </a:xfrm>
            <a:custGeom>
              <a:avLst/>
              <a:gdLst>
                <a:gd name="T0" fmla="*/ 5854 w 14987"/>
                <a:gd name="T1" fmla="*/ 15202 h 28218"/>
                <a:gd name="T2" fmla="*/ 5854 w 14987"/>
                <a:gd name="T3" fmla="*/ 13933 h 28218"/>
                <a:gd name="T4" fmla="*/ 1581 w 14987"/>
                <a:gd name="T5" fmla="*/ 11904 h 28218"/>
                <a:gd name="T6" fmla="*/ 0 w 14987"/>
                <a:gd name="T7" fmla="*/ 7416 h 28218"/>
                <a:gd name="T8" fmla="*/ 1893 w 14987"/>
                <a:gd name="T9" fmla="*/ 2010 h 28218"/>
                <a:gd name="T10" fmla="*/ 6928 w 14987"/>
                <a:gd name="T11" fmla="*/ 0 h 28218"/>
                <a:gd name="T12" fmla="*/ 12762 w 14987"/>
                <a:gd name="T13" fmla="*/ 3044 h 28218"/>
                <a:gd name="T14" fmla="*/ 14987 w 14987"/>
                <a:gd name="T15" fmla="*/ 11065 h 28218"/>
                <a:gd name="T16" fmla="*/ 1288 w 14987"/>
                <a:gd name="T17" fmla="*/ 28218 h 28218"/>
                <a:gd name="T18" fmla="*/ 1288 w 14987"/>
                <a:gd name="T19" fmla="*/ 26032 h 28218"/>
                <a:gd name="T20" fmla="*/ 5854 w 14987"/>
                <a:gd name="T21" fmla="*/ 15202 h 28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87" h="28218">
                  <a:moveTo>
                    <a:pt x="5854" y="15202"/>
                  </a:moveTo>
                  <a:lnTo>
                    <a:pt x="5854" y="13933"/>
                  </a:lnTo>
                  <a:cubicBezTo>
                    <a:pt x="4059" y="13738"/>
                    <a:pt x="2635" y="13055"/>
                    <a:pt x="1581" y="11904"/>
                  </a:cubicBezTo>
                  <a:cubicBezTo>
                    <a:pt x="527" y="10733"/>
                    <a:pt x="0" y="9230"/>
                    <a:pt x="0" y="7416"/>
                  </a:cubicBezTo>
                  <a:cubicBezTo>
                    <a:pt x="0" y="5152"/>
                    <a:pt x="625" y="3357"/>
                    <a:pt x="1893" y="2010"/>
                  </a:cubicBezTo>
                  <a:cubicBezTo>
                    <a:pt x="3142" y="664"/>
                    <a:pt x="4820" y="0"/>
                    <a:pt x="6928" y="0"/>
                  </a:cubicBezTo>
                  <a:cubicBezTo>
                    <a:pt x="9328" y="0"/>
                    <a:pt x="11260" y="1015"/>
                    <a:pt x="12762" y="3044"/>
                  </a:cubicBezTo>
                  <a:cubicBezTo>
                    <a:pt x="14246" y="5074"/>
                    <a:pt x="14987" y="7747"/>
                    <a:pt x="14987" y="11065"/>
                  </a:cubicBezTo>
                  <a:cubicBezTo>
                    <a:pt x="14987" y="19397"/>
                    <a:pt x="10421" y="25135"/>
                    <a:pt x="1288" y="28218"/>
                  </a:cubicBezTo>
                  <a:lnTo>
                    <a:pt x="1288" y="26032"/>
                  </a:lnTo>
                  <a:cubicBezTo>
                    <a:pt x="4332" y="23671"/>
                    <a:pt x="5854" y="20061"/>
                    <a:pt x="5854" y="15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F8F6638-1F82-5A7A-FC76-3ADF5B3A98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53150" y="1152525"/>
              <a:ext cx="2528413" cy="4752358"/>
            </a:xfrm>
            <a:custGeom>
              <a:avLst/>
              <a:gdLst>
                <a:gd name="T0" fmla="*/ 5854 w 14987"/>
                <a:gd name="T1" fmla="*/ 15202 h 28218"/>
                <a:gd name="T2" fmla="*/ 5854 w 14987"/>
                <a:gd name="T3" fmla="*/ 13933 h 28218"/>
                <a:gd name="T4" fmla="*/ 1581 w 14987"/>
                <a:gd name="T5" fmla="*/ 11904 h 28218"/>
                <a:gd name="T6" fmla="*/ 0 w 14987"/>
                <a:gd name="T7" fmla="*/ 7416 h 28218"/>
                <a:gd name="T8" fmla="*/ 1893 w 14987"/>
                <a:gd name="T9" fmla="*/ 2010 h 28218"/>
                <a:gd name="T10" fmla="*/ 6928 w 14987"/>
                <a:gd name="T11" fmla="*/ 0 h 28218"/>
                <a:gd name="T12" fmla="*/ 12762 w 14987"/>
                <a:gd name="T13" fmla="*/ 3044 h 28218"/>
                <a:gd name="T14" fmla="*/ 14987 w 14987"/>
                <a:gd name="T15" fmla="*/ 11065 h 28218"/>
                <a:gd name="T16" fmla="*/ 1288 w 14987"/>
                <a:gd name="T17" fmla="*/ 28218 h 28218"/>
                <a:gd name="T18" fmla="*/ 1288 w 14987"/>
                <a:gd name="T19" fmla="*/ 26032 h 28218"/>
                <a:gd name="T20" fmla="*/ 5854 w 14987"/>
                <a:gd name="T21" fmla="*/ 15202 h 28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87" h="28218">
                  <a:moveTo>
                    <a:pt x="5854" y="15202"/>
                  </a:moveTo>
                  <a:lnTo>
                    <a:pt x="5854" y="13933"/>
                  </a:lnTo>
                  <a:cubicBezTo>
                    <a:pt x="4059" y="13738"/>
                    <a:pt x="2635" y="13055"/>
                    <a:pt x="1581" y="11904"/>
                  </a:cubicBezTo>
                  <a:cubicBezTo>
                    <a:pt x="527" y="10733"/>
                    <a:pt x="0" y="9230"/>
                    <a:pt x="0" y="7416"/>
                  </a:cubicBezTo>
                  <a:cubicBezTo>
                    <a:pt x="0" y="5152"/>
                    <a:pt x="625" y="3357"/>
                    <a:pt x="1893" y="2010"/>
                  </a:cubicBezTo>
                  <a:cubicBezTo>
                    <a:pt x="3142" y="664"/>
                    <a:pt x="4820" y="0"/>
                    <a:pt x="6928" y="0"/>
                  </a:cubicBezTo>
                  <a:cubicBezTo>
                    <a:pt x="9328" y="0"/>
                    <a:pt x="11260" y="1015"/>
                    <a:pt x="12762" y="3044"/>
                  </a:cubicBezTo>
                  <a:cubicBezTo>
                    <a:pt x="14246" y="5074"/>
                    <a:pt x="14987" y="7747"/>
                    <a:pt x="14987" y="11065"/>
                  </a:cubicBezTo>
                  <a:cubicBezTo>
                    <a:pt x="14987" y="19397"/>
                    <a:pt x="10421" y="25135"/>
                    <a:pt x="1288" y="28218"/>
                  </a:cubicBezTo>
                  <a:lnTo>
                    <a:pt x="1288" y="26032"/>
                  </a:lnTo>
                  <a:cubicBezTo>
                    <a:pt x="4332" y="23671"/>
                    <a:pt x="5854" y="20061"/>
                    <a:pt x="5854" y="15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9BEB99-4E5C-B059-0F90-052908B5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263678-2C46-20D5-F610-ACCA3708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1435432-EECC-B3DB-7F16-96376C21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6348C571-F9F7-F551-B93C-39CB6818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17" y="2459860"/>
            <a:ext cx="6600497" cy="2375338"/>
          </a:xfrm>
          <a:prstGeom prst="rect">
            <a:avLst/>
          </a:prstGeom>
        </p:spPr>
      </p:pic>
      <p:sp>
        <p:nvSpPr>
          <p:cNvPr id="18" name="Freeform 28">
            <a:extLst>
              <a:ext uri="{FF2B5EF4-FFF2-40B4-BE49-F238E27FC236}">
                <a16:creationId xmlns:a16="http://schemas.microsoft.com/office/drawing/2014/main" id="{D1ED4256-D11C-041A-8AC0-0B2751DE0660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7216775" y="5183165"/>
            <a:ext cx="1827621" cy="158099"/>
          </a:xfrm>
          <a:custGeom>
            <a:avLst/>
            <a:gdLst>
              <a:gd name="T0" fmla="*/ 598 w 10161"/>
              <a:gd name="T1" fmla="*/ 608 h 872"/>
              <a:gd name="T2" fmla="*/ 549 w 10161"/>
              <a:gd name="T3" fmla="*/ 499 h 872"/>
              <a:gd name="T4" fmla="*/ 1031 w 10161"/>
              <a:gd name="T5" fmla="*/ 5 h 872"/>
              <a:gd name="T6" fmla="*/ 1276 w 10161"/>
              <a:gd name="T7" fmla="*/ 588 h 872"/>
              <a:gd name="T8" fmla="*/ 1561 w 10161"/>
              <a:gd name="T9" fmla="*/ 856 h 872"/>
              <a:gd name="T10" fmla="*/ 1238 w 10161"/>
              <a:gd name="T11" fmla="*/ 366 h 872"/>
              <a:gd name="T12" fmla="*/ 1279 w 10161"/>
              <a:gd name="T13" fmla="*/ 521 h 872"/>
              <a:gd name="T14" fmla="*/ 1279 w 10161"/>
              <a:gd name="T15" fmla="*/ 521 h 872"/>
              <a:gd name="T16" fmla="*/ 2542 w 10161"/>
              <a:gd name="T17" fmla="*/ 862 h 872"/>
              <a:gd name="T18" fmla="*/ 2254 w 10161"/>
              <a:gd name="T19" fmla="*/ 862 h 872"/>
              <a:gd name="T20" fmla="*/ 3276 w 10161"/>
              <a:gd name="T21" fmla="*/ 588 h 872"/>
              <a:gd name="T22" fmla="*/ 2760 w 10161"/>
              <a:gd name="T23" fmla="*/ 379 h 872"/>
              <a:gd name="T24" fmla="*/ 2840 w 10161"/>
              <a:gd name="T25" fmla="*/ 716 h 872"/>
              <a:gd name="T26" fmla="*/ 2970 w 10161"/>
              <a:gd name="T27" fmla="*/ 397 h 872"/>
              <a:gd name="T28" fmla="*/ 3725 w 10161"/>
              <a:gd name="T29" fmla="*/ 415 h 872"/>
              <a:gd name="T30" fmla="*/ 3395 w 10161"/>
              <a:gd name="T31" fmla="*/ 862 h 872"/>
              <a:gd name="T32" fmla="*/ 3839 w 10161"/>
              <a:gd name="T33" fmla="*/ 388 h 872"/>
              <a:gd name="T34" fmla="*/ 4103 w 10161"/>
              <a:gd name="T35" fmla="*/ 862 h 872"/>
              <a:gd name="T36" fmla="*/ 4830 w 10161"/>
              <a:gd name="T37" fmla="*/ 452 h 872"/>
              <a:gd name="T38" fmla="*/ 4605 w 10161"/>
              <a:gd name="T39" fmla="*/ 378 h 872"/>
              <a:gd name="T40" fmla="*/ 4363 w 10161"/>
              <a:gd name="T41" fmla="*/ 298 h 872"/>
              <a:gd name="T42" fmla="*/ 4995 w 10161"/>
              <a:gd name="T43" fmla="*/ 285 h 872"/>
              <a:gd name="T44" fmla="*/ 5071 w 10161"/>
              <a:gd name="T45" fmla="*/ 526 h 872"/>
              <a:gd name="T46" fmla="*/ 5684 w 10161"/>
              <a:gd name="T47" fmla="*/ 790 h 872"/>
              <a:gd name="T48" fmla="*/ 5321 w 10161"/>
              <a:gd name="T49" fmla="*/ 621 h 872"/>
              <a:gd name="T50" fmla="*/ 5548 w 10161"/>
              <a:gd name="T51" fmla="*/ 779 h 872"/>
              <a:gd name="T52" fmla="*/ 5684 w 10161"/>
              <a:gd name="T53" fmla="*/ 862 h 872"/>
              <a:gd name="T54" fmla="*/ 6400 w 10161"/>
              <a:gd name="T55" fmla="*/ 388 h 872"/>
              <a:gd name="T56" fmla="*/ 6286 w 10161"/>
              <a:gd name="T57" fmla="*/ 415 h 872"/>
              <a:gd name="T58" fmla="*/ 5949 w 10161"/>
              <a:gd name="T59" fmla="*/ 298 h 872"/>
              <a:gd name="T60" fmla="*/ 6732 w 10161"/>
              <a:gd name="T61" fmla="*/ 775 h 872"/>
              <a:gd name="T62" fmla="*/ 6589 w 10161"/>
              <a:gd name="T63" fmla="*/ 526 h 872"/>
              <a:gd name="T64" fmla="*/ 6906 w 10161"/>
              <a:gd name="T65" fmla="*/ 442 h 872"/>
              <a:gd name="T66" fmla="*/ 6753 w 10161"/>
              <a:gd name="T67" fmla="*/ 514 h 872"/>
              <a:gd name="T68" fmla="*/ 6651 w 10161"/>
              <a:gd name="T69" fmla="*/ 861 h 872"/>
              <a:gd name="T70" fmla="*/ 7591 w 10161"/>
              <a:gd name="T71" fmla="*/ 872 h 872"/>
              <a:gd name="T72" fmla="*/ 8020 w 10161"/>
              <a:gd name="T73" fmla="*/ 60 h 872"/>
              <a:gd name="T74" fmla="*/ 7974 w 10161"/>
              <a:gd name="T75" fmla="*/ 172 h 872"/>
              <a:gd name="T76" fmla="*/ 8076 w 10161"/>
              <a:gd name="T77" fmla="*/ 298 h 872"/>
              <a:gd name="T78" fmla="*/ 8210 w 10161"/>
              <a:gd name="T79" fmla="*/ 701 h 872"/>
              <a:gd name="T80" fmla="*/ 8458 w 10161"/>
              <a:gd name="T81" fmla="*/ 676 h 872"/>
              <a:gd name="T82" fmla="*/ 8394 w 10161"/>
              <a:gd name="T83" fmla="*/ 285 h 872"/>
              <a:gd name="T84" fmla="*/ 8329 w 10161"/>
              <a:gd name="T85" fmla="*/ 433 h 872"/>
              <a:gd name="T86" fmla="*/ 8537 w 10161"/>
              <a:gd name="T87" fmla="*/ 827 h 872"/>
              <a:gd name="T88" fmla="*/ 8825 w 10161"/>
              <a:gd name="T89" fmla="*/ 79 h 872"/>
              <a:gd name="T90" fmla="*/ 8713 w 10161"/>
              <a:gd name="T91" fmla="*/ 126 h 872"/>
              <a:gd name="T92" fmla="*/ 8835 w 10161"/>
              <a:gd name="T93" fmla="*/ 862 h 872"/>
              <a:gd name="T94" fmla="*/ 9565 w 10161"/>
              <a:gd name="T95" fmla="*/ 588 h 872"/>
              <a:gd name="T96" fmla="*/ 9049 w 10161"/>
              <a:gd name="T97" fmla="*/ 379 h 872"/>
              <a:gd name="T98" fmla="*/ 9129 w 10161"/>
              <a:gd name="T99" fmla="*/ 716 h 872"/>
              <a:gd name="T100" fmla="*/ 9260 w 10161"/>
              <a:gd name="T101" fmla="*/ 397 h 872"/>
              <a:gd name="T102" fmla="*/ 10137 w 10161"/>
              <a:gd name="T103" fmla="*/ 388 h 872"/>
              <a:gd name="T104" fmla="*/ 10023 w 10161"/>
              <a:gd name="T105" fmla="*/ 415 h 872"/>
              <a:gd name="T106" fmla="*/ 9686 w 10161"/>
              <a:gd name="T107" fmla="*/ 298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61" h="872">
                <a:moveTo>
                  <a:pt x="368" y="0"/>
                </a:moveTo>
                <a:lnTo>
                  <a:pt x="454" y="0"/>
                </a:lnTo>
                <a:lnTo>
                  <a:pt x="838" y="862"/>
                </a:lnTo>
                <a:lnTo>
                  <a:pt x="712" y="862"/>
                </a:lnTo>
                <a:lnTo>
                  <a:pt x="598" y="608"/>
                </a:lnTo>
                <a:lnTo>
                  <a:pt x="233" y="608"/>
                </a:lnTo>
                <a:lnTo>
                  <a:pt x="126" y="862"/>
                </a:lnTo>
                <a:lnTo>
                  <a:pt x="0" y="862"/>
                </a:lnTo>
                <a:lnTo>
                  <a:pt x="368" y="0"/>
                </a:lnTo>
                <a:close/>
                <a:moveTo>
                  <a:pt x="549" y="499"/>
                </a:moveTo>
                <a:lnTo>
                  <a:pt x="410" y="188"/>
                </a:lnTo>
                <a:lnTo>
                  <a:pt x="281" y="499"/>
                </a:lnTo>
                <a:lnTo>
                  <a:pt x="549" y="499"/>
                </a:lnTo>
                <a:close/>
                <a:moveTo>
                  <a:pt x="919" y="5"/>
                </a:moveTo>
                <a:lnTo>
                  <a:pt x="1031" y="5"/>
                </a:lnTo>
                <a:lnTo>
                  <a:pt x="1031" y="862"/>
                </a:lnTo>
                <a:lnTo>
                  <a:pt x="919" y="862"/>
                </a:lnTo>
                <a:lnTo>
                  <a:pt x="919" y="5"/>
                </a:lnTo>
                <a:close/>
                <a:moveTo>
                  <a:pt x="1673" y="588"/>
                </a:moveTo>
                <a:lnTo>
                  <a:pt x="1276" y="588"/>
                </a:lnTo>
                <a:cubicBezTo>
                  <a:pt x="1279" y="642"/>
                  <a:pt x="1297" y="686"/>
                  <a:pt x="1330" y="718"/>
                </a:cubicBezTo>
                <a:cubicBezTo>
                  <a:pt x="1364" y="750"/>
                  <a:pt x="1407" y="766"/>
                  <a:pt x="1460" y="766"/>
                </a:cubicBezTo>
                <a:cubicBezTo>
                  <a:pt x="1533" y="766"/>
                  <a:pt x="1601" y="744"/>
                  <a:pt x="1663" y="698"/>
                </a:cubicBezTo>
                <a:lnTo>
                  <a:pt x="1663" y="807"/>
                </a:lnTo>
                <a:cubicBezTo>
                  <a:pt x="1629" y="830"/>
                  <a:pt x="1595" y="846"/>
                  <a:pt x="1561" y="856"/>
                </a:cubicBezTo>
                <a:cubicBezTo>
                  <a:pt x="1527" y="866"/>
                  <a:pt x="1488" y="870"/>
                  <a:pt x="1442" y="870"/>
                </a:cubicBezTo>
                <a:cubicBezTo>
                  <a:pt x="1380" y="870"/>
                  <a:pt x="1330" y="857"/>
                  <a:pt x="1291" y="832"/>
                </a:cubicBezTo>
                <a:cubicBezTo>
                  <a:pt x="1253" y="806"/>
                  <a:pt x="1222" y="771"/>
                  <a:pt x="1199" y="727"/>
                </a:cubicBezTo>
                <a:cubicBezTo>
                  <a:pt x="1176" y="684"/>
                  <a:pt x="1164" y="633"/>
                  <a:pt x="1164" y="576"/>
                </a:cubicBezTo>
                <a:cubicBezTo>
                  <a:pt x="1164" y="490"/>
                  <a:pt x="1189" y="420"/>
                  <a:pt x="1238" y="366"/>
                </a:cubicBezTo>
                <a:cubicBezTo>
                  <a:pt x="1286" y="312"/>
                  <a:pt x="1349" y="285"/>
                  <a:pt x="1427" y="285"/>
                </a:cubicBezTo>
                <a:cubicBezTo>
                  <a:pt x="1502" y="285"/>
                  <a:pt x="1562" y="311"/>
                  <a:pt x="1606" y="364"/>
                </a:cubicBezTo>
                <a:cubicBezTo>
                  <a:pt x="1651" y="416"/>
                  <a:pt x="1673" y="486"/>
                  <a:pt x="1673" y="574"/>
                </a:cubicBezTo>
                <a:lnTo>
                  <a:pt x="1673" y="588"/>
                </a:lnTo>
                <a:close/>
                <a:moveTo>
                  <a:pt x="1279" y="521"/>
                </a:moveTo>
                <a:lnTo>
                  <a:pt x="1563" y="521"/>
                </a:lnTo>
                <a:cubicBezTo>
                  <a:pt x="1560" y="477"/>
                  <a:pt x="1546" y="442"/>
                  <a:pt x="1523" y="418"/>
                </a:cubicBezTo>
                <a:cubicBezTo>
                  <a:pt x="1499" y="394"/>
                  <a:pt x="1467" y="382"/>
                  <a:pt x="1427" y="382"/>
                </a:cubicBezTo>
                <a:cubicBezTo>
                  <a:pt x="1387" y="382"/>
                  <a:pt x="1354" y="394"/>
                  <a:pt x="1329" y="418"/>
                </a:cubicBezTo>
                <a:cubicBezTo>
                  <a:pt x="1303" y="442"/>
                  <a:pt x="1287" y="477"/>
                  <a:pt x="1279" y="521"/>
                </a:cubicBezTo>
                <a:close/>
                <a:moveTo>
                  <a:pt x="2509" y="298"/>
                </a:moveTo>
                <a:lnTo>
                  <a:pt x="2642" y="298"/>
                </a:lnTo>
                <a:lnTo>
                  <a:pt x="2403" y="573"/>
                </a:lnTo>
                <a:lnTo>
                  <a:pt x="2691" y="862"/>
                </a:lnTo>
                <a:lnTo>
                  <a:pt x="2542" y="862"/>
                </a:lnTo>
                <a:lnTo>
                  <a:pt x="2259" y="575"/>
                </a:lnTo>
                <a:lnTo>
                  <a:pt x="2509" y="298"/>
                </a:lnTo>
                <a:close/>
                <a:moveTo>
                  <a:pt x="2143" y="5"/>
                </a:moveTo>
                <a:lnTo>
                  <a:pt x="2254" y="5"/>
                </a:lnTo>
                <a:lnTo>
                  <a:pt x="2254" y="862"/>
                </a:lnTo>
                <a:lnTo>
                  <a:pt x="2143" y="862"/>
                </a:lnTo>
                <a:lnTo>
                  <a:pt x="2143" y="5"/>
                </a:lnTo>
                <a:close/>
                <a:moveTo>
                  <a:pt x="2976" y="296"/>
                </a:moveTo>
                <a:cubicBezTo>
                  <a:pt x="3062" y="296"/>
                  <a:pt x="3133" y="324"/>
                  <a:pt x="3190" y="380"/>
                </a:cubicBezTo>
                <a:cubicBezTo>
                  <a:pt x="3247" y="435"/>
                  <a:pt x="3276" y="505"/>
                  <a:pt x="3276" y="588"/>
                </a:cubicBezTo>
                <a:cubicBezTo>
                  <a:pt x="3276" y="670"/>
                  <a:pt x="3247" y="737"/>
                  <a:pt x="3189" y="791"/>
                </a:cubicBezTo>
                <a:cubicBezTo>
                  <a:pt x="3132" y="845"/>
                  <a:pt x="3059" y="872"/>
                  <a:pt x="2971" y="872"/>
                </a:cubicBezTo>
                <a:cubicBezTo>
                  <a:pt x="2887" y="872"/>
                  <a:pt x="2816" y="844"/>
                  <a:pt x="2759" y="790"/>
                </a:cubicBezTo>
                <a:cubicBezTo>
                  <a:pt x="2703" y="735"/>
                  <a:pt x="2674" y="667"/>
                  <a:pt x="2674" y="585"/>
                </a:cubicBezTo>
                <a:cubicBezTo>
                  <a:pt x="2674" y="503"/>
                  <a:pt x="2703" y="434"/>
                  <a:pt x="2760" y="379"/>
                </a:cubicBezTo>
                <a:cubicBezTo>
                  <a:pt x="2818" y="324"/>
                  <a:pt x="2890" y="296"/>
                  <a:pt x="2976" y="296"/>
                </a:cubicBezTo>
                <a:close/>
                <a:moveTo>
                  <a:pt x="2970" y="397"/>
                </a:moveTo>
                <a:cubicBezTo>
                  <a:pt x="2917" y="397"/>
                  <a:pt x="2873" y="415"/>
                  <a:pt x="2839" y="450"/>
                </a:cubicBezTo>
                <a:cubicBezTo>
                  <a:pt x="2804" y="485"/>
                  <a:pt x="2787" y="530"/>
                  <a:pt x="2787" y="584"/>
                </a:cubicBezTo>
                <a:cubicBezTo>
                  <a:pt x="2787" y="638"/>
                  <a:pt x="2805" y="682"/>
                  <a:pt x="2840" y="716"/>
                </a:cubicBezTo>
                <a:cubicBezTo>
                  <a:pt x="2875" y="750"/>
                  <a:pt x="2920" y="767"/>
                  <a:pt x="2975" y="767"/>
                </a:cubicBezTo>
                <a:cubicBezTo>
                  <a:pt x="3030" y="767"/>
                  <a:pt x="3075" y="750"/>
                  <a:pt x="3110" y="716"/>
                </a:cubicBezTo>
                <a:cubicBezTo>
                  <a:pt x="3145" y="681"/>
                  <a:pt x="3163" y="637"/>
                  <a:pt x="3163" y="583"/>
                </a:cubicBezTo>
                <a:cubicBezTo>
                  <a:pt x="3163" y="529"/>
                  <a:pt x="3144" y="485"/>
                  <a:pt x="3108" y="450"/>
                </a:cubicBezTo>
                <a:cubicBezTo>
                  <a:pt x="3072" y="415"/>
                  <a:pt x="3026" y="397"/>
                  <a:pt x="2970" y="397"/>
                </a:cubicBezTo>
                <a:close/>
                <a:moveTo>
                  <a:pt x="3862" y="452"/>
                </a:moveTo>
                <a:lnTo>
                  <a:pt x="3862" y="862"/>
                </a:lnTo>
                <a:lnTo>
                  <a:pt x="3750" y="862"/>
                </a:lnTo>
                <a:lnTo>
                  <a:pt x="3750" y="547"/>
                </a:lnTo>
                <a:cubicBezTo>
                  <a:pt x="3750" y="484"/>
                  <a:pt x="3742" y="440"/>
                  <a:pt x="3725" y="415"/>
                </a:cubicBezTo>
                <a:cubicBezTo>
                  <a:pt x="3708" y="390"/>
                  <a:pt x="3679" y="378"/>
                  <a:pt x="3637" y="378"/>
                </a:cubicBezTo>
                <a:cubicBezTo>
                  <a:pt x="3614" y="378"/>
                  <a:pt x="3592" y="384"/>
                  <a:pt x="3573" y="394"/>
                </a:cubicBezTo>
                <a:cubicBezTo>
                  <a:pt x="3554" y="405"/>
                  <a:pt x="3531" y="424"/>
                  <a:pt x="3506" y="452"/>
                </a:cubicBezTo>
                <a:lnTo>
                  <a:pt x="3506" y="862"/>
                </a:lnTo>
                <a:lnTo>
                  <a:pt x="3395" y="862"/>
                </a:lnTo>
                <a:lnTo>
                  <a:pt x="3395" y="298"/>
                </a:lnTo>
                <a:lnTo>
                  <a:pt x="3506" y="298"/>
                </a:lnTo>
                <a:lnTo>
                  <a:pt x="3506" y="372"/>
                </a:lnTo>
                <a:cubicBezTo>
                  <a:pt x="3563" y="314"/>
                  <a:pt x="3619" y="285"/>
                  <a:pt x="3673" y="285"/>
                </a:cubicBezTo>
                <a:cubicBezTo>
                  <a:pt x="3745" y="285"/>
                  <a:pt x="3800" y="320"/>
                  <a:pt x="3839" y="388"/>
                </a:cubicBezTo>
                <a:cubicBezTo>
                  <a:pt x="3899" y="320"/>
                  <a:pt x="3961" y="285"/>
                  <a:pt x="4026" y="285"/>
                </a:cubicBezTo>
                <a:cubicBezTo>
                  <a:pt x="4081" y="285"/>
                  <a:pt x="4126" y="305"/>
                  <a:pt x="4162" y="345"/>
                </a:cubicBezTo>
                <a:cubicBezTo>
                  <a:pt x="4197" y="385"/>
                  <a:pt x="4215" y="447"/>
                  <a:pt x="4215" y="529"/>
                </a:cubicBezTo>
                <a:lnTo>
                  <a:pt x="4215" y="862"/>
                </a:lnTo>
                <a:lnTo>
                  <a:pt x="4103" y="862"/>
                </a:lnTo>
                <a:lnTo>
                  <a:pt x="4103" y="526"/>
                </a:lnTo>
                <a:cubicBezTo>
                  <a:pt x="4103" y="479"/>
                  <a:pt x="4093" y="443"/>
                  <a:pt x="4074" y="418"/>
                </a:cubicBezTo>
                <a:cubicBezTo>
                  <a:pt x="4055" y="393"/>
                  <a:pt x="4027" y="381"/>
                  <a:pt x="3991" y="381"/>
                </a:cubicBezTo>
                <a:cubicBezTo>
                  <a:pt x="3945" y="381"/>
                  <a:pt x="3902" y="404"/>
                  <a:pt x="3862" y="452"/>
                </a:cubicBezTo>
                <a:close/>
                <a:moveTo>
                  <a:pt x="4830" y="452"/>
                </a:moveTo>
                <a:lnTo>
                  <a:pt x="4830" y="862"/>
                </a:lnTo>
                <a:lnTo>
                  <a:pt x="4718" y="862"/>
                </a:lnTo>
                <a:lnTo>
                  <a:pt x="4718" y="547"/>
                </a:lnTo>
                <a:cubicBezTo>
                  <a:pt x="4718" y="484"/>
                  <a:pt x="4710" y="440"/>
                  <a:pt x="4693" y="415"/>
                </a:cubicBezTo>
                <a:cubicBezTo>
                  <a:pt x="4677" y="390"/>
                  <a:pt x="4647" y="378"/>
                  <a:pt x="4605" y="378"/>
                </a:cubicBezTo>
                <a:cubicBezTo>
                  <a:pt x="4582" y="378"/>
                  <a:pt x="4561" y="384"/>
                  <a:pt x="4541" y="394"/>
                </a:cubicBezTo>
                <a:cubicBezTo>
                  <a:pt x="4522" y="405"/>
                  <a:pt x="4500" y="424"/>
                  <a:pt x="4475" y="452"/>
                </a:cubicBezTo>
                <a:lnTo>
                  <a:pt x="4475" y="862"/>
                </a:lnTo>
                <a:lnTo>
                  <a:pt x="4363" y="862"/>
                </a:lnTo>
                <a:lnTo>
                  <a:pt x="4363" y="298"/>
                </a:lnTo>
                <a:lnTo>
                  <a:pt x="4475" y="298"/>
                </a:lnTo>
                <a:lnTo>
                  <a:pt x="4475" y="372"/>
                </a:lnTo>
                <a:cubicBezTo>
                  <a:pt x="4531" y="314"/>
                  <a:pt x="4587" y="285"/>
                  <a:pt x="4642" y="285"/>
                </a:cubicBezTo>
                <a:cubicBezTo>
                  <a:pt x="4713" y="285"/>
                  <a:pt x="4768" y="320"/>
                  <a:pt x="4808" y="388"/>
                </a:cubicBezTo>
                <a:cubicBezTo>
                  <a:pt x="4867" y="320"/>
                  <a:pt x="4930" y="285"/>
                  <a:pt x="4995" y="285"/>
                </a:cubicBezTo>
                <a:cubicBezTo>
                  <a:pt x="5050" y="285"/>
                  <a:pt x="5095" y="305"/>
                  <a:pt x="5130" y="345"/>
                </a:cubicBezTo>
                <a:cubicBezTo>
                  <a:pt x="5165" y="385"/>
                  <a:pt x="5183" y="447"/>
                  <a:pt x="5183" y="529"/>
                </a:cubicBezTo>
                <a:lnTo>
                  <a:pt x="5183" y="862"/>
                </a:lnTo>
                <a:lnTo>
                  <a:pt x="5071" y="862"/>
                </a:lnTo>
                <a:lnTo>
                  <a:pt x="5071" y="526"/>
                </a:lnTo>
                <a:cubicBezTo>
                  <a:pt x="5071" y="479"/>
                  <a:pt x="5062" y="443"/>
                  <a:pt x="5042" y="418"/>
                </a:cubicBezTo>
                <a:cubicBezTo>
                  <a:pt x="5023" y="393"/>
                  <a:pt x="4996" y="381"/>
                  <a:pt x="4960" y="381"/>
                </a:cubicBezTo>
                <a:cubicBezTo>
                  <a:pt x="4913" y="381"/>
                  <a:pt x="4870" y="404"/>
                  <a:pt x="4830" y="452"/>
                </a:cubicBezTo>
                <a:close/>
                <a:moveTo>
                  <a:pt x="5684" y="862"/>
                </a:moveTo>
                <a:lnTo>
                  <a:pt x="5684" y="790"/>
                </a:lnTo>
                <a:cubicBezTo>
                  <a:pt x="5660" y="816"/>
                  <a:pt x="5633" y="836"/>
                  <a:pt x="5603" y="850"/>
                </a:cubicBezTo>
                <a:cubicBezTo>
                  <a:pt x="5572" y="865"/>
                  <a:pt x="5542" y="872"/>
                  <a:pt x="5511" y="872"/>
                </a:cubicBezTo>
                <a:cubicBezTo>
                  <a:pt x="5476" y="872"/>
                  <a:pt x="5443" y="863"/>
                  <a:pt x="5413" y="845"/>
                </a:cubicBezTo>
                <a:cubicBezTo>
                  <a:pt x="5383" y="827"/>
                  <a:pt x="5360" y="803"/>
                  <a:pt x="5344" y="773"/>
                </a:cubicBezTo>
                <a:cubicBezTo>
                  <a:pt x="5329" y="742"/>
                  <a:pt x="5321" y="692"/>
                  <a:pt x="5321" y="621"/>
                </a:cubicBezTo>
                <a:lnTo>
                  <a:pt x="5321" y="298"/>
                </a:lnTo>
                <a:lnTo>
                  <a:pt x="5433" y="298"/>
                </a:lnTo>
                <a:lnTo>
                  <a:pt x="5433" y="619"/>
                </a:lnTo>
                <a:cubicBezTo>
                  <a:pt x="5433" y="679"/>
                  <a:pt x="5442" y="720"/>
                  <a:pt x="5459" y="744"/>
                </a:cubicBezTo>
                <a:cubicBezTo>
                  <a:pt x="5476" y="767"/>
                  <a:pt x="5506" y="779"/>
                  <a:pt x="5548" y="779"/>
                </a:cubicBezTo>
                <a:cubicBezTo>
                  <a:pt x="5602" y="779"/>
                  <a:pt x="5647" y="753"/>
                  <a:pt x="5684" y="701"/>
                </a:cubicBezTo>
                <a:lnTo>
                  <a:pt x="5684" y="298"/>
                </a:lnTo>
                <a:lnTo>
                  <a:pt x="5796" y="298"/>
                </a:lnTo>
                <a:lnTo>
                  <a:pt x="5796" y="862"/>
                </a:lnTo>
                <a:lnTo>
                  <a:pt x="5684" y="862"/>
                </a:lnTo>
                <a:close/>
                <a:moveTo>
                  <a:pt x="6064" y="298"/>
                </a:moveTo>
                <a:lnTo>
                  <a:pt x="6064" y="368"/>
                </a:lnTo>
                <a:cubicBezTo>
                  <a:pt x="6113" y="313"/>
                  <a:pt x="6170" y="285"/>
                  <a:pt x="6233" y="285"/>
                </a:cubicBezTo>
                <a:cubicBezTo>
                  <a:pt x="6269" y="285"/>
                  <a:pt x="6301" y="294"/>
                  <a:pt x="6332" y="313"/>
                </a:cubicBezTo>
                <a:cubicBezTo>
                  <a:pt x="6362" y="331"/>
                  <a:pt x="6385" y="356"/>
                  <a:pt x="6400" y="388"/>
                </a:cubicBezTo>
                <a:cubicBezTo>
                  <a:pt x="6416" y="419"/>
                  <a:pt x="6424" y="470"/>
                  <a:pt x="6424" y="538"/>
                </a:cubicBezTo>
                <a:lnTo>
                  <a:pt x="6424" y="862"/>
                </a:lnTo>
                <a:lnTo>
                  <a:pt x="6312" y="862"/>
                </a:lnTo>
                <a:lnTo>
                  <a:pt x="6312" y="539"/>
                </a:lnTo>
                <a:cubicBezTo>
                  <a:pt x="6312" y="482"/>
                  <a:pt x="6303" y="440"/>
                  <a:pt x="6286" y="415"/>
                </a:cubicBezTo>
                <a:cubicBezTo>
                  <a:pt x="6268" y="390"/>
                  <a:pt x="6239" y="378"/>
                  <a:pt x="6198" y="378"/>
                </a:cubicBezTo>
                <a:cubicBezTo>
                  <a:pt x="6145" y="378"/>
                  <a:pt x="6100" y="404"/>
                  <a:pt x="6064" y="457"/>
                </a:cubicBezTo>
                <a:lnTo>
                  <a:pt x="6064" y="862"/>
                </a:lnTo>
                <a:lnTo>
                  <a:pt x="5949" y="862"/>
                </a:lnTo>
                <a:lnTo>
                  <a:pt x="5949" y="298"/>
                </a:lnTo>
                <a:lnTo>
                  <a:pt x="6064" y="298"/>
                </a:lnTo>
                <a:close/>
                <a:moveTo>
                  <a:pt x="6552" y="821"/>
                </a:moveTo>
                <a:lnTo>
                  <a:pt x="6552" y="701"/>
                </a:lnTo>
                <a:cubicBezTo>
                  <a:pt x="6584" y="723"/>
                  <a:pt x="6616" y="741"/>
                  <a:pt x="6649" y="754"/>
                </a:cubicBezTo>
                <a:cubicBezTo>
                  <a:pt x="6682" y="768"/>
                  <a:pt x="6709" y="775"/>
                  <a:pt x="6732" y="775"/>
                </a:cubicBezTo>
                <a:cubicBezTo>
                  <a:pt x="6755" y="775"/>
                  <a:pt x="6775" y="769"/>
                  <a:pt x="6792" y="758"/>
                </a:cubicBezTo>
                <a:cubicBezTo>
                  <a:pt x="6809" y="746"/>
                  <a:pt x="6817" y="733"/>
                  <a:pt x="6817" y="717"/>
                </a:cubicBezTo>
                <a:cubicBezTo>
                  <a:pt x="6817" y="700"/>
                  <a:pt x="6812" y="687"/>
                  <a:pt x="6801" y="676"/>
                </a:cubicBezTo>
                <a:cubicBezTo>
                  <a:pt x="6790" y="665"/>
                  <a:pt x="6767" y="649"/>
                  <a:pt x="6731" y="629"/>
                </a:cubicBezTo>
                <a:cubicBezTo>
                  <a:pt x="6659" y="589"/>
                  <a:pt x="6612" y="554"/>
                  <a:pt x="6589" y="526"/>
                </a:cubicBezTo>
                <a:cubicBezTo>
                  <a:pt x="6567" y="497"/>
                  <a:pt x="6556" y="466"/>
                  <a:pt x="6556" y="433"/>
                </a:cubicBezTo>
                <a:cubicBezTo>
                  <a:pt x="6556" y="389"/>
                  <a:pt x="6573" y="354"/>
                  <a:pt x="6606" y="326"/>
                </a:cubicBezTo>
                <a:cubicBezTo>
                  <a:pt x="6640" y="299"/>
                  <a:pt x="6684" y="285"/>
                  <a:pt x="6737" y="285"/>
                </a:cubicBezTo>
                <a:cubicBezTo>
                  <a:pt x="6792" y="285"/>
                  <a:pt x="6848" y="301"/>
                  <a:pt x="6906" y="332"/>
                </a:cubicBezTo>
                <a:lnTo>
                  <a:pt x="6906" y="442"/>
                </a:lnTo>
                <a:cubicBezTo>
                  <a:pt x="6840" y="402"/>
                  <a:pt x="6786" y="382"/>
                  <a:pt x="6744" y="382"/>
                </a:cubicBezTo>
                <a:cubicBezTo>
                  <a:pt x="6722" y="382"/>
                  <a:pt x="6705" y="386"/>
                  <a:pt x="6691" y="396"/>
                </a:cubicBezTo>
                <a:cubicBezTo>
                  <a:pt x="6678" y="405"/>
                  <a:pt x="6671" y="417"/>
                  <a:pt x="6671" y="433"/>
                </a:cubicBezTo>
                <a:cubicBezTo>
                  <a:pt x="6671" y="446"/>
                  <a:pt x="6678" y="458"/>
                  <a:pt x="6690" y="470"/>
                </a:cubicBezTo>
                <a:cubicBezTo>
                  <a:pt x="6702" y="482"/>
                  <a:pt x="6723" y="497"/>
                  <a:pt x="6753" y="514"/>
                </a:cubicBezTo>
                <a:lnTo>
                  <a:pt x="6793" y="536"/>
                </a:lnTo>
                <a:cubicBezTo>
                  <a:pt x="6887" y="590"/>
                  <a:pt x="6934" y="649"/>
                  <a:pt x="6934" y="713"/>
                </a:cubicBezTo>
                <a:cubicBezTo>
                  <a:pt x="6934" y="759"/>
                  <a:pt x="6916" y="797"/>
                  <a:pt x="6880" y="827"/>
                </a:cubicBezTo>
                <a:cubicBezTo>
                  <a:pt x="6844" y="857"/>
                  <a:pt x="6797" y="872"/>
                  <a:pt x="6740" y="872"/>
                </a:cubicBezTo>
                <a:cubicBezTo>
                  <a:pt x="6707" y="872"/>
                  <a:pt x="6677" y="868"/>
                  <a:pt x="6651" y="861"/>
                </a:cubicBezTo>
                <a:cubicBezTo>
                  <a:pt x="6625" y="854"/>
                  <a:pt x="6592" y="840"/>
                  <a:pt x="6552" y="821"/>
                </a:cubicBezTo>
                <a:close/>
                <a:moveTo>
                  <a:pt x="7757" y="298"/>
                </a:moveTo>
                <a:lnTo>
                  <a:pt x="7878" y="298"/>
                </a:lnTo>
                <a:lnTo>
                  <a:pt x="7631" y="872"/>
                </a:lnTo>
                <a:lnTo>
                  <a:pt x="7591" y="872"/>
                </a:lnTo>
                <a:lnTo>
                  <a:pt x="7337" y="298"/>
                </a:lnTo>
                <a:lnTo>
                  <a:pt x="7459" y="298"/>
                </a:lnTo>
                <a:lnTo>
                  <a:pt x="7611" y="645"/>
                </a:lnTo>
                <a:lnTo>
                  <a:pt x="7757" y="298"/>
                </a:lnTo>
                <a:close/>
                <a:moveTo>
                  <a:pt x="8020" y="60"/>
                </a:moveTo>
                <a:cubicBezTo>
                  <a:pt x="8038" y="60"/>
                  <a:pt x="8054" y="67"/>
                  <a:pt x="8067" y="79"/>
                </a:cubicBezTo>
                <a:cubicBezTo>
                  <a:pt x="8080" y="92"/>
                  <a:pt x="8086" y="108"/>
                  <a:pt x="8086" y="126"/>
                </a:cubicBezTo>
                <a:cubicBezTo>
                  <a:pt x="8086" y="144"/>
                  <a:pt x="8080" y="160"/>
                  <a:pt x="8067" y="173"/>
                </a:cubicBezTo>
                <a:cubicBezTo>
                  <a:pt x="8054" y="186"/>
                  <a:pt x="8038" y="192"/>
                  <a:pt x="8020" y="192"/>
                </a:cubicBezTo>
                <a:cubicBezTo>
                  <a:pt x="8002" y="192"/>
                  <a:pt x="7987" y="186"/>
                  <a:pt x="7974" y="172"/>
                </a:cubicBezTo>
                <a:cubicBezTo>
                  <a:pt x="7961" y="159"/>
                  <a:pt x="7955" y="143"/>
                  <a:pt x="7955" y="126"/>
                </a:cubicBezTo>
                <a:cubicBezTo>
                  <a:pt x="7955" y="109"/>
                  <a:pt x="7961" y="94"/>
                  <a:pt x="7974" y="80"/>
                </a:cubicBezTo>
                <a:cubicBezTo>
                  <a:pt x="7987" y="67"/>
                  <a:pt x="8002" y="60"/>
                  <a:pt x="8020" y="60"/>
                </a:cubicBezTo>
                <a:close/>
                <a:moveTo>
                  <a:pt x="7965" y="298"/>
                </a:moveTo>
                <a:lnTo>
                  <a:pt x="8076" y="298"/>
                </a:lnTo>
                <a:lnTo>
                  <a:pt x="8076" y="862"/>
                </a:lnTo>
                <a:lnTo>
                  <a:pt x="7965" y="862"/>
                </a:lnTo>
                <a:lnTo>
                  <a:pt x="7965" y="298"/>
                </a:lnTo>
                <a:close/>
                <a:moveTo>
                  <a:pt x="8210" y="821"/>
                </a:moveTo>
                <a:lnTo>
                  <a:pt x="8210" y="701"/>
                </a:lnTo>
                <a:cubicBezTo>
                  <a:pt x="8241" y="723"/>
                  <a:pt x="8273" y="741"/>
                  <a:pt x="8306" y="754"/>
                </a:cubicBezTo>
                <a:cubicBezTo>
                  <a:pt x="8339" y="768"/>
                  <a:pt x="8367" y="775"/>
                  <a:pt x="8389" y="775"/>
                </a:cubicBezTo>
                <a:cubicBezTo>
                  <a:pt x="8413" y="775"/>
                  <a:pt x="8433" y="769"/>
                  <a:pt x="8450" y="758"/>
                </a:cubicBezTo>
                <a:cubicBezTo>
                  <a:pt x="8466" y="746"/>
                  <a:pt x="8475" y="733"/>
                  <a:pt x="8475" y="717"/>
                </a:cubicBezTo>
                <a:cubicBezTo>
                  <a:pt x="8475" y="700"/>
                  <a:pt x="8469" y="687"/>
                  <a:pt x="8458" y="676"/>
                </a:cubicBezTo>
                <a:cubicBezTo>
                  <a:pt x="8448" y="665"/>
                  <a:pt x="8424" y="649"/>
                  <a:pt x="8388" y="629"/>
                </a:cubicBezTo>
                <a:cubicBezTo>
                  <a:pt x="8316" y="589"/>
                  <a:pt x="8269" y="554"/>
                  <a:pt x="8247" y="526"/>
                </a:cubicBezTo>
                <a:cubicBezTo>
                  <a:pt x="8225" y="497"/>
                  <a:pt x="8213" y="466"/>
                  <a:pt x="8213" y="433"/>
                </a:cubicBezTo>
                <a:cubicBezTo>
                  <a:pt x="8213" y="389"/>
                  <a:pt x="8230" y="354"/>
                  <a:pt x="8264" y="326"/>
                </a:cubicBezTo>
                <a:cubicBezTo>
                  <a:pt x="8298" y="299"/>
                  <a:pt x="8341" y="285"/>
                  <a:pt x="8394" y="285"/>
                </a:cubicBezTo>
                <a:cubicBezTo>
                  <a:pt x="8449" y="285"/>
                  <a:pt x="8506" y="301"/>
                  <a:pt x="8564" y="332"/>
                </a:cubicBezTo>
                <a:lnTo>
                  <a:pt x="8564" y="442"/>
                </a:lnTo>
                <a:cubicBezTo>
                  <a:pt x="8498" y="402"/>
                  <a:pt x="8443" y="382"/>
                  <a:pt x="8401" y="382"/>
                </a:cubicBezTo>
                <a:cubicBezTo>
                  <a:pt x="8380" y="382"/>
                  <a:pt x="8362" y="386"/>
                  <a:pt x="8349" y="396"/>
                </a:cubicBezTo>
                <a:cubicBezTo>
                  <a:pt x="8336" y="405"/>
                  <a:pt x="8329" y="417"/>
                  <a:pt x="8329" y="433"/>
                </a:cubicBezTo>
                <a:cubicBezTo>
                  <a:pt x="8329" y="446"/>
                  <a:pt x="8335" y="458"/>
                  <a:pt x="8347" y="470"/>
                </a:cubicBezTo>
                <a:cubicBezTo>
                  <a:pt x="8359" y="482"/>
                  <a:pt x="8380" y="497"/>
                  <a:pt x="8411" y="514"/>
                </a:cubicBezTo>
                <a:lnTo>
                  <a:pt x="8451" y="536"/>
                </a:lnTo>
                <a:cubicBezTo>
                  <a:pt x="8545" y="590"/>
                  <a:pt x="8591" y="649"/>
                  <a:pt x="8591" y="713"/>
                </a:cubicBezTo>
                <a:cubicBezTo>
                  <a:pt x="8591" y="759"/>
                  <a:pt x="8573" y="797"/>
                  <a:pt x="8537" y="827"/>
                </a:cubicBezTo>
                <a:cubicBezTo>
                  <a:pt x="8501" y="857"/>
                  <a:pt x="8455" y="872"/>
                  <a:pt x="8398" y="872"/>
                </a:cubicBezTo>
                <a:cubicBezTo>
                  <a:pt x="8364" y="872"/>
                  <a:pt x="8334" y="868"/>
                  <a:pt x="8308" y="861"/>
                </a:cubicBezTo>
                <a:cubicBezTo>
                  <a:pt x="8282" y="854"/>
                  <a:pt x="8249" y="840"/>
                  <a:pt x="8210" y="821"/>
                </a:cubicBezTo>
                <a:close/>
                <a:moveTo>
                  <a:pt x="8778" y="60"/>
                </a:moveTo>
                <a:cubicBezTo>
                  <a:pt x="8797" y="60"/>
                  <a:pt x="8812" y="67"/>
                  <a:pt x="8825" y="79"/>
                </a:cubicBezTo>
                <a:cubicBezTo>
                  <a:pt x="8838" y="92"/>
                  <a:pt x="8845" y="108"/>
                  <a:pt x="8845" y="126"/>
                </a:cubicBezTo>
                <a:cubicBezTo>
                  <a:pt x="8845" y="144"/>
                  <a:pt x="8838" y="160"/>
                  <a:pt x="8825" y="173"/>
                </a:cubicBezTo>
                <a:cubicBezTo>
                  <a:pt x="8812" y="186"/>
                  <a:pt x="8797" y="192"/>
                  <a:pt x="8778" y="192"/>
                </a:cubicBezTo>
                <a:cubicBezTo>
                  <a:pt x="8761" y="192"/>
                  <a:pt x="8746" y="186"/>
                  <a:pt x="8733" y="172"/>
                </a:cubicBezTo>
                <a:cubicBezTo>
                  <a:pt x="8720" y="159"/>
                  <a:pt x="8713" y="143"/>
                  <a:pt x="8713" y="126"/>
                </a:cubicBezTo>
                <a:cubicBezTo>
                  <a:pt x="8713" y="109"/>
                  <a:pt x="8720" y="94"/>
                  <a:pt x="8733" y="80"/>
                </a:cubicBezTo>
                <a:cubicBezTo>
                  <a:pt x="8746" y="67"/>
                  <a:pt x="8761" y="60"/>
                  <a:pt x="8778" y="60"/>
                </a:cubicBezTo>
                <a:close/>
                <a:moveTo>
                  <a:pt x="8723" y="298"/>
                </a:moveTo>
                <a:lnTo>
                  <a:pt x="8835" y="298"/>
                </a:lnTo>
                <a:lnTo>
                  <a:pt x="8835" y="862"/>
                </a:lnTo>
                <a:lnTo>
                  <a:pt x="8723" y="862"/>
                </a:lnTo>
                <a:lnTo>
                  <a:pt x="8723" y="298"/>
                </a:lnTo>
                <a:close/>
                <a:moveTo>
                  <a:pt x="9265" y="296"/>
                </a:moveTo>
                <a:cubicBezTo>
                  <a:pt x="9351" y="296"/>
                  <a:pt x="9423" y="324"/>
                  <a:pt x="9480" y="380"/>
                </a:cubicBezTo>
                <a:cubicBezTo>
                  <a:pt x="9536" y="435"/>
                  <a:pt x="9565" y="505"/>
                  <a:pt x="9565" y="588"/>
                </a:cubicBezTo>
                <a:cubicBezTo>
                  <a:pt x="9565" y="670"/>
                  <a:pt x="9536" y="737"/>
                  <a:pt x="9478" y="791"/>
                </a:cubicBezTo>
                <a:cubicBezTo>
                  <a:pt x="9421" y="845"/>
                  <a:pt x="9348" y="872"/>
                  <a:pt x="9261" y="872"/>
                </a:cubicBezTo>
                <a:cubicBezTo>
                  <a:pt x="9176" y="872"/>
                  <a:pt x="9105" y="844"/>
                  <a:pt x="9048" y="790"/>
                </a:cubicBezTo>
                <a:cubicBezTo>
                  <a:pt x="8992" y="735"/>
                  <a:pt x="8963" y="667"/>
                  <a:pt x="8963" y="585"/>
                </a:cubicBezTo>
                <a:cubicBezTo>
                  <a:pt x="8963" y="503"/>
                  <a:pt x="8992" y="434"/>
                  <a:pt x="9049" y="379"/>
                </a:cubicBezTo>
                <a:cubicBezTo>
                  <a:pt x="9107" y="324"/>
                  <a:pt x="9179" y="296"/>
                  <a:pt x="9265" y="296"/>
                </a:cubicBezTo>
                <a:close/>
                <a:moveTo>
                  <a:pt x="9260" y="397"/>
                </a:moveTo>
                <a:cubicBezTo>
                  <a:pt x="9206" y="397"/>
                  <a:pt x="9162" y="415"/>
                  <a:pt x="9128" y="450"/>
                </a:cubicBezTo>
                <a:cubicBezTo>
                  <a:pt x="9093" y="485"/>
                  <a:pt x="9076" y="530"/>
                  <a:pt x="9076" y="584"/>
                </a:cubicBezTo>
                <a:cubicBezTo>
                  <a:pt x="9076" y="638"/>
                  <a:pt x="9094" y="682"/>
                  <a:pt x="9129" y="716"/>
                </a:cubicBezTo>
                <a:cubicBezTo>
                  <a:pt x="9164" y="750"/>
                  <a:pt x="9209" y="767"/>
                  <a:pt x="9265" y="767"/>
                </a:cubicBezTo>
                <a:cubicBezTo>
                  <a:pt x="9319" y="767"/>
                  <a:pt x="9364" y="750"/>
                  <a:pt x="9399" y="716"/>
                </a:cubicBezTo>
                <a:cubicBezTo>
                  <a:pt x="9434" y="681"/>
                  <a:pt x="9452" y="637"/>
                  <a:pt x="9452" y="583"/>
                </a:cubicBezTo>
                <a:cubicBezTo>
                  <a:pt x="9452" y="529"/>
                  <a:pt x="9434" y="485"/>
                  <a:pt x="9397" y="450"/>
                </a:cubicBezTo>
                <a:cubicBezTo>
                  <a:pt x="9361" y="415"/>
                  <a:pt x="9315" y="397"/>
                  <a:pt x="9260" y="397"/>
                </a:cubicBezTo>
                <a:close/>
                <a:moveTo>
                  <a:pt x="9801" y="298"/>
                </a:moveTo>
                <a:lnTo>
                  <a:pt x="9801" y="368"/>
                </a:lnTo>
                <a:cubicBezTo>
                  <a:pt x="9850" y="313"/>
                  <a:pt x="9907" y="285"/>
                  <a:pt x="9970" y="285"/>
                </a:cubicBezTo>
                <a:cubicBezTo>
                  <a:pt x="10006" y="285"/>
                  <a:pt x="10038" y="294"/>
                  <a:pt x="10069" y="313"/>
                </a:cubicBezTo>
                <a:cubicBezTo>
                  <a:pt x="10099" y="331"/>
                  <a:pt x="10122" y="356"/>
                  <a:pt x="10137" y="388"/>
                </a:cubicBezTo>
                <a:cubicBezTo>
                  <a:pt x="10153" y="419"/>
                  <a:pt x="10161" y="470"/>
                  <a:pt x="10161" y="538"/>
                </a:cubicBezTo>
                <a:lnTo>
                  <a:pt x="10161" y="862"/>
                </a:lnTo>
                <a:lnTo>
                  <a:pt x="10049" y="862"/>
                </a:lnTo>
                <a:lnTo>
                  <a:pt x="10049" y="539"/>
                </a:lnTo>
                <a:cubicBezTo>
                  <a:pt x="10049" y="482"/>
                  <a:pt x="10041" y="440"/>
                  <a:pt x="10023" y="415"/>
                </a:cubicBezTo>
                <a:cubicBezTo>
                  <a:pt x="10005" y="390"/>
                  <a:pt x="9976" y="378"/>
                  <a:pt x="9935" y="378"/>
                </a:cubicBezTo>
                <a:cubicBezTo>
                  <a:pt x="9882" y="378"/>
                  <a:pt x="9837" y="404"/>
                  <a:pt x="9801" y="457"/>
                </a:cubicBezTo>
                <a:lnTo>
                  <a:pt x="9801" y="862"/>
                </a:lnTo>
                <a:lnTo>
                  <a:pt x="9686" y="862"/>
                </a:lnTo>
                <a:lnTo>
                  <a:pt x="9686" y="298"/>
                </a:lnTo>
                <a:lnTo>
                  <a:pt x="9801" y="2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98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st citat 5">
    <p:bg bwMode="auto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A4FBB620-7A8D-1246-4E9C-5A19D47A2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814647"/>
            <a:chOff x="0" y="0"/>
            <a:chExt cx="12192000" cy="814647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844CF2E-9D9B-8E84-34D8-611196411C81}"/>
                </a:ext>
              </a:extLst>
            </p:cNvPr>
            <p:cNvSpPr/>
            <p:nvPr/>
          </p:nvSpPr>
          <p:spPr bwMode="gray">
            <a:xfrm>
              <a:off x="0" y="0"/>
              <a:ext cx="12192000" cy="814647"/>
            </a:xfrm>
            <a:prstGeom prst="rect">
              <a:avLst/>
            </a:prstGeom>
            <a:solidFill>
              <a:srgbClr val="3E9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sv-SE" dirty="0"/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A6070F53-CC8A-E551-C595-BE4D0AF7432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6992" y="136699"/>
              <a:ext cx="357694" cy="565200"/>
              <a:chOff x="3266" y="1249"/>
              <a:chExt cx="1148" cy="1822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9146DBCA-61D6-AC55-6A70-F36B9546D5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" y="1804"/>
                <a:ext cx="1148" cy="1267"/>
              </a:xfrm>
              <a:custGeom>
                <a:avLst/>
                <a:gdLst>
                  <a:gd name="T0" fmla="*/ 5033 w 5033"/>
                  <a:gd name="T1" fmla="*/ 0 h 5563"/>
                  <a:gd name="T2" fmla="*/ 0 w 5033"/>
                  <a:gd name="T3" fmla="*/ 2489 h 5563"/>
                  <a:gd name="T4" fmla="*/ 851 w 5033"/>
                  <a:gd name="T5" fmla="*/ 4916 h 5563"/>
                  <a:gd name="T6" fmla="*/ 4176 w 5033"/>
                  <a:gd name="T7" fmla="*/ 4915 h 5563"/>
                  <a:gd name="T8" fmla="*/ 5033 w 5033"/>
                  <a:gd name="T9" fmla="*/ 2508 h 5563"/>
                  <a:gd name="T10" fmla="*/ 1048 w 5033"/>
                  <a:gd name="T11" fmla="*/ 5029 h 5563"/>
                  <a:gd name="T12" fmla="*/ 1539 w 5033"/>
                  <a:gd name="T13" fmla="*/ 4851 h 5563"/>
                  <a:gd name="T14" fmla="*/ 2513 w 5033"/>
                  <a:gd name="T15" fmla="*/ 5136 h 5563"/>
                  <a:gd name="T16" fmla="*/ 3443 w 5033"/>
                  <a:gd name="T17" fmla="*/ 4843 h 5563"/>
                  <a:gd name="T18" fmla="*/ 3986 w 5033"/>
                  <a:gd name="T19" fmla="*/ 5021 h 5563"/>
                  <a:gd name="T20" fmla="*/ 1048 w 5033"/>
                  <a:gd name="T21" fmla="*/ 5029 h 5563"/>
                  <a:gd name="T22" fmla="*/ 4021 w 5033"/>
                  <a:gd name="T23" fmla="*/ 3065 h 5563"/>
                  <a:gd name="T24" fmla="*/ 2968 w 5033"/>
                  <a:gd name="T25" fmla="*/ 3449 h 5563"/>
                  <a:gd name="T26" fmla="*/ 3245 w 5033"/>
                  <a:gd name="T27" fmla="*/ 3742 h 5563"/>
                  <a:gd name="T28" fmla="*/ 2845 w 5033"/>
                  <a:gd name="T29" fmla="*/ 4332 h 5563"/>
                  <a:gd name="T30" fmla="*/ 2192 w 5033"/>
                  <a:gd name="T31" fmla="*/ 4332 h 5563"/>
                  <a:gd name="T32" fmla="*/ 1792 w 5033"/>
                  <a:gd name="T33" fmla="*/ 3742 h 5563"/>
                  <a:gd name="T34" fmla="*/ 2065 w 5033"/>
                  <a:gd name="T35" fmla="*/ 3449 h 5563"/>
                  <a:gd name="T36" fmla="*/ 1012 w 5033"/>
                  <a:gd name="T37" fmla="*/ 3065 h 5563"/>
                  <a:gd name="T38" fmla="*/ 1091 w 5033"/>
                  <a:gd name="T39" fmla="*/ 1718 h 5563"/>
                  <a:gd name="T40" fmla="*/ 1455 w 5033"/>
                  <a:gd name="T41" fmla="*/ 1164 h 5563"/>
                  <a:gd name="T42" fmla="*/ 1922 w 5033"/>
                  <a:gd name="T43" fmla="*/ 689 h 5563"/>
                  <a:gd name="T44" fmla="*/ 3114 w 5033"/>
                  <a:gd name="T45" fmla="*/ 689 h 5563"/>
                  <a:gd name="T46" fmla="*/ 3578 w 5033"/>
                  <a:gd name="T47" fmla="*/ 1164 h 5563"/>
                  <a:gd name="T48" fmla="*/ 3946 w 5033"/>
                  <a:gd name="T49" fmla="*/ 1718 h 5563"/>
                  <a:gd name="T50" fmla="*/ 4414 w 5033"/>
                  <a:gd name="T51" fmla="*/ 4546 h 5563"/>
                  <a:gd name="T52" fmla="*/ 3919 w 5033"/>
                  <a:gd name="T53" fmla="*/ 4685 h 5563"/>
                  <a:gd name="T54" fmla="*/ 3008 w 5033"/>
                  <a:gd name="T55" fmla="*/ 4685 h 5563"/>
                  <a:gd name="T56" fmla="*/ 2057 w 5033"/>
                  <a:gd name="T57" fmla="*/ 4700 h 5563"/>
                  <a:gd name="T58" fmla="*/ 1083 w 5033"/>
                  <a:gd name="T59" fmla="*/ 4685 h 5563"/>
                  <a:gd name="T60" fmla="*/ 620 w 5033"/>
                  <a:gd name="T61" fmla="*/ 4546 h 5563"/>
                  <a:gd name="T62" fmla="*/ 1539 w 5033"/>
                  <a:gd name="T63" fmla="*/ 4257 h 5563"/>
                  <a:gd name="T64" fmla="*/ 2513 w 5033"/>
                  <a:gd name="T65" fmla="*/ 4542 h 5563"/>
                  <a:gd name="T66" fmla="*/ 3443 w 5033"/>
                  <a:gd name="T67" fmla="*/ 4249 h 5563"/>
                  <a:gd name="T68" fmla="*/ 4414 w 5033"/>
                  <a:gd name="T69" fmla="*/ 4546 h 5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33" h="5563">
                    <a:moveTo>
                      <a:pt x="5033" y="2491"/>
                    </a:moveTo>
                    <a:lnTo>
                      <a:pt x="5033" y="0"/>
                    </a:lnTo>
                    <a:lnTo>
                      <a:pt x="0" y="0"/>
                    </a:lnTo>
                    <a:lnTo>
                      <a:pt x="0" y="2489"/>
                    </a:lnTo>
                    <a:cubicBezTo>
                      <a:pt x="0" y="2493"/>
                      <a:pt x="0" y="2503"/>
                      <a:pt x="0" y="2517"/>
                    </a:cubicBezTo>
                    <a:cubicBezTo>
                      <a:pt x="0" y="2734"/>
                      <a:pt x="33" y="4081"/>
                      <a:pt x="851" y="4916"/>
                    </a:cubicBezTo>
                    <a:cubicBezTo>
                      <a:pt x="1271" y="5346"/>
                      <a:pt x="1830" y="5563"/>
                      <a:pt x="2511" y="5563"/>
                    </a:cubicBezTo>
                    <a:cubicBezTo>
                      <a:pt x="3194" y="5563"/>
                      <a:pt x="3754" y="5345"/>
                      <a:pt x="4176" y="4915"/>
                    </a:cubicBezTo>
                    <a:cubicBezTo>
                      <a:pt x="4996" y="4080"/>
                      <a:pt x="5033" y="2734"/>
                      <a:pt x="5033" y="2518"/>
                    </a:cubicBezTo>
                    <a:lnTo>
                      <a:pt x="5033" y="2508"/>
                    </a:lnTo>
                    <a:cubicBezTo>
                      <a:pt x="5033" y="2499"/>
                      <a:pt x="5033" y="2493"/>
                      <a:pt x="5033" y="2491"/>
                    </a:cubicBezTo>
                    <a:close/>
                    <a:moveTo>
                      <a:pt x="1048" y="5029"/>
                    </a:moveTo>
                    <a:cubicBezTo>
                      <a:pt x="1079" y="5013"/>
                      <a:pt x="1107" y="4997"/>
                      <a:pt x="1135" y="4982"/>
                    </a:cubicBezTo>
                    <a:cubicBezTo>
                      <a:pt x="1250" y="4914"/>
                      <a:pt x="1356" y="4851"/>
                      <a:pt x="1539" y="4851"/>
                    </a:cubicBezTo>
                    <a:cubicBezTo>
                      <a:pt x="1776" y="4851"/>
                      <a:pt x="1919" y="4926"/>
                      <a:pt x="2057" y="5001"/>
                    </a:cubicBezTo>
                    <a:cubicBezTo>
                      <a:pt x="2188" y="5069"/>
                      <a:pt x="2315" y="5136"/>
                      <a:pt x="2513" y="5136"/>
                    </a:cubicBezTo>
                    <a:cubicBezTo>
                      <a:pt x="2723" y="5136"/>
                      <a:pt x="2869" y="5061"/>
                      <a:pt x="3008" y="4986"/>
                    </a:cubicBezTo>
                    <a:cubicBezTo>
                      <a:pt x="3143" y="4914"/>
                      <a:pt x="3269" y="4843"/>
                      <a:pt x="3443" y="4843"/>
                    </a:cubicBezTo>
                    <a:cubicBezTo>
                      <a:pt x="3638" y="4843"/>
                      <a:pt x="3776" y="4914"/>
                      <a:pt x="3919" y="4990"/>
                    </a:cubicBezTo>
                    <a:cubicBezTo>
                      <a:pt x="3943" y="5001"/>
                      <a:pt x="3966" y="5009"/>
                      <a:pt x="3986" y="5021"/>
                    </a:cubicBezTo>
                    <a:cubicBezTo>
                      <a:pt x="3634" y="5318"/>
                      <a:pt x="3158" y="5512"/>
                      <a:pt x="2513" y="5512"/>
                    </a:cubicBezTo>
                    <a:cubicBezTo>
                      <a:pt x="1871" y="5512"/>
                      <a:pt x="1400" y="5318"/>
                      <a:pt x="1048" y="5029"/>
                    </a:cubicBezTo>
                    <a:close/>
                    <a:moveTo>
                      <a:pt x="3954" y="2182"/>
                    </a:moveTo>
                    <a:cubicBezTo>
                      <a:pt x="3954" y="2182"/>
                      <a:pt x="4263" y="2653"/>
                      <a:pt x="4021" y="3065"/>
                    </a:cubicBezTo>
                    <a:cubicBezTo>
                      <a:pt x="3859" y="3342"/>
                      <a:pt x="3289" y="3370"/>
                      <a:pt x="3201" y="3382"/>
                    </a:cubicBezTo>
                    <a:cubicBezTo>
                      <a:pt x="3114" y="3393"/>
                      <a:pt x="2968" y="3401"/>
                      <a:pt x="2968" y="3449"/>
                    </a:cubicBezTo>
                    <a:cubicBezTo>
                      <a:pt x="2968" y="3489"/>
                      <a:pt x="3035" y="3493"/>
                      <a:pt x="3063" y="3500"/>
                    </a:cubicBezTo>
                    <a:cubicBezTo>
                      <a:pt x="3091" y="3508"/>
                      <a:pt x="3245" y="3520"/>
                      <a:pt x="3245" y="3742"/>
                    </a:cubicBezTo>
                    <a:cubicBezTo>
                      <a:pt x="3245" y="3960"/>
                      <a:pt x="2999" y="3972"/>
                      <a:pt x="2924" y="4027"/>
                    </a:cubicBezTo>
                    <a:cubicBezTo>
                      <a:pt x="2845" y="4087"/>
                      <a:pt x="2893" y="4284"/>
                      <a:pt x="2845" y="4332"/>
                    </a:cubicBezTo>
                    <a:cubicBezTo>
                      <a:pt x="2794" y="4384"/>
                      <a:pt x="2718" y="4447"/>
                      <a:pt x="2516" y="4447"/>
                    </a:cubicBezTo>
                    <a:cubicBezTo>
                      <a:pt x="2318" y="4447"/>
                      <a:pt x="2243" y="4384"/>
                      <a:pt x="2192" y="4332"/>
                    </a:cubicBezTo>
                    <a:cubicBezTo>
                      <a:pt x="2140" y="4284"/>
                      <a:pt x="2192" y="4087"/>
                      <a:pt x="2112" y="4027"/>
                    </a:cubicBezTo>
                    <a:cubicBezTo>
                      <a:pt x="2033" y="3972"/>
                      <a:pt x="1792" y="3960"/>
                      <a:pt x="1792" y="3742"/>
                    </a:cubicBezTo>
                    <a:cubicBezTo>
                      <a:pt x="1792" y="3520"/>
                      <a:pt x="1942" y="3508"/>
                      <a:pt x="1970" y="3500"/>
                    </a:cubicBezTo>
                    <a:cubicBezTo>
                      <a:pt x="1998" y="3493"/>
                      <a:pt x="2065" y="3489"/>
                      <a:pt x="2065" y="3449"/>
                    </a:cubicBezTo>
                    <a:cubicBezTo>
                      <a:pt x="2065" y="3401"/>
                      <a:pt x="1922" y="3393"/>
                      <a:pt x="1831" y="3382"/>
                    </a:cubicBezTo>
                    <a:cubicBezTo>
                      <a:pt x="1748" y="3370"/>
                      <a:pt x="1178" y="3342"/>
                      <a:pt x="1012" y="3065"/>
                    </a:cubicBezTo>
                    <a:cubicBezTo>
                      <a:pt x="770" y="2653"/>
                      <a:pt x="1083" y="2182"/>
                      <a:pt x="1083" y="2182"/>
                    </a:cubicBezTo>
                    <a:cubicBezTo>
                      <a:pt x="1083" y="2182"/>
                      <a:pt x="920" y="2023"/>
                      <a:pt x="1091" y="1718"/>
                    </a:cubicBezTo>
                    <a:cubicBezTo>
                      <a:pt x="1241" y="1449"/>
                      <a:pt x="1380" y="1437"/>
                      <a:pt x="1380" y="1437"/>
                    </a:cubicBezTo>
                    <a:cubicBezTo>
                      <a:pt x="1380" y="1437"/>
                      <a:pt x="1340" y="1326"/>
                      <a:pt x="1455" y="1164"/>
                    </a:cubicBezTo>
                    <a:cubicBezTo>
                      <a:pt x="1602" y="954"/>
                      <a:pt x="1784" y="950"/>
                      <a:pt x="1784" y="950"/>
                    </a:cubicBezTo>
                    <a:cubicBezTo>
                      <a:pt x="1784" y="950"/>
                      <a:pt x="1677" y="827"/>
                      <a:pt x="1922" y="689"/>
                    </a:cubicBezTo>
                    <a:cubicBezTo>
                      <a:pt x="2160" y="554"/>
                      <a:pt x="2489" y="439"/>
                      <a:pt x="2516" y="210"/>
                    </a:cubicBezTo>
                    <a:cubicBezTo>
                      <a:pt x="2544" y="439"/>
                      <a:pt x="2877" y="554"/>
                      <a:pt x="3114" y="689"/>
                    </a:cubicBezTo>
                    <a:cubicBezTo>
                      <a:pt x="3360" y="827"/>
                      <a:pt x="3253" y="950"/>
                      <a:pt x="3253" y="950"/>
                    </a:cubicBezTo>
                    <a:cubicBezTo>
                      <a:pt x="3253" y="950"/>
                      <a:pt x="3435" y="954"/>
                      <a:pt x="3578" y="1164"/>
                    </a:cubicBezTo>
                    <a:cubicBezTo>
                      <a:pt x="3697" y="1326"/>
                      <a:pt x="3657" y="1437"/>
                      <a:pt x="3657" y="1437"/>
                    </a:cubicBezTo>
                    <a:cubicBezTo>
                      <a:pt x="3657" y="1437"/>
                      <a:pt x="3796" y="1449"/>
                      <a:pt x="3946" y="1718"/>
                    </a:cubicBezTo>
                    <a:cubicBezTo>
                      <a:pt x="4116" y="2023"/>
                      <a:pt x="3954" y="2182"/>
                      <a:pt x="3954" y="2182"/>
                    </a:cubicBezTo>
                    <a:close/>
                    <a:moveTo>
                      <a:pt x="4414" y="4546"/>
                    </a:moveTo>
                    <a:cubicBezTo>
                      <a:pt x="4350" y="4637"/>
                      <a:pt x="4287" y="4724"/>
                      <a:pt x="4212" y="4807"/>
                    </a:cubicBezTo>
                    <a:cubicBezTo>
                      <a:pt x="4101" y="4776"/>
                      <a:pt x="4010" y="4732"/>
                      <a:pt x="3919" y="4685"/>
                    </a:cubicBezTo>
                    <a:cubicBezTo>
                      <a:pt x="3776" y="4613"/>
                      <a:pt x="3638" y="4542"/>
                      <a:pt x="3443" y="4542"/>
                    </a:cubicBezTo>
                    <a:cubicBezTo>
                      <a:pt x="3269" y="4542"/>
                      <a:pt x="3143" y="4613"/>
                      <a:pt x="3008" y="4685"/>
                    </a:cubicBezTo>
                    <a:cubicBezTo>
                      <a:pt x="2869" y="4760"/>
                      <a:pt x="2723" y="4835"/>
                      <a:pt x="2513" y="4835"/>
                    </a:cubicBezTo>
                    <a:cubicBezTo>
                      <a:pt x="2315" y="4835"/>
                      <a:pt x="2188" y="4768"/>
                      <a:pt x="2057" y="4700"/>
                    </a:cubicBezTo>
                    <a:cubicBezTo>
                      <a:pt x="1919" y="4625"/>
                      <a:pt x="1776" y="4550"/>
                      <a:pt x="1539" y="4550"/>
                    </a:cubicBezTo>
                    <a:cubicBezTo>
                      <a:pt x="1356" y="4550"/>
                      <a:pt x="1222" y="4617"/>
                      <a:pt x="1083" y="4685"/>
                    </a:cubicBezTo>
                    <a:cubicBezTo>
                      <a:pt x="1000" y="4728"/>
                      <a:pt x="917" y="4772"/>
                      <a:pt x="814" y="4803"/>
                    </a:cubicBezTo>
                    <a:cubicBezTo>
                      <a:pt x="743" y="4720"/>
                      <a:pt x="679" y="4637"/>
                      <a:pt x="620" y="4546"/>
                    </a:cubicBezTo>
                    <a:cubicBezTo>
                      <a:pt x="814" y="4530"/>
                      <a:pt x="952" y="4459"/>
                      <a:pt x="1083" y="4391"/>
                    </a:cubicBezTo>
                    <a:cubicBezTo>
                      <a:pt x="1222" y="4320"/>
                      <a:pt x="1356" y="4257"/>
                      <a:pt x="1539" y="4257"/>
                    </a:cubicBezTo>
                    <a:cubicBezTo>
                      <a:pt x="1776" y="4257"/>
                      <a:pt x="1919" y="4332"/>
                      <a:pt x="2057" y="4407"/>
                    </a:cubicBezTo>
                    <a:cubicBezTo>
                      <a:pt x="2188" y="4475"/>
                      <a:pt x="2315" y="4542"/>
                      <a:pt x="2513" y="4542"/>
                    </a:cubicBezTo>
                    <a:cubicBezTo>
                      <a:pt x="2723" y="4542"/>
                      <a:pt x="2869" y="4463"/>
                      <a:pt x="3008" y="4388"/>
                    </a:cubicBezTo>
                    <a:cubicBezTo>
                      <a:pt x="3143" y="4316"/>
                      <a:pt x="3269" y="4249"/>
                      <a:pt x="3443" y="4249"/>
                    </a:cubicBezTo>
                    <a:cubicBezTo>
                      <a:pt x="3638" y="4249"/>
                      <a:pt x="3776" y="4320"/>
                      <a:pt x="3919" y="4391"/>
                    </a:cubicBezTo>
                    <a:cubicBezTo>
                      <a:pt x="4061" y="4467"/>
                      <a:pt x="4204" y="4538"/>
                      <a:pt x="4414" y="454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95AE5468-94A9-C417-C360-D67E29693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948"/>
                <a:ext cx="562" cy="821"/>
              </a:xfrm>
              <a:custGeom>
                <a:avLst/>
                <a:gdLst>
                  <a:gd name="T0" fmla="*/ 1196 w 2463"/>
                  <a:gd name="T1" fmla="*/ 0 h 3604"/>
                  <a:gd name="T2" fmla="*/ 1263 w 2463"/>
                  <a:gd name="T3" fmla="*/ 0 h 3604"/>
                  <a:gd name="T4" fmla="*/ 1263 w 2463"/>
                  <a:gd name="T5" fmla="*/ 915 h 3604"/>
                  <a:gd name="T6" fmla="*/ 1703 w 2463"/>
                  <a:gd name="T7" fmla="*/ 472 h 3604"/>
                  <a:gd name="T8" fmla="*/ 1758 w 2463"/>
                  <a:gd name="T9" fmla="*/ 527 h 3604"/>
                  <a:gd name="T10" fmla="*/ 1263 w 2463"/>
                  <a:gd name="T11" fmla="*/ 1018 h 3604"/>
                  <a:gd name="T12" fmla="*/ 1263 w 2463"/>
                  <a:gd name="T13" fmla="*/ 1842 h 3604"/>
                  <a:gd name="T14" fmla="*/ 2052 w 2463"/>
                  <a:gd name="T15" fmla="*/ 1058 h 3604"/>
                  <a:gd name="T16" fmla="*/ 2099 w 2463"/>
                  <a:gd name="T17" fmla="*/ 1113 h 3604"/>
                  <a:gd name="T18" fmla="*/ 1263 w 2463"/>
                  <a:gd name="T19" fmla="*/ 1945 h 3604"/>
                  <a:gd name="T20" fmla="*/ 1263 w 2463"/>
                  <a:gd name="T21" fmla="*/ 2899 h 3604"/>
                  <a:gd name="T22" fmla="*/ 2412 w 2463"/>
                  <a:gd name="T23" fmla="*/ 1755 h 3604"/>
                  <a:gd name="T24" fmla="*/ 2463 w 2463"/>
                  <a:gd name="T25" fmla="*/ 1810 h 3604"/>
                  <a:gd name="T26" fmla="*/ 1263 w 2463"/>
                  <a:gd name="T27" fmla="*/ 3002 h 3604"/>
                  <a:gd name="T28" fmla="*/ 1263 w 2463"/>
                  <a:gd name="T29" fmla="*/ 3604 h 3604"/>
                  <a:gd name="T30" fmla="*/ 1196 w 2463"/>
                  <a:gd name="T31" fmla="*/ 3604 h 3604"/>
                  <a:gd name="T32" fmla="*/ 1196 w 2463"/>
                  <a:gd name="T33" fmla="*/ 3002 h 3604"/>
                  <a:gd name="T34" fmla="*/ 0 w 2463"/>
                  <a:gd name="T35" fmla="*/ 1810 h 3604"/>
                  <a:gd name="T36" fmla="*/ 56 w 2463"/>
                  <a:gd name="T37" fmla="*/ 1755 h 3604"/>
                  <a:gd name="T38" fmla="*/ 1196 w 2463"/>
                  <a:gd name="T39" fmla="*/ 2891 h 3604"/>
                  <a:gd name="T40" fmla="*/ 1196 w 2463"/>
                  <a:gd name="T41" fmla="*/ 1941 h 3604"/>
                  <a:gd name="T42" fmla="*/ 365 w 2463"/>
                  <a:gd name="T43" fmla="*/ 1113 h 3604"/>
                  <a:gd name="T44" fmla="*/ 416 w 2463"/>
                  <a:gd name="T45" fmla="*/ 1058 h 3604"/>
                  <a:gd name="T46" fmla="*/ 1196 w 2463"/>
                  <a:gd name="T47" fmla="*/ 1834 h 3604"/>
                  <a:gd name="T48" fmla="*/ 1196 w 2463"/>
                  <a:gd name="T49" fmla="*/ 1014 h 3604"/>
                  <a:gd name="T50" fmla="*/ 709 w 2463"/>
                  <a:gd name="T51" fmla="*/ 527 h 3604"/>
                  <a:gd name="T52" fmla="*/ 760 w 2463"/>
                  <a:gd name="T53" fmla="*/ 472 h 3604"/>
                  <a:gd name="T54" fmla="*/ 1196 w 2463"/>
                  <a:gd name="T55" fmla="*/ 907 h 3604"/>
                  <a:gd name="T56" fmla="*/ 1196 w 2463"/>
                  <a:gd name="T57" fmla="*/ 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63" h="3604">
                    <a:moveTo>
                      <a:pt x="1196" y="0"/>
                    </a:moveTo>
                    <a:lnTo>
                      <a:pt x="1263" y="0"/>
                    </a:lnTo>
                    <a:lnTo>
                      <a:pt x="1263" y="915"/>
                    </a:lnTo>
                    <a:lnTo>
                      <a:pt x="1703" y="472"/>
                    </a:lnTo>
                    <a:lnTo>
                      <a:pt x="1758" y="527"/>
                    </a:lnTo>
                    <a:lnTo>
                      <a:pt x="1263" y="1018"/>
                    </a:lnTo>
                    <a:lnTo>
                      <a:pt x="1263" y="1842"/>
                    </a:lnTo>
                    <a:lnTo>
                      <a:pt x="2052" y="1058"/>
                    </a:lnTo>
                    <a:lnTo>
                      <a:pt x="2099" y="1113"/>
                    </a:lnTo>
                    <a:lnTo>
                      <a:pt x="1263" y="1945"/>
                    </a:lnTo>
                    <a:lnTo>
                      <a:pt x="1263" y="2899"/>
                    </a:lnTo>
                    <a:lnTo>
                      <a:pt x="2412" y="1755"/>
                    </a:lnTo>
                    <a:lnTo>
                      <a:pt x="2463" y="1810"/>
                    </a:lnTo>
                    <a:lnTo>
                      <a:pt x="1263" y="3002"/>
                    </a:lnTo>
                    <a:lnTo>
                      <a:pt x="1263" y="3604"/>
                    </a:lnTo>
                    <a:lnTo>
                      <a:pt x="1196" y="3604"/>
                    </a:lnTo>
                    <a:lnTo>
                      <a:pt x="1196" y="3002"/>
                    </a:lnTo>
                    <a:lnTo>
                      <a:pt x="0" y="1810"/>
                    </a:lnTo>
                    <a:lnTo>
                      <a:pt x="56" y="1755"/>
                    </a:lnTo>
                    <a:lnTo>
                      <a:pt x="1196" y="2891"/>
                    </a:lnTo>
                    <a:lnTo>
                      <a:pt x="1196" y="1941"/>
                    </a:lnTo>
                    <a:lnTo>
                      <a:pt x="365" y="1113"/>
                    </a:lnTo>
                    <a:lnTo>
                      <a:pt x="416" y="1058"/>
                    </a:lnTo>
                    <a:lnTo>
                      <a:pt x="1196" y="1834"/>
                    </a:lnTo>
                    <a:lnTo>
                      <a:pt x="1196" y="1014"/>
                    </a:lnTo>
                    <a:lnTo>
                      <a:pt x="709" y="527"/>
                    </a:lnTo>
                    <a:lnTo>
                      <a:pt x="760" y="472"/>
                    </a:lnTo>
                    <a:lnTo>
                      <a:pt x="1196" y="907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2F1D0630-E45B-2A5A-16B3-A79FF32CB9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8" y="1249"/>
                <a:ext cx="411" cy="450"/>
              </a:xfrm>
              <a:custGeom>
                <a:avLst/>
                <a:gdLst>
                  <a:gd name="T0" fmla="*/ 1712 w 1797"/>
                  <a:gd name="T1" fmla="*/ 1967 h 1975"/>
                  <a:gd name="T2" fmla="*/ 1536 w 1797"/>
                  <a:gd name="T3" fmla="*/ 1967 h 1975"/>
                  <a:gd name="T4" fmla="*/ 1414 w 1797"/>
                  <a:gd name="T5" fmla="*/ 1975 h 1975"/>
                  <a:gd name="T6" fmla="*/ 1395 w 1797"/>
                  <a:gd name="T7" fmla="*/ 1860 h 1975"/>
                  <a:gd name="T8" fmla="*/ 1296 w 1797"/>
                  <a:gd name="T9" fmla="*/ 1527 h 1975"/>
                  <a:gd name="T10" fmla="*/ 1203 w 1797"/>
                  <a:gd name="T11" fmla="*/ 1255 h 1975"/>
                  <a:gd name="T12" fmla="*/ 1035 w 1797"/>
                  <a:gd name="T13" fmla="*/ 1249 h 1975"/>
                  <a:gd name="T14" fmla="*/ 707 w 1797"/>
                  <a:gd name="T15" fmla="*/ 1249 h 1975"/>
                  <a:gd name="T16" fmla="*/ 515 w 1797"/>
                  <a:gd name="T17" fmla="*/ 1255 h 1975"/>
                  <a:gd name="T18" fmla="*/ 421 w 1797"/>
                  <a:gd name="T19" fmla="*/ 1505 h 1975"/>
                  <a:gd name="T20" fmla="*/ 342 w 1797"/>
                  <a:gd name="T21" fmla="*/ 1846 h 1975"/>
                  <a:gd name="T22" fmla="*/ 361 w 1797"/>
                  <a:gd name="T23" fmla="*/ 1973 h 1975"/>
                  <a:gd name="T24" fmla="*/ 276 w 1797"/>
                  <a:gd name="T25" fmla="*/ 1967 h 1975"/>
                  <a:gd name="T26" fmla="*/ 86 w 1797"/>
                  <a:gd name="T27" fmla="*/ 1967 h 1975"/>
                  <a:gd name="T28" fmla="*/ 11 w 1797"/>
                  <a:gd name="T29" fmla="*/ 1973 h 1975"/>
                  <a:gd name="T30" fmla="*/ 0 w 1797"/>
                  <a:gd name="T31" fmla="*/ 1956 h 1975"/>
                  <a:gd name="T32" fmla="*/ 66 w 1797"/>
                  <a:gd name="T33" fmla="*/ 1832 h 1975"/>
                  <a:gd name="T34" fmla="*/ 143 w 1797"/>
                  <a:gd name="T35" fmla="*/ 1676 h 1975"/>
                  <a:gd name="T36" fmla="*/ 218 w 1797"/>
                  <a:gd name="T37" fmla="*/ 1505 h 1975"/>
                  <a:gd name="T38" fmla="*/ 674 w 1797"/>
                  <a:gd name="T39" fmla="*/ 383 h 1975"/>
                  <a:gd name="T40" fmla="*/ 790 w 1797"/>
                  <a:gd name="T41" fmla="*/ 39 h 1975"/>
                  <a:gd name="T42" fmla="*/ 848 w 1797"/>
                  <a:gd name="T43" fmla="*/ 30 h 1975"/>
                  <a:gd name="T44" fmla="*/ 969 w 1797"/>
                  <a:gd name="T45" fmla="*/ 11 h 1975"/>
                  <a:gd name="T46" fmla="*/ 1029 w 1797"/>
                  <a:gd name="T47" fmla="*/ 0 h 1975"/>
                  <a:gd name="T48" fmla="*/ 1115 w 1797"/>
                  <a:gd name="T49" fmla="*/ 281 h 1975"/>
                  <a:gd name="T50" fmla="*/ 1571 w 1797"/>
                  <a:gd name="T51" fmla="*/ 1494 h 1975"/>
                  <a:gd name="T52" fmla="*/ 1731 w 1797"/>
                  <a:gd name="T53" fmla="*/ 1854 h 1975"/>
                  <a:gd name="T54" fmla="*/ 1797 w 1797"/>
                  <a:gd name="T55" fmla="*/ 1973 h 1975"/>
                  <a:gd name="T56" fmla="*/ 1712 w 1797"/>
                  <a:gd name="T57" fmla="*/ 1967 h 1975"/>
                  <a:gd name="T58" fmla="*/ 873 w 1797"/>
                  <a:gd name="T59" fmla="*/ 305 h 1975"/>
                  <a:gd name="T60" fmla="*/ 573 w 1797"/>
                  <a:gd name="T61" fmla="*/ 1095 h 1975"/>
                  <a:gd name="T62" fmla="*/ 735 w 1797"/>
                  <a:gd name="T63" fmla="*/ 1101 h 1975"/>
                  <a:gd name="T64" fmla="*/ 1002 w 1797"/>
                  <a:gd name="T65" fmla="*/ 1101 h 1975"/>
                  <a:gd name="T66" fmla="*/ 1145 w 1797"/>
                  <a:gd name="T67" fmla="*/ 1095 h 1975"/>
                  <a:gd name="T68" fmla="*/ 873 w 1797"/>
                  <a:gd name="T69" fmla="*/ 305 h 1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7" h="1975">
                    <a:moveTo>
                      <a:pt x="1712" y="1967"/>
                    </a:moveTo>
                    <a:lnTo>
                      <a:pt x="1536" y="1967"/>
                    </a:lnTo>
                    <a:lnTo>
                      <a:pt x="1414" y="1975"/>
                    </a:lnTo>
                    <a:cubicBezTo>
                      <a:pt x="1406" y="1923"/>
                      <a:pt x="1401" y="1885"/>
                      <a:pt x="1395" y="1860"/>
                    </a:cubicBezTo>
                    <a:cubicBezTo>
                      <a:pt x="1379" y="1772"/>
                      <a:pt x="1351" y="1687"/>
                      <a:pt x="1296" y="1527"/>
                    </a:cubicBezTo>
                    <a:lnTo>
                      <a:pt x="1203" y="1255"/>
                    </a:lnTo>
                    <a:lnTo>
                      <a:pt x="1035" y="1249"/>
                    </a:lnTo>
                    <a:lnTo>
                      <a:pt x="707" y="1249"/>
                    </a:lnTo>
                    <a:lnTo>
                      <a:pt x="515" y="1255"/>
                    </a:lnTo>
                    <a:lnTo>
                      <a:pt x="421" y="1505"/>
                    </a:lnTo>
                    <a:cubicBezTo>
                      <a:pt x="369" y="1648"/>
                      <a:pt x="342" y="1764"/>
                      <a:pt x="342" y="1846"/>
                    </a:cubicBezTo>
                    <a:cubicBezTo>
                      <a:pt x="342" y="1887"/>
                      <a:pt x="344" y="1915"/>
                      <a:pt x="361" y="1973"/>
                    </a:cubicBezTo>
                    <a:lnTo>
                      <a:pt x="276" y="1967"/>
                    </a:lnTo>
                    <a:lnTo>
                      <a:pt x="86" y="1967"/>
                    </a:lnTo>
                    <a:lnTo>
                      <a:pt x="11" y="1973"/>
                    </a:lnTo>
                    <a:lnTo>
                      <a:pt x="0" y="1956"/>
                    </a:lnTo>
                    <a:cubicBezTo>
                      <a:pt x="31" y="1901"/>
                      <a:pt x="53" y="1860"/>
                      <a:pt x="66" y="1832"/>
                    </a:cubicBezTo>
                    <a:cubicBezTo>
                      <a:pt x="86" y="1797"/>
                      <a:pt x="110" y="1744"/>
                      <a:pt x="143" y="1676"/>
                    </a:cubicBezTo>
                    <a:cubicBezTo>
                      <a:pt x="176" y="1604"/>
                      <a:pt x="201" y="1546"/>
                      <a:pt x="218" y="1505"/>
                    </a:cubicBezTo>
                    <a:lnTo>
                      <a:pt x="674" y="383"/>
                    </a:lnTo>
                    <a:cubicBezTo>
                      <a:pt x="740" y="223"/>
                      <a:pt x="754" y="176"/>
                      <a:pt x="790" y="39"/>
                    </a:cubicBezTo>
                    <a:lnTo>
                      <a:pt x="848" y="30"/>
                    </a:lnTo>
                    <a:lnTo>
                      <a:pt x="969" y="11"/>
                    </a:lnTo>
                    <a:lnTo>
                      <a:pt x="1029" y="0"/>
                    </a:lnTo>
                    <a:cubicBezTo>
                      <a:pt x="1057" y="116"/>
                      <a:pt x="1068" y="160"/>
                      <a:pt x="1115" y="281"/>
                    </a:cubicBezTo>
                    <a:lnTo>
                      <a:pt x="1571" y="1494"/>
                    </a:lnTo>
                    <a:cubicBezTo>
                      <a:pt x="1607" y="1593"/>
                      <a:pt x="1665" y="1722"/>
                      <a:pt x="1731" y="1854"/>
                    </a:cubicBezTo>
                    <a:cubicBezTo>
                      <a:pt x="1756" y="1904"/>
                      <a:pt x="1767" y="1923"/>
                      <a:pt x="1797" y="1973"/>
                    </a:cubicBezTo>
                    <a:lnTo>
                      <a:pt x="1712" y="1967"/>
                    </a:lnTo>
                    <a:close/>
                    <a:moveTo>
                      <a:pt x="873" y="305"/>
                    </a:moveTo>
                    <a:lnTo>
                      <a:pt x="573" y="1095"/>
                    </a:lnTo>
                    <a:lnTo>
                      <a:pt x="735" y="1101"/>
                    </a:lnTo>
                    <a:lnTo>
                      <a:pt x="1002" y="1101"/>
                    </a:lnTo>
                    <a:lnTo>
                      <a:pt x="1145" y="1095"/>
                    </a:lnTo>
                    <a:lnTo>
                      <a:pt x="873" y="30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A8E9F629-2B1A-6F79-D5E9-939D121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1262"/>
                <a:ext cx="296" cy="439"/>
              </a:xfrm>
              <a:custGeom>
                <a:avLst/>
                <a:gdLst>
                  <a:gd name="T0" fmla="*/ 1268 w 1296"/>
                  <a:gd name="T1" fmla="*/ 1719 h 1926"/>
                  <a:gd name="T2" fmla="*/ 1243 w 1296"/>
                  <a:gd name="T3" fmla="*/ 1827 h 1926"/>
                  <a:gd name="T4" fmla="*/ 1224 w 1296"/>
                  <a:gd name="T5" fmla="*/ 1926 h 1926"/>
                  <a:gd name="T6" fmla="*/ 1117 w 1296"/>
                  <a:gd name="T7" fmla="*/ 1920 h 1926"/>
                  <a:gd name="T8" fmla="*/ 784 w 1296"/>
                  <a:gd name="T9" fmla="*/ 1915 h 1926"/>
                  <a:gd name="T10" fmla="*/ 415 w 1296"/>
                  <a:gd name="T11" fmla="*/ 1909 h 1926"/>
                  <a:gd name="T12" fmla="*/ 143 w 1296"/>
                  <a:gd name="T13" fmla="*/ 1915 h 1926"/>
                  <a:gd name="T14" fmla="*/ 159 w 1296"/>
                  <a:gd name="T15" fmla="*/ 1791 h 1926"/>
                  <a:gd name="T16" fmla="*/ 179 w 1296"/>
                  <a:gd name="T17" fmla="*/ 1392 h 1926"/>
                  <a:gd name="T18" fmla="*/ 181 w 1296"/>
                  <a:gd name="T19" fmla="*/ 487 h 1926"/>
                  <a:gd name="T20" fmla="*/ 162 w 1296"/>
                  <a:gd name="T21" fmla="*/ 201 h 1926"/>
                  <a:gd name="T22" fmla="*/ 27 w 1296"/>
                  <a:gd name="T23" fmla="*/ 115 h 1926"/>
                  <a:gd name="T24" fmla="*/ 0 w 1296"/>
                  <a:gd name="T25" fmla="*/ 115 h 1926"/>
                  <a:gd name="T26" fmla="*/ 52 w 1296"/>
                  <a:gd name="T27" fmla="*/ 0 h 1926"/>
                  <a:gd name="T28" fmla="*/ 121 w 1296"/>
                  <a:gd name="T29" fmla="*/ 3 h 1926"/>
                  <a:gd name="T30" fmla="*/ 377 w 1296"/>
                  <a:gd name="T31" fmla="*/ 3 h 1926"/>
                  <a:gd name="T32" fmla="*/ 462 w 1296"/>
                  <a:gd name="T33" fmla="*/ 0 h 1926"/>
                  <a:gd name="T34" fmla="*/ 446 w 1296"/>
                  <a:gd name="T35" fmla="*/ 201 h 1926"/>
                  <a:gd name="T36" fmla="*/ 440 w 1296"/>
                  <a:gd name="T37" fmla="*/ 498 h 1926"/>
                  <a:gd name="T38" fmla="*/ 437 w 1296"/>
                  <a:gd name="T39" fmla="*/ 1403 h 1926"/>
                  <a:gd name="T40" fmla="*/ 443 w 1296"/>
                  <a:gd name="T41" fmla="*/ 1527 h 1926"/>
                  <a:gd name="T42" fmla="*/ 492 w 1296"/>
                  <a:gd name="T43" fmla="*/ 1703 h 1926"/>
                  <a:gd name="T44" fmla="*/ 762 w 1296"/>
                  <a:gd name="T45" fmla="*/ 1761 h 1926"/>
                  <a:gd name="T46" fmla="*/ 1015 w 1296"/>
                  <a:gd name="T47" fmla="*/ 1741 h 1926"/>
                  <a:gd name="T48" fmla="*/ 1125 w 1296"/>
                  <a:gd name="T49" fmla="*/ 1708 h 1926"/>
                  <a:gd name="T50" fmla="*/ 1260 w 1296"/>
                  <a:gd name="T51" fmla="*/ 1612 h 1926"/>
                  <a:gd name="T52" fmla="*/ 1296 w 1296"/>
                  <a:gd name="T53" fmla="*/ 1634 h 1926"/>
                  <a:gd name="T54" fmla="*/ 1268 w 1296"/>
                  <a:gd name="T55" fmla="*/ 1719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96" h="1926">
                    <a:moveTo>
                      <a:pt x="1268" y="1719"/>
                    </a:moveTo>
                    <a:lnTo>
                      <a:pt x="1243" y="1827"/>
                    </a:lnTo>
                    <a:lnTo>
                      <a:pt x="1224" y="1926"/>
                    </a:lnTo>
                    <a:cubicBezTo>
                      <a:pt x="1175" y="1923"/>
                      <a:pt x="1139" y="1920"/>
                      <a:pt x="1117" y="1920"/>
                    </a:cubicBezTo>
                    <a:cubicBezTo>
                      <a:pt x="1106" y="1920"/>
                      <a:pt x="996" y="1917"/>
                      <a:pt x="784" y="1915"/>
                    </a:cubicBezTo>
                    <a:lnTo>
                      <a:pt x="415" y="1909"/>
                    </a:lnTo>
                    <a:lnTo>
                      <a:pt x="143" y="1915"/>
                    </a:lnTo>
                    <a:cubicBezTo>
                      <a:pt x="151" y="1860"/>
                      <a:pt x="157" y="1818"/>
                      <a:pt x="159" y="1791"/>
                    </a:cubicBezTo>
                    <a:cubicBezTo>
                      <a:pt x="176" y="1670"/>
                      <a:pt x="179" y="1645"/>
                      <a:pt x="179" y="1392"/>
                    </a:cubicBezTo>
                    <a:lnTo>
                      <a:pt x="181" y="487"/>
                    </a:lnTo>
                    <a:cubicBezTo>
                      <a:pt x="181" y="352"/>
                      <a:pt x="176" y="256"/>
                      <a:pt x="162" y="201"/>
                    </a:cubicBezTo>
                    <a:cubicBezTo>
                      <a:pt x="148" y="143"/>
                      <a:pt x="107" y="115"/>
                      <a:pt x="27" y="115"/>
                    </a:cubicBezTo>
                    <a:lnTo>
                      <a:pt x="0" y="115"/>
                    </a:lnTo>
                    <a:lnTo>
                      <a:pt x="52" y="0"/>
                    </a:lnTo>
                    <a:lnTo>
                      <a:pt x="121" y="3"/>
                    </a:lnTo>
                    <a:lnTo>
                      <a:pt x="377" y="3"/>
                    </a:lnTo>
                    <a:lnTo>
                      <a:pt x="462" y="0"/>
                    </a:lnTo>
                    <a:cubicBezTo>
                      <a:pt x="454" y="88"/>
                      <a:pt x="448" y="157"/>
                      <a:pt x="446" y="201"/>
                    </a:cubicBezTo>
                    <a:cubicBezTo>
                      <a:pt x="443" y="247"/>
                      <a:pt x="440" y="347"/>
                      <a:pt x="440" y="498"/>
                    </a:cubicBezTo>
                    <a:lnTo>
                      <a:pt x="437" y="1403"/>
                    </a:lnTo>
                    <a:cubicBezTo>
                      <a:pt x="437" y="1436"/>
                      <a:pt x="440" y="1477"/>
                      <a:pt x="443" y="1527"/>
                    </a:cubicBezTo>
                    <a:cubicBezTo>
                      <a:pt x="448" y="1629"/>
                      <a:pt x="459" y="1667"/>
                      <a:pt x="492" y="1703"/>
                    </a:cubicBezTo>
                    <a:cubicBezTo>
                      <a:pt x="536" y="1747"/>
                      <a:pt x="600" y="1761"/>
                      <a:pt x="762" y="1761"/>
                    </a:cubicBezTo>
                    <a:cubicBezTo>
                      <a:pt x="861" y="1761"/>
                      <a:pt x="941" y="1755"/>
                      <a:pt x="1015" y="1741"/>
                    </a:cubicBezTo>
                    <a:cubicBezTo>
                      <a:pt x="1051" y="1736"/>
                      <a:pt x="1089" y="1725"/>
                      <a:pt x="1125" y="1708"/>
                    </a:cubicBezTo>
                    <a:cubicBezTo>
                      <a:pt x="1180" y="1686"/>
                      <a:pt x="1205" y="1667"/>
                      <a:pt x="1260" y="1612"/>
                    </a:cubicBezTo>
                    <a:lnTo>
                      <a:pt x="1296" y="1634"/>
                    </a:lnTo>
                    <a:lnTo>
                      <a:pt x="1268" y="171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A3B8C8DE-D02A-0AB3-C961-5E89E0E05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1261"/>
                <a:ext cx="295" cy="440"/>
              </a:xfrm>
              <a:custGeom>
                <a:avLst/>
                <a:gdLst>
                  <a:gd name="T0" fmla="*/ 1268 w 1293"/>
                  <a:gd name="T1" fmla="*/ 1725 h 1932"/>
                  <a:gd name="T2" fmla="*/ 1243 w 1293"/>
                  <a:gd name="T3" fmla="*/ 1833 h 1932"/>
                  <a:gd name="T4" fmla="*/ 1224 w 1293"/>
                  <a:gd name="T5" fmla="*/ 1932 h 1932"/>
                  <a:gd name="T6" fmla="*/ 1117 w 1293"/>
                  <a:gd name="T7" fmla="*/ 1926 h 1932"/>
                  <a:gd name="T8" fmla="*/ 784 w 1293"/>
                  <a:gd name="T9" fmla="*/ 1921 h 1932"/>
                  <a:gd name="T10" fmla="*/ 415 w 1293"/>
                  <a:gd name="T11" fmla="*/ 1915 h 1932"/>
                  <a:gd name="T12" fmla="*/ 143 w 1293"/>
                  <a:gd name="T13" fmla="*/ 1921 h 1932"/>
                  <a:gd name="T14" fmla="*/ 160 w 1293"/>
                  <a:gd name="T15" fmla="*/ 1797 h 1932"/>
                  <a:gd name="T16" fmla="*/ 179 w 1293"/>
                  <a:gd name="T17" fmla="*/ 1398 h 1932"/>
                  <a:gd name="T18" fmla="*/ 181 w 1293"/>
                  <a:gd name="T19" fmla="*/ 493 h 1932"/>
                  <a:gd name="T20" fmla="*/ 162 w 1293"/>
                  <a:gd name="T21" fmla="*/ 207 h 1932"/>
                  <a:gd name="T22" fmla="*/ 27 w 1293"/>
                  <a:gd name="T23" fmla="*/ 121 h 1932"/>
                  <a:gd name="T24" fmla="*/ 0 w 1293"/>
                  <a:gd name="T25" fmla="*/ 121 h 1932"/>
                  <a:gd name="T26" fmla="*/ 52 w 1293"/>
                  <a:gd name="T27" fmla="*/ 6 h 1932"/>
                  <a:gd name="T28" fmla="*/ 275 w 1293"/>
                  <a:gd name="T29" fmla="*/ 9 h 1932"/>
                  <a:gd name="T30" fmla="*/ 657 w 1293"/>
                  <a:gd name="T31" fmla="*/ 9 h 1932"/>
                  <a:gd name="T32" fmla="*/ 1183 w 1293"/>
                  <a:gd name="T33" fmla="*/ 0 h 1932"/>
                  <a:gd name="T34" fmla="*/ 1147 w 1293"/>
                  <a:gd name="T35" fmla="*/ 88 h 1932"/>
                  <a:gd name="T36" fmla="*/ 1111 w 1293"/>
                  <a:gd name="T37" fmla="*/ 201 h 1932"/>
                  <a:gd name="T38" fmla="*/ 1092 w 1293"/>
                  <a:gd name="T39" fmla="*/ 270 h 1932"/>
                  <a:gd name="T40" fmla="*/ 1059 w 1293"/>
                  <a:gd name="T41" fmla="*/ 275 h 1932"/>
                  <a:gd name="T42" fmla="*/ 919 w 1293"/>
                  <a:gd name="T43" fmla="*/ 185 h 1932"/>
                  <a:gd name="T44" fmla="*/ 652 w 1293"/>
                  <a:gd name="T45" fmla="*/ 152 h 1932"/>
                  <a:gd name="T46" fmla="*/ 451 w 1293"/>
                  <a:gd name="T47" fmla="*/ 160 h 1932"/>
                  <a:gd name="T48" fmla="*/ 440 w 1293"/>
                  <a:gd name="T49" fmla="*/ 493 h 1932"/>
                  <a:gd name="T50" fmla="*/ 440 w 1293"/>
                  <a:gd name="T51" fmla="*/ 820 h 1932"/>
                  <a:gd name="T52" fmla="*/ 558 w 1293"/>
                  <a:gd name="T53" fmla="*/ 820 h 1932"/>
                  <a:gd name="T54" fmla="*/ 619 w 1293"/>
                  <a:gd name="T55" fmla="*/ 820 h 1932"/>
                  <a:gd name="T56" fmla="*/ 768 w 1293"/>
                  <a:gd name="T57" fmla="*/ 820 h 1932"/>
                  <a:gd name="T58" fmla="*/ 1065 w 1293"/>
                  <a:gd name="T59" fmla="*/ 804 h 1932"/>
                  <a:gd name="T60" fmla="*/ 1056 w 1293"/>
                  <a:gd name="T61" fmla="*/ 861 h 1932"/>
                  <a:gd name="T62" fmla="*/ 1054 w 1293"/>
                  <a:gd name="T63" fmla="*/ 947 h 1932"/>
                  <a:gd name="T64" fmla="*/ 1059 w 1293"/>
                  <a:gd name="T65" fmla="*/ 1005 h 1932"/>
                  <a:gd name="T66" fmla="*/ 935 w 1293"/>
                  <a:gd name="T67" fmla="*/ 996 h 1932"/>
                  <a:gd name="T68" fmla="*/ 666 w 1293"/>
                  <a:gd name="T69" fmla="*/ 988 h 1932"/>
                  <a:gd name="T70" fmla="*/ 437 w 1293"/>
                  <a:gd name="T71" fmla="*/ 994 h 1932"/>
                  <a:gd name="T72" fmla="*/ 437 w 1293"/>
                  <a:gd name="T73" fmla="*/ 1406 h 1932"/>
                  <a:gd name="T74" fmla="*/ 443 w 1293"/>
                  <a:gd name="T75" fmla="*/ 1533 h 1932"/>
                  <a:gd name="T76" fmla="*/ 492 w 1293"/>
                  <a:gd name="T77" fmla="*/ 1709 h 1932"/>
                  <a:gd name="T78" fmla="*/ 759 w 1293"/>
                  <a:gd name="T79" fmla="*/ 1767 h 1932"/>
                  <a:gd name="T80" fmla="*/ 1015 w 1293"/>
                  <a:gd name="T81" fmla="*/ 1747 h 1932"/>
                  <a:gd name="T82" fmla="*/ 1125 w 1293"/>
                  <a:gd name="T83" fmla="*/ 1714 h 1932"/>
                  <a:gd name="T84" fmla="*/ 1257 w 1293"/>
                  <a:gd name="T85" fmla="*/ 1621 h 1932"/>
                  <a:gd name="T86" fmla="*/ 1293 w 1293"/>
                  <a:gd name="T87" fmla="*/ 1637 h 1932"/>
                  <a:gd name="T88" fmla="*/ 1268 w 1293"/>
                  <a:gd name="T89" fmla="*/ 1725 h 1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3" h="1932">
                    <a:moveTo>
                      <a:pt x="1268" y="1725"/>
                    </a:moveTo>
                    <a:lnTo>
                      <a:pt x="1243" y="1833"/>
                    </a:lnTo>
                    <a:lnTo>
                      <a:pt x="1224" y="1932"/>
                    </a:lnTo>
                    <a:cubicBezTo>
                      <a:pt x="1175" y="1929"/>
                      <a:pt x="1139" y="1926"/>
                      <a:pt x="1117" y="1926"/>
                    </a:cubicBezTo>
                    <a:cubicBezTo>
                      <a:pt x="1106" y="1926"/>
                      <a:pt x="996" y="1923"/>
                      <a:pt x="784" y="1921"/>
                    </a:cubicBezTo>
                    <a:lnTo>
                      <a:pt x="415" y="1915"/>
                    </a:lnTo>
                    <a:lnTo>
                      <a:pt x="143" y="1921"/>
                    </a:lnTo>
                    <a:cubicBezTo>
                      <a:pt x="151" y="1866"/>
                      <a:pt x="157" y="1824"/>
                      <a:pt x="160" y="1797"/>
                    </a:cubicBezTo>
                    <a:cubicBezTo>
                      <a:pt x="176" y="1676"/>
                      <a:pt x="179" y="1651"/>
                      <a:pt x="179" y="1398"/>
                    </a:cubicBezTo>
                    <a:lnTo>
                      <a:pt x="181" y="493"/>
                    </a:lnTo>
                    <a:cubicBezTo>
                      <a:pt x="181" y="358"/>
                      <a:pt x="176" y="262"/>
                      <a:pt x="162" y="207"/>
                    </a:cubicBezTo>
                    <a:cubicBezTo>
                      <a:pt x="149" y="149"/>
                      <a:pt x="107" y="121"/>
                      <a:pt x="27" y="121"/>
                    </a:cubicBezTo>
                    <a:lnTo>
                      <a:pt x="0" y="121"/>
                    </a:lnTo>
                    <a:lnTo>
                      <a:pt x="52" y="6"/>
                    </a:lnTo>
                    <a:lnTo>
                      <a:pt x="275" y="9"/>
                    </a:lnTo>
                    <a:lnTo>
                      <a:pt x="657" y="9"/>
                    </a:lnTo>
                    <a:cubicBezTo>
                      <a:pt x="968" y="9"/>
                      <a:pt x="999" y="6"/>
                      <a:pt x="1183" y="0"/>
                    </a:cubicBezTo>
                    <a:lnTo>
                      <a:pt x="1147" y="88"/>
                    </a:lnTo>
                    <a:lnTo>
                      <a:pt x="1111" y="201"/>
                    </a:lnTo>
                    <a:lnTo>
                      <a:pt x="1092" y="270"/>
                    </a:lnTo>
                    <a:lnTo>
                      <a:pt x="1059" y="275"/>
                    </a:lnTo>
                    <a:cubicBezTo>
                      <a:pt x="1010" y="220"/>
                      <a:pt x="985" y="204"/>
                      <a:pt x="919" y="185"/>
                    </a:cubicBezTo>
                    <a:cubicBezTo>
                      <a:pt x="845" y="163"/>
                      <a:pt x="754" y="152"/>
                      <a:pt x="652" y="152"/>
                    </a:cubicBezTo>
                    <a:cubicBezTo>
                      <a:pt x="608" y="152"/>
                      <a:pt x="534" y="154"/>
                      <a:pt x="451" y="160"/>
                    </a:cubicBezTo>
                    <a:lnTo>
                      <a:pt x="440" y="493"/>
                    </a:lnTo>
                    <a:lnTo>
                      <a:pt x="440" y="820"/>
                    </a:lnTo>
                    <a:lnTo>
                      <a:pt x="558" y="820"/>
                    </a:lnTo>
                    <a:lnTo>
                      <a:pt x="619" y="820"/>
                    </a:lnTo>
                    <a:lnTo>
                      <a:pt x="768" y="820"/>
                    </a:lnTo>
                    <a:cubicBezTo>
                      <a:pt x="883" y="820"/>
                      <a:pt x="933" y="815"/>
                      <a:pt x="1065" y="804"/>
                    </a:cubicBezTo>
                    <a:lnTo>
                      <a:pt x="1056" y="861"/>
                    </a:lnTo>
                    <a:lnTo>
                      <a:pt x="1054" y="947"/>
                    </a:lnTo>
                    <a:lnTo>
                      <a:pt x="1059" y="1005"/>
                    </a:lnTo>
                    <a:cubicBezTo>
                      <a:pt x="1004" y="999"/>
                      <a:pt x="963" y="996"/>
                      <a:pt x="935" y="996"/>
                    </a:cubicBezTo>
                    <a:cubicBezTo>
                      <a:pt x="842" y="991"/>
                      <a:pt x="754" y="988"/>
                      <a:pt x="666" y="988"/>
                    </a:cubicBezTo>
                    <a:cubicBezTo>
                      <a:pt x="591" y="988"/>
                      <a:pt x="547" y="988"/>
                      <a:pt x="437" y="994"/>
                    </a:cubicBezTo>
                    <a:lnTo>
                      <a:pt x="437" y="1406"/>
                    </a:lnTo>
                    <a:cubicBezTo>
                      <a:pt x="437" y="1439"/>
                      <a:pt x="440" y="1480"/>
                      <a:pt x="443" y="1533"/>
                    </a:cubicBezTo>
                    <a:cubicBezTo>
                      <a:pt x="448" y="1632"/>
                      <a:pt x="459" y="1673"/>
                      <a:pt x="492" y="1709"/>
                    </a:cubicBezTo>
                    <a:cubicBezTo>
                      <a:pt x="536" y="1753"/>
                      <a:pt x="600" y="1767"/>
                      <a:pt x="759" y="1767"/>
                    </a:cubicBezTo>
                    <a:cubicBezTo>
                      <a:pt x="861" y="1767"/>
                      <a:pt x="941" y="1761"/>
                      <a:pt x="1015" y="1747"/>
                    </a:cubicBezTo>
                    <a:cubicBezTo>
                      <a:pt x="1051" y="1742"/>
                      <a:pt x="1089" y="1731"/>
                      <a:pt x="1125" y="1714"/>
                    </a:cubicBezTo>
                    <a:cubicBezTo>
                      <a:pt x="1175" y="1692"/>
                      <a:pt x="1202" y="1673"/>
                      <a:pt x="1257" y="1621"/>
                    </a:cubicBezTo>
                    <a:lnTo>
                      <a:pt x="1293" y="1637"/>
                    </a:lnTo>
                    <a:lnTo>
                      <a:pt x="1268" y="172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59F4369-219A-C615-F43C-E61145BEC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auto">
          <a:xfrm>
            <a:off x="3648276" y="1552575"/>
            <a:ext cx="4928312" cy="4333258"/>
            <a:chOff x="3276600" y="1152525"/>
            <a:chExt cx="5404963" cy="475235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129526-2589-8BF7-65C6-0423A5E106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76600" y="1152525"/>
              <a:ext cx="2528413" cy="4752358"/>
            </a:xfrm>
            <a:custGeom>
              <a:avLst/>
              <a:gdLst>
                <a:gd name="T0" fmla="*/ 5854 w 14987"/>
                <a:gd name="T1" fmla="*/ 15202 h 28218"/>
                <a:gd name="T2" fmla="*/ 5854 w 14987"/>
                <a:gd name="T3" fmla="*/ 13933 h 28218"/>
                <a:gd name="T4" fmla="*/ 1581 w 14987"/>
                <a:gd name="T5" fmla="*/ 11904 h 28218"/>
                <a:gd name="T6" fmla="*/ 0 w 14987"/>
                <a:gd name="T7" fmla="*/ 7416 h 28218"/>
                <a:gd name="T8" fmla="*/ 1893 w 14987"/>
                <a:gd name="T9" fmla="*/ 2010 h 28218"/>
                <a:gd name="T10" fmla="*/ 6928 w 14987"/>
                <a:gd name="T11" fmla="*/ 0 h 28218"/>
                <a:gd name="T12" fmla="*/ 12762 w 14987"/>
                <a:gd name="T13" fmla="*/ 3044 h 28218"/>
                <a:gd name="T14" fmla="*/ 14987 w 14987"/>
                <a:gd name="T15" fmla="*/ 11065 h 28218"/>
                <a:gd name="T16" fmla="*/ 1288 w 14987"/>
                <a:gd name="T17" fmla="*/ 28218 h 28218"/>
                <a:gd name="T18" fmla="*/ 1288 w 14987"/>
                <a:gd name="T19" fmla="*/ 26032 h 28218"/>
                <a:gd name="T20" fmla="*/ 5854 w 14987"/>
                <a:gd name="T21" fmla="*/ 15202 h 28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87" h="28218">
                  <a:moveTo>
                    <a:pt x="5854" y="15202"/>
                  </a:moveTo>
                  <a:lnTo>
                    <a:pt x="5854" y="13933"/>
                  </a:lnTo>
                  <a:cubicBezTo>
                    <a:pt x="4059" y="13738"/>
                    <a:pt x="2635" y="13055"/>
                    <a:pt x="1581" y="11904"/>
                  </a:cubicBezTo>
                  <a:cubicBezTo>
                    <a:pt x="527" y="10733"/>
                    <a:pt x="0" y="9230"/>
                    <a:pt x="0" y="7416"/>
                  </a:cubicBezTo>
                  <a:cubicBezTo>
                    <a:pt x="0" y="5152"/>
                    <a:pt x="625" y="3357"/>
                    <a:pt x="1893" y="2010"/>
                  </a:cubicBezTo>
                  <a:cubicBezTo>
                    <a:pt x="3142" y="664"/>
                    <a:pt x="4820" y="0"/>
                    <a:pt x="6928" y="0"/>
                  </a:cubicBezTo>
                  <a:cubicBezTo>
                    <a:pt x="9328" y="0"/>
                    <a:pt x="11260" y="1015"/>
                    <a:pt x="12762" y="3044"/>
                  </a:cubicBezTo>
                  <a:cubicBezTo>
                    <a:pt x="14246" y="5074"/>
                    <a:pt x="14987" y="7747"/>
                    <a:pt x="14987" y="11065"/>
                  </a:cubicBezTo>
                  <a:cubicBezTo>
                    <a:pt x="14987" y="19397"/>
                    <a:pt x="10421" y="25135"/>
                    <a:pt x="1288" y="28218"/>
                  </a:cubicBezTo>
                  <a:lnTo>
                    <a:pt x="1288" y="26032"/>
                  </a:lnTo>
                  <a:cubicBezTo>
                    <a:pt x="4332" y="23671"/>
                    <a:pt x="5854" y="20061"/>
                    <a:pt x="5854" y="15202"/>
                  </a:cubicBezTo>
                  <a:close/>
                </a:path>
              </a:pathLst>
            </a:custGeom>
            <a:solidFill>
              <a:srgbClr val="3E91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F8F6638-1F82-5A7A-FC76-3ADF5B3A98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53150" y="1152525"/>
              <a:ext cx="2528413" cy="4752358"/>
            </a:xfrm>
            <a:custGeom>
              <a:avLst/>
              <a:gdLst>
                <a:gd name="T0" fmla="*/ 5854 w 14987"/>
                <a:gd name="T1" fmla="*/ 15202 h 28218"/>
                <a:gd name="T2" fmla="*/ 5854 w 14987"/>
                <a:gd name="T3" fmla="*/ 13933 h 28218"/>
                <a:gd name="T4" fmla="*/ 1581 w 14987"/>
                <a:gd name="T5" fmla="*/ 11904 h 28218"/>
                <a:gd name="T6" fmla="*/ 0 w 14987"/>
                <a:gd name="T7" fmla="*/ 7416 h 28218"/>
                <a:gd name="T8" fmla="*/ 1893 w 14987"/>
                <a:gd name="T9" fmla="*/ 2010 h 28218"/>
                <a:gd name="T10" fmla="*/ 6928 w 14987"/>
                <a:gd name="T11" fmla="*/ 0 h 28218"/>
                <a:gd name="T12" fmla="*/ 12762 w 14987"/>
                <a:gd name="T13" fmla="*/ 3044 h 28218"/>
                <a:gd name="T14" fmla="*/ 14987 w 14987"/>
                <a:gd name="T15" fmla="*/ 11065 h 28218"/>
                <a:gd name="T16" fmla="*/ 1288 w 14987"/>
                <a:gd name="T17" fmla="*/ 28218 h 28218"/>
                <a:gd name="T18" fmla="*/ 1288 w 14987"/>
                <a:gd name="T19" fmla="*/ 26032 h 28218"/>
                <a:gd name="T20" fmla="*/ 5854 w 14987"/>
                <a:gd name="T21" fmla="*/ 15202 h 28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87" h="28218">
                  <a:moveTo>
                    <a:pt x="5854" y="15202"/>
                  </a:moveTo>
                  <a:lnTo>
                    <a:pt x="5854" y="13933"/>
                  </a:lnTo>
                  <a:cubicBezTo>
                    <a:pt x="4059" y="13738"/>
                    <a:pt x="2635" y="13055"/>
                    <a:pt x="1581" y="11904"/>
                  </a:cubicBezTo>
                  <a:cubicBezTo>
                    <a:pt x="527" y="10733"/>
                    <a:pt x="0" y="9230"/>
                    <a:pt x="0" y="7416"/>
                  </a:cubicBezTo>
                  <a:cubicBezTo>
                    <a:pt x="0" y="5152"/>
                    <a:pt x="625" y="3357"/>
                    <a:pt x="1893" y="2010"/>
                  </a:cubicBezTo>
                  <a:cubicBezTo>
                    <a:pt x="3142" y="664"/>
                    <a:pt x="4820" y="0"/>
                    <a:pt x="6928" y="0"/>
                  </a:cubicBezTo>
                  <a:cubicBezTo>
                    <a:pt x="9328" y="0"/>
                    <a:pt x="11260" y="1015"/>
                    <a:pt x="12762" y="3044"/>
                  </a:cubicBezTo>
                  <a:cubicBezTo>
                    <a:pt x="14246" y="5074"/>
                    <a:pt x="14987" y="7747"/>
                    <a:pt x="14987" y="11065"/>
                  </a:cubicBezTo>
                  <a:cubicBezTo>
                    <a:pt x="14987" y="19397"/>
                    <a:pt x="10421" y="25135"/>
                    <a:pt x="1288" y="28218"/>
                  </a:cubicBezTo>
                  <a:lnTo>
                    <a:pt x="1288" y="26032"/>
                  </a:lnTo>
                  <a:cubicBezTo>
                    <a:pt x="4332" y="23671"/>
                    <a:pt x="5854" y="20061"/>
                    <a:pt x="5854" y="15202"/>
                  </a:cubicBezTo>
                  <a:close/>
                </a:path>
              </a:pathLst>
            </a:custGeom>
            <a:solidFill>
              <a:srgbClr val="3E91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9BEB99-4E5C-B059-0F90-052908B5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263678-2C46-20D5-F610-ACCA3708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1435432-EECC-B3DB-7F16-96376C21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60DEDBDE-A52E-DFFF-9E57-0D6726E13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17" y="2459860"/>
            <a:ext cx="8229600" cy="2375338"/>
          </a:xfrm>
          <a:prstGeom prst="rect">
            <a:avLst/>
          </a:prstGeom>
        </p:spPr>
      </p:pic>
      <p:sp>
        <p:nvSpPr>
          <p:cNvPr id="20" name="Freeform 28">
            <a:extLst>
              <a:ext uri="{FF2B5EF4-FFF2-40B4-BE49-F238E27FC236}">
                <a16:creationId xmlns:a16="http://schemas.microsoft.com/office/drawing/2014/main" id="{C9384D1C-1441-F216-6824-B620D1E26434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7216775" y="5183165"/>
            <a:ext cx="1827621" cy="158099"/>
          </a:xfrm>
          <a:custGeom>
            <a:avLst/>
            <a:gdLst>
              <a:gd name="T0" fmla="*/ 598 w 10161"/>
              <a:gd name="T1" fmla="*/ 608 h 872"/>
              <a:gd name="T2" fmla="*/ 549 w 10161"/>
              <a:gd name="T3" fmla="*/ 499 h 872"/>
              <a:gd name="T4" fmla="*/ 1031 w 10161"/>
              <a:gd name="T5" fmla="*/ 5 h 872"/>
              <a:gd name="T6" fmla="*/ 1276 w 10161"/>
              <a:gd name="T7" fmla="*/ 588 h 872"/>
              <a:gd name="T8" fmla="*/ 1561 w 10161"/>
              <a:gd name="T9" fmla="*/ 856 h 872"/>
              <a:gd name="T10" fmla="*/ 1238 w 10161"/>
              <a:gd name="T11" fmla="*/ 366 h 872"/>
              <a:gd name="T12" fmla="*/ 1279 w 10161"/>
              <a:gd name="T13" fmla="*/ 521 h 872"/>
              <a:gd name="T14" fmla="*/ 1279 w 10161"/>
              <a:gd name="T15" fmla="*/ 521 h 872"/>
              <a:gd name="T16" fmla="*/ 2542 w 10161"/>
              <a:gd name="T17" fmla="*/ 862 h 872"/>
              <a:gd name="T18" fmla="*/ 2254 w 10161"/>
              <a:gd name="T19" fmla="*/ 862 h 872"/>
              <a:gd name="T20" fmla="*/ 3276 w 10161"/>
              <a:gd name="T21" fmla="*/ 588 h 872"/>
              <a:gd name="T22" fmla="*/ 2760 w 10161"/>
              <a:gd name="T23" fmla="*/ 379 h 872"/>
              <a:gd name="T24" fmla="*/ 2840 w 10161"/>
              <a:gd name="T25" fmla="*/ 716 h 872"/>
              <a:gd name="T26" fmla="*/ 2970 w 10161"/>
              <a:gd name="T27" fmla="*/ 397 h 872"/>
              <a:gd name="T28" fmla="*/ 3725 w 10161"/>
              <a:gd name="T29" fmla="*/ 415 h 872"/>
              <a:gd name="T30" fmla="*/ 3395 w 10161"/>
              <a:gd name="T31" fmla="*/ 862 h 872"/>
              <a:gd name="T32" fmla="*/ 3839 w 10161"/>
              <a:gd name="T33" fmla="*/ 388 h 872"/>
              <a:gd name="T34" fmla="*/ 4103 w 10161"/>
              <a:gd name="T35" fmla="*/ 862 h 872"/>
              <a:gd name="T36" fmla="*/ 4830 w 10161"/>
              <a:gd name="T37" fmla="*/ 452 h 872"/>
              <a:gd name="T38" fmla="*/ 4605 w 10161"/>
              <a:gd name="T39" fmla="*/ 378 h 872"/>
              <a:gd name="T40" fmla="*/ 4363 w 10161"/>
              <a:gd name="T41" fmla="*/ 298 h 872"/>
              <a:gd name="T42" fmla="*/ 4995 w 10161"/>
              <a:gd name="T43" fmla="*/ 285 h 872"/>
              <a:gd name="T44" fmla="*/ 5071 w 10161"/>
              <a:gd name="T45" fmla="*/ 526 h 872"/>
              <a:gd name="T46" fmla="*/ 5684 w 10161"/>
              <a:gd name="T47" fmla="*/ 790 h 872"/>
              <a:gd name="T48" fmla="*/ 5321 w 10161"/>
              <a:gd name="T49" fmla="*/ 621 h 872"/>
              <a:gd name="T50" fmla="*/ 5548 w 10161"/>
              <a:gd name="T51" fmla="*/ 779 h 872"/>
              <a:gd name="T52" fmla="*/ 5684 w 10161"/>
              <a:gd name="T53" fmla="*/ 862 h 872"/>
              <a:gd name="T54" fmla="*/ 6400 w 10161"/>
              <a:gd name="T55" fmla="*/ 388 h 872"/>
              <a:gd name="T56" fmla="*/ 6286 w 10161"/>
              <a:gd name="T57" fmla="*/ 415 h 872"/>
              <a:gd name="T58" fmla="*/ 5949 w 10161"/>
              <a:gd name="T59" fmla="*/ 298 h 872"/>
              <a:gd name="T60" fmla="*/ 6732 w 10161"/>
              <a:gd name="T61" fmla="*/ 775 h 872"/>
              <a:gd name="T62" fmla="*/ 6589 w 10161"/>
              <a:gd name="T63" fmla="*/ 526 h 872"/>
              <a:gd name="T64" fmla="*/ 6906 w 10161"/>
              <a:gd name="T65" fmla="*/ 442 h 872"/>
              <a:gd name="T66" fmla="*/ 6753 w 10161"/>
              <a:gd name="T67" fmla="*/ 514 h 872"/>
              <a:gd name="T68" fmla="*/ 6651 w 10161"/>
              <a:gd name="T69" fmla="*/ 861 h 872"/>
              <a:gd name="T70" fmla="*/ 7591 w 10161"/>
              <a:gd name="T71" fmla="*/ 872 h 872"/>
              <a:gd name="T72" fmla="*/ 8020 w 10161"/>
              <a:gd name="T73" fmla="*/ 60 h 872"/>
              <a:gd name="T74" fmla="*/ 7974 w 10161"/>
              <a:gd name="T75" fmla="*/ 172 h 872"/>
              <a:gd name="T76" fmla="*/ 8076 w 10161"/>
              <a:gd name="T77" fmla="*/ 298 h 872"/>
              <a:gd name="T78" fmla="*/ 8210 w 10161"/>
              <a:gd name="T79" fmla="*/ 701 h 872"/>
              <a:gd name="T80" fmla="*/ 8458 w 10161"/>
              <a:gd name="T81" fmla="*/ 676 h 872"/>
              <a:gd name="T82" fmla="*/ 8394 w 10161"/>
              <a:gd name="T83" fmla="*/ 285 h 872"/>
              <a:gd name="T84" fmla="*/ 8329 w 10161"/>
              <a:gd name="T85" fmla="*/ 433 h 872"/>
              <a:gd name="T86" fmla="*/ 8537 w 10161"/>
              <a:gd name="T87" fmla="*/ 827 h 872"/>
              <a:gd name="T88" fmla="*/ 8825 w 10161"/>
              <a:gd name="T89" fmla="*/ 79 h 872"/>
              <a:gd name="T90" fmla="*/ 8713 w 10161"/>
              <a:gd name="T91" fmla="*/ 126 h 872"/>
              <a:gd name="T92" fmla="*/ 8835 w 10161"/>
              <a:gd name="T93" fmla="*/ 862 h 872"/>
              <a:gd name="T94" fmla="*/ 9565 w 10161"/>
              <a:gd name="T95" fmla="*/ 588 h 872"/>
              <a:gd name="T96" fmla="*/ 9049 w 10161"/>
              <a:gd name="T97" fmla="*/ 379 h 872"/>
              <a:gd name="T98" fmla="*/ 9129 w 10161"/>
              <a:gd name="T99" fmla="*/ 716 h 872"/>
              <a:gd name="T100" fmla="*/ 9260 w 10161"/>
              <a:gd name="T101" fmla="*/ 397 h 872"/>
              <a:gd name="T102" fmla="*/ 10137 w 10161"/>
              <a:gd name="T103" fmla="*/ 388 h 872"/>
              <a:gd name="T104" fmla="*/ 10023 w 10161"/>
              <a:gd name="T105" fmla="*/ 415 h 872"/>
              <a:gd name="T106" fmla="*/ 9686 w 10161"/>
              <a:gd name="T107" fmla="*/ 298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61" h="872">
                <a:moveTo>
                  <a:pt x="368" y="0"/>
                </a:moveTo>
                <a:lnTo>
                  <a:pt x="454" y="0"/>
                </a:lnTo>
                <a:lnTo>
                  <a:pt x="838" y="862"/>
                </a:lnTo>
                <a:lnTo>
                  <a:pt x="712" y="862"/>
                </a:lnTo>
                <a:lnTo>
                  <a:pt x="598" y="608"/>
                </a:lnTo>
                <a:lnTo>
                  <a:pt x="233" y="608"/>
                </a:lnTo>
                <a:lnTo>
                  <a:pt x="126" y="862"/>
                </a:lnTo>
                <a:lnTo>
                  <a:pt x="0" y="862"/>
                </a:lnTo>
                <a:lnTo>
                  <a:pt x="368" y="0"/>
                </a:lnTo>
                <a:close/>
                <a:moveTo>
                  <a:pt x="549" y="499"/>
                </a:moveTo>
                <a:lnTo>
                  <a:pt x="410" y="188"/>
                </a:lnTo>
                <a:lnTo>
                  <a:pt x="281" y="499"/>
                </a:lnTo>
                <a:lnTo>
                  <a:pt x="549" y="499"/>
                </a:lnTo>
                <a:close/>
                <a:moveTo>
                  <a:pt x="919" y="5"/>
                </a:moveTo>
                <a:lnTo>
                  <a:pt x="1031" y="5"/>
                </a:lnTo>
                <a:lnTo>
                  <a:pt x="1031" y="862"/>
                </a:lnTo>
                <a:lnTo>
                  <a:pt x="919" y="862"/>
                </a:lnTo>
                <a:lnTo>
                  <a:pt x="919" y="5"/>
                </a:lnTo>
                <a:close/>
                <a:moveTo>
                  <a:pt x="1673" y="588"/>
                </a:moveTo>
                <a:lnTo>
                  <a:pt x="1276" y="588"/>
                </a:lnTo>
                <a:cubicBezTo>
                  <a:pt x="1279" y="642"/>
                  <a:pt x="1297" y="686"/>
                  <a:pt x="1330" y="718"/>
                </a:cubicBezTo>
                <a:cubicBezTo>
                  <a:pt x="1364" y="750"/>
                  <a:pt x="1407" y="766"/>
                  <a:pt x="1460" y="766"/>
                </a:cubicBezTo>
                <a:cubicBezTo>
                  <a:pt x="1533" y="766"/>
                  <a:pt x="1601" y="744"/>
                  <a:pt x="1663" y="698"/>
                </a:cubicBezTo>
                <a:lnTo>
                  <a:pt x="1663" y="807"/>
                </a:lnTo>
                <a:cubicBezTo>
                  <a:pt x="1629" y="830"/>
                  <a:pt x="1595" y="846"/>
                  <a:pt x="1561" y="856"/>
                </a:cubicBezTo>
                <a:cubicBezTo>
                  <a:pt x="1527" y="866"/>
                  <a:pt x="1488" y="870"/>
                  <a:pt x="1442" y="870"/>
                </a:cubicBezTo>
                <a:cubicBezTo>
                  <a:pt x="1380" y="870"/>
                  <a:pt x="1330" y="857"/>
                  <a:pt x="1291" y="832"/>
                </a:cubicBezTo>
                <a:cubicBezTo>
                  <a:pt x="1253" y="806"/>
                  <a:pt x="1222" y="771"/>
                  <a:pt x="1199" y="727"/>
                </a:cubicBezTo>
                <a:cubicBezTo>
                  <a:pt x="1176" y="684"/>
                  <a:pt x="1164" y="633"/>
                  <a:pt x="1164" y="576"/>
                </a:cubicBezTo>
                <a:cubicBezTo>
                  <a:pt x="1164" y="490"/>
                  <a:pt x="1189" y="420"/>
                  <a:pt x="1238" y="366"/>
                </a:cubicBezTo>
                <a:cubicBezTo>
                  <a:pt x="1286" y="312"/>
                  <a:pt x="1349" y="285"/>
                  <a:pt x="1427" y="285"/>
                </a:cubicBezTo>
                <a:cubicBezTo>
                  <a:pt x="1502" y="285"/>
                  <a:pt x="1562" y="311"/>
                  <a:pt x="1606" y="364"/>
                </a:cubicBezTo>
                <a:cubicBezTo>
                  <a:pt x="1651" y="416"/>
                  <a:pt x="1673" y="486"/>
                  <a:pt x="1673" y="574"/>
                </a:cubicBezTo>
                <a:lnTo>
                  <a:pt x="1673" y="588"/>
                </a:lnTo>
                <a:close/>
                <a:moveTo>
                  <a:pt x="1279" y="521"/>
                </a:moveTo>
                <a:lnTo>
                  <a:pt x="1563" y="521"/>
                </a:lnTo>
                <a:cubicBezTo>
                  <a:pt x="1560" y="477"/>
                  <a:pt x="1546" y="442"/>
                  <a:pt x="1523" y="418"/>
                </a:cubicBezTo>
                <a:cubicBezTo>
                  <a:pt x="1499" y="394"/>
                  <a:pt x="1467" y="382"/>
                  <a:pt x="1427" y="382"/>
                </a:cubicBezTo>
                <a:cubicBezTo>
                  <a:pt x="1387" y="382"/>
                  <a:pt x="1354" y="394"/>
                  <a:pt x="1329" y="418"/>
                </a:cubicBezTo>
                <a:cubicBezTo>
                  <a:pt x="1303" y="442"/>
                  <a:pt x="1287" y="477"/>
                  <a:pt x="1279" y="521"/>
                </a:cubicBezTo>
                <a:close/>
                <a:moveTo>
                  <a:pt x="2509" y="298"/>
                </a:moveTo>
                <a:lnTo>
                  <a:pt x="2642" y="298"/>
                </a:lnTo>
                <a:lnTo>
                  <a:pt x="2403" y="573"/>
                </a:lnTo>
                <a:lnTo>
                  <a:pt x="2691" y="862"/>
                </a:lnTo>
                <a:lnTo>
                  <a:pt x="2542" y="862"/>
                </a:lnTo>
                <a:lnTo>
                  <a:pt x="2259" y="575"/>
                </a:lnTo>
                <a:lnTo>
                  <a:pt x="2509" y="298"/>
                </a:lnTo>
                <a:close/>
                <a:moveTo>
                  <a:pt x="2143" y="5"/>
                </a:moveTo>
                <a:lnTo>
                  <a:pt x="2254" y="5"/>
                </a:lnTo>
                <a:lnTo>
                  <a:pt x="2254" y="862"/>
                </a:lnTo>
                <a:lnTo>
                  <a:pt x="2143" y="862"/>
                </a:lnTo>
                <a:lnTo>
                  <a:pt x="2143" y="5"/>
                </a:lnTo>
                <a:close/>
                <a:moveTo>
                  <a:pt x="2976" y="296"/>
                </a:moveTo>
                <a:cubicBezTo>
                  <a:pt x="3062" y="296"/>
                  <a:pt x="3133" y="324"/>
                  <a:pt x="3190" y="380"/>
                </a:cubicBezTo>
                <a:cubicBezTo>
                  <a:pt x="3247" y="435"/>
                  <a:pt x="3276" y="505"/>
                  <a:pt x="3276" y="588"/>
                </a:cubicBezTo>
                <a:cubicBezTo>
                  <a:pt x="3276" y="670"/>
                  <a:pt x="3247" y="737"/>
                  <a:pt x="3189" y="791"/>
                </a:cubicBezTo>
                <a:cubicBezTo>
                  <a:pt x="3132" y="845"/>
                  <a:pt x="3059" y="872"/>
                  <a:pt x="2971" y="872"/>
                </a:cubicBezTo>
                <a:cubicBezTo>
                  <a:pt x="2887" y="872"/>
                  <a:pt x="2816" y="844"/>
                  <a:pt x="2759" y="790"/>
                </a:cubicBezTo>
                <a:cubicBezTo>
                  <a:pt x="2703" y="735"/>
                  <a:pt x="2674" y="667"/>
                  <a:pt x="2674" y="585"/>
                </a:cubicBezTo>
                <a:cubicBezTo>
                  <a:pt x="2674" y="503"/>
                  <a:pt x="2703" y="434"/>
                  <a:pt x="2760" y="379"/>
                </a:cubicBezTo>
                <a:cubicBezTo>
                  <a:pt x="2818" y="324"/>
                  <a:pt x="2890" y="296"/>
                  <a:pt x="2976" y="296"/>
                </a:cubicBezTo>
                <a:close/>
                <a:moveTo>
                  <a:pt x="2970" y="397"/>
                </a:moveTo>
                <a:cubicBezTo>
                  <a:pt x="2917" y="397"/>
                  <a:pt x="2873" y="415"/>
                  <a:pt x="2839" y="450"/>
                </a:cubicBezTo>
                <a:cubicBezTo>
                  <a:pt x="2804" y="485"/>
                  <a:pt x="2787" y="530"/>
                  <a:pt x="2787" y="584"/>
                </a:cubicBezTo>
                <a:cubicBezTo>
                  <a:pt x="2787" y="638"/>
                  <a:pt x="2805" y="682"/>
                  <a:pt x="2840" y="716"/>
                </a:cubicBezTo>
                <a:cubicBezTo>
                  <a:pt x="2875" y="750"/>
                  <a:pt x="2920" y="767"/>
                  <a:pt x="2975" y="767"/>
                </a:cubicBezTo>
                <a:cubicBezTo>
                  <a:pt x="3030" y="767"/>
                  <a:pt x="3075" y="750"/>
                  <a:pt x="3110" y="716"/>
                </a:cubicBezTo>
                <a:cubicBezTo>
                  <a:pt x="3145" y="681"/>
                  <a:pt x="3163" y="637"/>
                  <a:pt x="3163" y="583"/>
                </a:cubicBezTo>
                <a:cubicBezTo>
                  <a:pt x="3163" y="529"/>
                  <a:pt x="3144" y="485"/>
                  <a:pt x="3108" y="450"/>
                </a:cubicBezTo>
                <a:cubicBezTo>
                  <a:pt x="3072" y="415"/>
                  <a:pt x="3026" y="397"/>
                  <a:pt x="2970" y="397"/>
                </a:cubicBezTo>
                <a:close/>
                <a:moveTo>
                  <a:pt x="3862" y="452"/>
                </a:moveTo>
                <a:lnTo>
                  <a:pt x="3862" y="862"/>
                </a:lnTo>
                <a:lnTo>
                  <a:pt x="3750" y="862"/>
                </a:lnTo>
                <a:lnTo>
                  <a:pt x="3750" y="547"/>
                </a:lnTo>
                <a:cubicBezTo>
                  <a:pt x="3750" y="484"/>
                  <a:pt x="3742" y="440"/>
                  <a:pt x="3725" y="415"/>
                </a:cubicBezTo>
                <a:cubicBezTo>
                  <a:pt x="3708" y="390"/>
                  <a:pt x="3679" y="378"/>
                  <a:pt x="3637" y="378"/>
                </a:cubicBezTo>
                <a:cubicBezTo>
                  <a:pt x="3614" y="378"/>
                  <a:pt x="3592" y="384"/>
                  <a:pt x="3573" y="394"/>
                </a:cubicBezTo>
                <a:cubicBezTo>
                  <a:pt x="3554" y="405"/>
                  <a:pt x="3531" y="424"/>
                  <a:pt x="3506" y="452"/>
                </a:cubicBezTo>
                <a:lnTo>
                  <a:pt x="3506" y="862"/>
                </a:lnTo>
                <a:lnTo>
                  <a:pt x="3395" y="862"/>
                </a:lnTo>
                <a:lnTo>
                  <a:pt x="3395" y="298"/>
                </a:lnTo>
                <a:lnTo>
                  <a:pt x="3506" y="298"/>
                </a:lnTo>
                <a:lnTo>
                  <a:pt x="3506" y="372"/>
                </a:lnTo>
                <a:cubicBezTo>
                  <a:pt x="3563" y="314"/>
                  <a:pt x="3619" y="285"/>
                  <a:pt x="3673" y="285"/>
                </a:cubicBezTo>
                <a:cubicBezTo>
                  <a:pt x="3745" y="285"/>
                  <a:pt x="3800" y="320"/>
                  <a:pt x="3839" y="388"/>
                </a:cubicBezTo>
                <a:cubicBezTo>
                  <a:pt x="3899" y="320"/>
                  <a:pt x="3961" y="285"/>
                  <a:pt x="4026" y="285"/>
                </a:cubicBezTo>
                <a:cubicBezTo>
                  <a:pt x="4081" y="285"/>
                  <a:pt x="4126" y="305"/>
                  <a:pt x="4162" y="345"/>
                </a:cubicBezTo>
                <a:cubicBezTo>
                  <a:pt x="4197" y="385"/>
                  <a:pt x="4215" y="447"/>
                  <a:pt x="4215" y="529"/>
                </a:cubicBezTo>
                <a:lnTo>
                  <a:pt x="4215" y="862"/>
                </a:lnTo>
                <a:lnTo>
                  <a:pt x="4103" y="862"/>
                </a:lnTo>
                <a:lnTo>
                  <a:pt x="4103" y="526"/>
                </a:lnTo>
                <a:cubicBezTo>
                  <a:pt x="4103" y="479"/>
                  <a:pt x="4093" y="443"/>
                  <a:pt x="4074" y="418"/>
                </a:cubicBezTo>
                <a:cubicBezTo>
                  <a:pt x="4055" y="393"/>
                  <a:pt x="4027" y="381"/>
                  <a:pt x="3991" y="381"/>
                </a:cubicBezTo>
                <a:cubicBezTo>
                  <a:pt x="3945" y="381"/>
                  <a:pt x="3902" y="404"/>
                  <a:pt x="3862" y="452"/>
                </a:cubicBezTo>
                <a:close/>
                <a:moveTo>
                  <a:pt x="4830" y="452"/>
                </a:moveTo>
                <a:lnTo>
                  <a:pt x="4830" y="862"/>
                </a:lnTo>
                <a:lnTo>
                  <a:pt x="4718" y="862"/>
                </a:lnTo>
                <a:lnTo>
                  <a:pt x="4718" y="547"/>
                </a:lnTo>
                <a:cubicBezTo>
                  <a:pt x="4718" y="484"/>
                  <a:pt x="4710" y="440"/>
                  <a:pt x="4693" y="415"/>
                </a:cubicBezTo>
                <a:cubicBezTo>
                  <a:pt x="4677" y="390"/>
                  <a:pt x="4647" y="378"/>
                  <a:pt x="4605" y="378"/>
                </a:cubicBezTo>
                <a:cubicBezTo>
                  <a:pt x="4582" y="378"/>
                  <a:pt x="4561" y="384"/>
                  <a:pt x="4541" y="394"/>
                </a:cubicBezTo>
                <a:cubicBezTo>
                  <a:pt x="4522" y="405"/>
                  <a:pt x="4500" y="424"/>
                  <a:pt x="4475" y="452"/>
                </a:cubicBezTo>
                <a:lnTo>
                  <a:pt x="4475" y="862"/>
                </a:lnTo>
                <a:lnTo>
                  <a:pt x="4363" y="862"/>
                </a:lnTo>
                <a:lnTo>
                  <a:pt x="4363" y="298"/>
                </a:lnTo>
                <a:lnTo>
                  <a:pt x="4475" y="298"/>
                </a:lnTo>
                <a:lnTo>
                  <a:pt x="4475" y="372"/>
                </a:lnTo>
                <a:cubicBezTo>
                  <a:pt x="4531" y="314"/>
                  <a:pt x="4587" y="285"/>
                  <a:pt x="4642" y="285"/>
                </a:cubicBezTo>
                <a:cubicBezTo>
                  <a:pt x="4713" y="285"/>
                  <a:pt x="4768" y="320"/>
                  <a:pt x="4808" y="388"/>
                </a:cubicBezTo>
                <a:cubicBezTo>
                  <a:pt x="4867" y="320"/>
                  <a:pt x="4930" y="285"/>
                  <a:pt x="4995" y="285"/>
                </a:cubicBezTo>
                <a:cubicBezTo>
                  <a:pt x="5050" y="285"/>
                  <a:pt x="5095" y="305"/>
                  <a:pt x="5130" y="345"/>
                </a:cubicBezTo>
                <a:cubicBezTo>
                  <a:pt x="5165" y="385"/>
                  <a:pt x="5183" y="447"/>
                  <a:pt x="5183" y="529"/>
                </a:cubicBezTo>
                <a:lnTo>
                  <a:pt x="5183" y="862"/>
                </a:lnTo>
                <a:lnTo>
                  <a:pt x="5071" y="862"/>
                </a:lnTo>
                <a:lnTo>
                  <a:pt x="5071" y="526"/>
                </a:lnTo>
                <a:cubicBezTo>
                  <a:pt x="5071" y="479"/>
                  <a:pt x="5062" y="443"/>
                  <a:pt x="5042" y="418"/>
                </a:cubicBezTo>
                <a:cubicBezTo>
                  <a:pt x="5023" y="393"/>
                  <a:pt x="4996" y="381"/>
                  <a:pt x="4960" y="381"/>
                </a:cubicBezTo>
                <a:cubicBezTo>
                  <a:pt x="4913" y="381"/>
                  <a:pt x="4870" y="404"/>
                  <a:pt x="4830" y="452"/>
                </a:cubicBezTo>
                <a:close/>
                <a:moveTo>
                  <a:pt x="5684" y="862"/>
                </a:moveTo>
                <a:lnTo>
                  <a:pt x="5684" y="790"/>
                </a:lnTo>
                <a:cubicBezTo>
                  <a:pt x="5660" y="816"/>
                  <a:pt x="5633" y="836"/>
                  <a:pt x="5603" y="850"/>
                </a:cubicBezTo>
                <a:cubicBezTo>
                  <a:pt x="5572" y="865"/>
                  <a:pt x="5542" y="872"/>
                  <a:pt x="5511" y="872"/>
                </a:cubicBezTo>
                <a:cubicBezTo>
                  <a:pt x="5476" y="872"/>
                  <a:pt x="5443" y="863"/>
                  <a:pt x="5413" y="845"/>
                </a:cubicBezTo>
                <a:cubicBezTo>
                  <a:pt x="5383" y="827"/>
                  <a:pt x="5360" y="803"/>
                  <a:pt x="5344" y="773"/>
                </a:cubicBezTo>
                <a:cubicBezTo>
                  <a:pt x="5329" y="742"/>
                  <a:pt x="5321" y="692"/>
                  <a:pt x="5321" y="621"/>
                </a:cubicBezTo>
                <a:lnTo>
                  <a:pt x="5321" y="298"/>
                </a:lnTo>
                <a:lnTo>
                  <a:pt x="5433" y="298"/>
                </a:lnTo>
                <a:lnTo>
                  <a:pt x="5433" y="619"/>
                </a:lnTo>
                <a:cubicBezTo>
                  <a:pt x="5433" y="679"/>
                  <a:pt x="5442" y="720"/>
                  <a:pt x="5459" y="744"/>
                </a:cubicBezTo>
                <a:cubicBezTo>
                  <a:pt x="5476" y="767"/>
                  <a:pt x="5506" y="779"/>
                  <a:pt x="5548" y="779"/>
                </a:cubicBezTo>
                <a:cubicBezTo>
                  <a:pt x="5602" y="779"/>
                  <a:pt x="5647" y="753"/>
                  <a:pt x="5684" y="701"/>
                </a:cubicBezTo>
                <a:lnTo>
                  <a:pt x="5684" y="298"/>
                </a:lnTo>
                <a:lnTo>
                  <a:pt x="5796" y="298"/>
                </a:lnTo>
                <a:lnTo>
                  <a:pt x="5796" y="862"/>
                </a:lnTo>
                <a:lnTo>
                  <a:pt x="5684" y="862"/>
                </a:lnTo>
                <a:close/>
                <a:moveTo>
                  <a:pt x="6064" y="298"/>
                </a:moveTo>
                <a:lnTo>
                  <a:pt x="6064" y="368"/>
                </a:lnTo>
                <a:cubicBezTo>
                  <a:pt x="6113" y="313"/>
                  <a:pt x="6170" y="285"/>
                  <a:pt x="6233" y="285"/>
                </a:cubicBezTo>
                <a:cubicBezTo>
                  <a:pt x="6269" y="285"/>
                  <a:pt x="6301" y="294"/>
                  <a:pt x="6332" y="313"/>
                </a:cubicBezTo>
                <a:cubicBezTo>
                  <a:pt x="6362" y="331"/>
                  <a:pt x="6385" y="356"/>
                  <a:pt x="6400" y="388"/>
                </a:cubicBezTo>
                <a:cubicBezTo>
                  <a:pt x="6416" y="419"/>
                  <a:pt x="6424" y="470"/>
                  <a:pt x="6424" y="538"/>
                </a:cubicBezTo>
                <a:lnTo>
                  <a:pt x="6424" y="862"/>
                </a:lnTo>
                <a:lnTo>
                  <a:pt x="6312" y="862"/>
                </a:lnTo>
                <a:lnTo>
                  <a:pt x="6312" y="539"/>
                </a:lnTo>
                <a:cubicBezTo>
                  <a:pt x="6312" y="482"/>
                  <a:pt x="6303" y="440"/>
                  <a:pt x="6286" y="415"/>
                </a:cubicBezTo>
                <a:cubicBezTo>
                  <a:pt x="6268" y="390"/>
                  <a:pt x="6239" y="378"/>
                  <a:pt x="6198" y="378"/>
                </a:cubicBezTo>
                <a:cubicBezTo>
                  <a:pt x="6145" y="378"/>
                  <a:pt x="6100" y="404"/>
                  <a:pt x="6064" y="457"/>
                </a:cubicBezTo>
                <a:lnTo>
                  <a:pt x="6064" y="862"/>
                </a:lnTo>
                <a:lnTo>
                  <a:pt x="5949" y="862"/>
                </a:lnTo>
                <a:lnTo>
                  <a:pt x="5949" y="298"/>
                </a:lnTo>
                <a:lnTo>
                  <a:pt x="6064" y="298"/>
                </a:lnTo>
                <a:close/>
                <a:moveTo>
                  <a:pt x="6552" y="821"/>
                </a:moveTo>
                <a:lnTo>
                  <a:pt x="6552" y="701"/>
                </a:lnTo>
                <a:cubicBezTo>
                  <a:pt x="6584" y="723"/>
                  <a:pt x="6616" y="741"/>
                  <a:pt x="6649" y="754"/>
                </a:cubicBezTo>
                <a:cubicBezTo>
                  <a:pt x="6682" y="768"/>
                  <a:pt x="6709" y="775"/>
                  <a:pt x="6732" y="775"/>
                </a:cubicBezTo>
                <a:cubicBezTo>
                  <a:pt x="6755" y="775"/>
                  <a:pt x="6775" y="769"/>
                  <a:pt x="6792" y="758"/>
                </a:cubicBezTo>
                <a:cubicBezTo>
                  <a:pt x="6809" y="746"/>
                  <a:pt x="6817" y="733"/>
                  <a:pt x="6817" y="717"/>
                </a:cubicBezTo>
                <a:cubicBezTo>
                  <a:pt x="6817" y="700"/>
                  <a:pt x="6812" y="687"/>
                  <a:pt x="6801" y="676"/>
                </a:cubicBezTo>
                <a:cubicBezTo>
                  <a:pt x="6790" y="665"/>
                  <a:pt x="6767" y="649"/>
                  <a:pt x="6731" y="629"/>
                </a:cubicBezTo>
                <a:cubicBezTo>
                  <a:pt x="6659" y="589"/>
                  <a:pt x="6612" y="554"/>
                  <a:pt x="6589" y="526"/>
                </a:cubicBezTo>
                <a:cubicBezTo>
                  <a:pt x="6567" y="497"/>
                  <a:pt x="6556" y="466"/>
                  <a:pt x="6556" y="433"/>
                </a:cubicBezTo>
                <a:cubicBezTo>
                  <a:pt x="6556" y="389"/>
                  <a:pt x="6573" y="354"/>
                  <a:pt x="6606" y="326"/>
                </a:cubicBezTo>
                <a:cubicBezTo>
                  <a:pt x="6640" y="299"/>
                  <a:pt x="6684" y="285"/>
                  <a:pt x="6737" y="285"/>
                </a:cubicBezTo>
                <a:cubicBezTo>
                  <a:pt x="6792" y="285"/>
                  <a:pt x="6848" y="301"/>
                  <a:pt x="6906" y="332"/>
                </a:cubicBezTo>
                <a:lnTo>
                  <a:pt x="6906" y="442"/>
                </a:lnTo>
                <a:cubicBezTo>
                  <a:pt x="6840" y="402"/>
                  <a:pt x="6786" y="382"/>
                  <a:pt x="6744" y="382"/>
                </a:cubicBezTo>
                <a:cubicBezTo>
                  <a:pt x="6722" y="382"/>
                  <a:pt x="6705" y="386"/>
                  <a:pt x="6691" y="396"/>
                </a:cubicBezTo>
                <a:cubicBezTo>
                  <a:pt x="6678" y="405"/>
                  <a:pt x="6671" y="417"/>
                  <a:pt x="6671" y="433"/>
                </a:cubicBezTo>
                <a:cubicBezTo>
                  <a:pt x="6671" y="446"/>
                  <a:pt x="6678" y="458"/>
                  <a:pt x="6690" y="470"/>
                </a:cubicBezTo>
                <a:cubicBezTo>
                  <a:pt x="6702" y="482"/>
                  <a:pt x="6723" y="497"/>
                  <a:pt x="6753" y="514"/>
                </a:cubicBezTo>
                <a:lnTo>
                  <a:pt x="6793" y="536"/>
                </a:lnTo>
                <a:cubicBezTo>
                  <a:pt x="6887" y="590"/>
                  <a:pt x="6934" y="649"/>
                  <a:pt x="6934" y="713"/>
                </a:cubicBezTo>
                <a:cubicBezTo>
                  <a:pt x="6934" y="759"/>
                  <a:pt x="6916" y="797"/>
                  <a:pt x="6880" y="827"/>
                </a:cubicBezTo>
                <a:cubicBezTo>
                  <a:pt x="6844" y="857"/>
                  <a:pt x="6797" y="872"/>
                  <a:pt x="6740" y="872"/>
                </a:cubicBezTo>
                <a:cubicBezTo>
                  <a:pt x="6707" y="872"/>
                  <a:pt x="6677" y="868"/>
                  <a:pt x="6651" y="861"/>
                </a:cubicBezTo>
                <a:cubicBezTo>
                  <a:pt x="6625" y="854"/>
                  <a:pt x="6592" y="840"/>
                  <a:pt x="6552" y="821"/>
                </a:cubicBezTo>
                <a:close/>
                <a:moveTo>
                  <a:pt x="7757" y="298"/>
                </a:moveTo>
                <a:lnTo>
                  <a:pt x="7878" y="298"/>
                </a:lnTo>
                <a:lnTo>
                  <a:pt x="7631" y="872"/>
                </a:lnTo>
                <a:lnTo>
                  <a:pt x="7591" y="872"/>
                </a:lnTo>
                <a:lnTo>
                  <a:pt x="7337" y="298"/>
                </a:lnTo>
                <a:lnTo>
                  <a:pt x="7459" y="298"/>
                </a:lnTo>
                <a:lnTo>
                  <a:pt x="7611" y="645"/>
                </a:lnTo>
                <a:lnTo>
                  <a:pt x="7757" y="298"/>
                </a:lnTo>
                <a:close/>
                <a:moveTo>
                  <a:pt x="8020" y="60"/>
                </a:moveTo>
                <a:cubicBezTo>
                  <a:pt x="8038" y="60"/>
                  <a:pt x="8054" y="67"/>
                  <a:pt x="8067" y="79"/>
                </a:cubicBezTo>
                <a:cubicBezTo>
                  <a:pt x="8080" y="92"/>
                  <a:pt x="8086" y="108"/>
                  <a:pt x="8086" y="126"/>
                </a:cubicBezTo>
                <a:cubicBezTo>
                  <a:pt x="8086" y="144"/>
                  <a:pt x="8080" y="160"/>
                  <a:pt x="8067" y="173"/>
                </a:cubicBezTo>
                <a:cubicBezTo>
                  <a:pt x="8054" y="186"/>
                  <a:pt x="8038" y="192"/>
                  <a:pt x="8020" y="192"/>
                </a:cubicBezTo>
                <a:cubicBezTo>
                  <a:pt x="8002" y="192"/>
                  <a:pt x="7987" y="186"/>
                  <a:pt x="7974" y="172"/>
                </a:cubicBezTo>
                <a:cubicBezTo>
                  <a:pt x="7961" y="159"/>
                  <a:pt x="7955" y="143"/>
                  <a:pt x="7955" y="126"/>
                </a:cubicBezTo>
                <a:cubicBezTo>
                  <a:pt x="7955" y="109"/>
                  <a:pt x="7961" y="94"/>
                  <a:pt x="7974" y="80"/>
                </a:cubicBezTo>
                <a:cubicBezTo>
                  <a:pt x="7987" y="67"/>
                  <a:pt x="8002" y="60"/>
                  <a:pt x="8020" y="60"/>
                </a:cubicBezTo>
                <a:close/>
                <a:moveTo>
                  <a:pt x="7965" y="298"/>
                </a:moveTo>
                <a:lnTo>
                  <a:pt x="8076" y="298"/>
                </a:lnTo>
                <a:lnTo>
                  <a:pt x="8076" y="862"/>
                </a:lnTo>
                <a:lnTo>
                  <a:pt x="7965" y="862"/>
                </a:lnTo>
                <a:lnTo>
                  <a:pt x="7965" y="298"/>
                </a:lnTo>
                <a:close/>
                <a:moveTo>
                  <a:pt x="8210" y="821"/>
                </a:moveTo>
                <a:lnTo>
                  <a:pt x="8210" y="701"/>
                </a:lnTo>
                <a:cubicBezTo>
                  <a:pt x="8241" y="723"/>
                  <a:pt x="8273" y="741"/>
                  <a:pt x="8306" y="754"/>
                </a:cubicBezTo>
                <a:cubicBezTo>
                  <a:pt x="8339" y="768"/>
                  <a:pt x="8367" y="775"/>
                  <a:pt x="8389" y="775"/>
                </a:cubicBezTo>
                <a:cubicBezTo>
                  <a:pt x="8413" y="775"/>
                  <a:pt x="8433" y="769"/>
                  <a:pt x="8450" y="758"/>
                </a:cubicBezTo>
                <a:cubicBezTo>
                  <a:pt x="8466" y="746"/>
                  <a:pt x="8475" y="733"/>
                  <a:pt x="8475" y="717"/>
                </a:cubicBezTo>
                <a:cubicBezTo>
                  <a:pt x="8475" y="700"/>
                  <a:pt x="8469" y="687"/>
                  <a:pt x="8458" y="676"/>
                </a:cubicBezTo>
                <a:cubicBezTo>
                  <a:pt x="8448" y="665"/>
                  <a:pt x="8424" y="649"/>
                  <a:pt x="8388" y="629"/>
                </a:cubicBezTo>
                <a:cubicBezTo>
                  <a:pt x="8316" y="589"/>
                  <a:pt x="8269" y="554"/>
                  <a:pt x="8247" y="526"/>
                </a:cubicBezTo>
                <a:cubicBezTo>
                  <a:pt x="8225" y="497"/>
                  <a:pt x="8213" y="466"/>
                  <a:pt x="8213" y="433"/>
                </a:cubicBezTo>
                <a:cubicBezTo>
                  <a:pt x="8213" y="389"/>
                  <a:pt x="8230" y="354"/>
                  <a:pt x="8264" y="326"/>
                </a:cubicBezTo>
                <a:cubicBezTo>
                  <a:pt x="8298" y="299"/>
                  <a:pt x="8341" y="285"/>
                  <a:pt x="8394" y="285"/>
                </a:cubicBezTo>
                <a:cubicBezTo>
                  <a:pt x="8449" y="285"/>
                  <a:pt x="8506" y="301"/>
                  <a:pt x="8564" y="332"/>
                </a:cubicBezTo>
                <a:lnTo>
                  <a:pt x="8564" y="442"/>
                </a:lnTo>
                <a:cubicBezTo>
                  <a:pt x="8498" y="402"/>
                  <a:pt x="8443" y="382"/>
                  <a:pt x="8401" y="382"/>
                </a:cubicBezTo>
                <a:cubicBezTo>
                  <a:pt x="8380" y="382"/>
                  <a:pt x="8362" y="386"/>
                  <a:pt x="8349" y="396"/>
                </a:cubicBezTo>
                <a:cubicBezTo>
                  <a:pt x="8336" y="405"/>
                  <a:pt x="8329" y="417"/>
                  <a:pt x="8329" y="433"/>
                </a:cubicBezTo>
                <a:cubicBezTo>
                  <a:pt x="8329" y="446"/>
                  <a:pt x="8335" y="458"/>
                  <a:pt x="8347" y="470"/>
                </a:cubicBezTo>
                <a:cubicBezTo>
                  <a:pt x="8359" y="482"/>
                  <a:pt x="8380" y="497"/>
                  <a:pt x="8411" y="514"/>
                </a:cubicBezTo>
                <a:lnTo>
                  <a:pt x="8451" y="536"/>
                </a:lnTo>
                <a:cubicBezTo>
                  <a:pt x="8545" y="590"/>
                  <a:pt x="8591" y="649"/>
                  <a:pt x="8591" y="713"/>
                </a:cubicBezTo>
                <a:cubicBezTo>
                  <a:pt x="8591" y="759"/>
                  <a:pt x="8573" y="797"/>
                  <a:pt x="8537" y="827"/>
                </a:cubicBezTo>
                <a:cubicBezTo>
                  <a:pt x="8501" y="857"/>
                  <a:pt x="8455" y="872"/>
                  <a:pt x="8398" y="872"/>
                </a:cubicBezTo>
                <a:cubicBezTo>
                  <a:pt x="8364" y="872"/>
                  <a:pt x="8334" y="868"/>
                  <a:pt x="8308" y="861"/>
                </a:cubicBezTo>
                <a:cubicBezTo>
                  <a:pt x="8282" y="854"/>
                  <a:pt x="8249" y="840"/>
                  <a:pt x="8210" y="821"/>
                </a:cubicBezTo>
                <a:close/>
                <a:moveTo>
                  <a:pt x="8778" y="60"/>
                </a:moveTo>
                <a:cubicBezTo>
                  <a:pt x="8797" y="60"/>
                  <a:pt x="8812" y="67"/>
                  <a:pt x="8825" y="79"/>
                </a:cubicBezTo>
                <a:cubicBezTo>
                  <a:pt x="8838" y="92"/>
                  <a:pt x="8845" y="108"/>
                  <a:pt x="8845" y="126"/>
                </a:cubicBezTo>
                <a:cubicBezTo>
                  <a:pt x="8845" y="144"/>
                  <a:pt x="8838" y="160"/>
                  <a:pt x="8825" y="173"/>
                </a:cubicBezTo>
                <a:cubicBezTo>
                  <a:pt x="8812" y="186"/>
                  <a:pt x="8797" y="192"/>
                  <a:pt x="8778" y="192"/>
                </a:cubicBezTo>
                <a:cubicBezTo>
                  <a:pt x="8761" y="192"/>
                  <a:pt x="8746" y="186"/>
                  <a:pt x="8733" y="172"/>
                </a:cubicBezTo>
                <a:cubicBezTo>
                  <a:pt x="8720" y="159"/>
                  <a:pt x="8713" y="143"/>
                  <a:pt x="8713" y="126"/>
                </a:cubicBezTo>
                <a:cubicBezTo>
                  <a:pt x="8713" y="109"/>
                  <a:pt x="8720" y="94"/>
                  <a:pt x="8733" y="80"/>
                </a:cubicBezTo>
                <a:cubicBezTo>
                  <a:pt x="8746" y="67"/>
                  <a:pt x="8761" y="60"/>
                  <a:pt x="8778" y="60"/>
                </a:cubicBezTo>
                <a:close/>
                <a:moveTo>
                  <a:pt x="8723" y="298"/>
                </a:moveTo>
                <a:lnTo>
                  <a:pt x="8835" y="298"/>
                </a:lnTo>
                <a:lnTo>
                  <a:pt x="8835" y="862"/>
                </a:lnTo>
                <a:lnTo>
                  <a:pt x="8723" y="862"/>
                </a:lnTo>
                <a:lnTo>
                  <a:pt x="8723" y="298"/>
                </a:lnTo>
                <a:close/>
                <a:moveTo>
                  <a:pt x="9265" y="296"/>
                </a:moveTo>
                <a:cubicBezTo>
                  <a:pt x="9351" y="296"/>
                  <a:pt x="9423" y="324"/>
                  <a:pt x="9480" y="380"/>
                </a:cubicBezTo>
                <a:cubicBezTo>
                  <a:pt x="9536" y="435"/>
                  <a:pt x="9565" y="505"/>
                  <a:pt x="9565" y="588"/>
                </a:cubicBezTo>
                <a:cubicBezTo>
                  <a:pt x="9565" y="670"/>
                  <a:pt x="9536" y="737"/>
                  <a:pt x="9478" y="791"/>
                </a:cubicBezTo>
                <a:cubicBezTo>
                  <a:pt x="9421" y="845"/>
                  <a:pt x="9348" y="872"/>
                  <a:pt x="9261" y="872"/>
                </a:cubicBezTo>
                <a:cubicBezTo>
                  <a:pt x="9176" y="872"/>
                  <a:pt x="9105" y="844"/>
                  <a:pt x="9048" y="790"/>
                </a:cubicBezTo>
                <a:cubicBezTo>
                  <a:pt x="8992" y="735"/>
                  <a:pt x="8963" y="667"/>
                  <a:pt x="8963" y="585"/>
                </a:cubicBezTo>
                <a:cubicBezTo>
                  <a:pt x="8963" y="503"/>
                  <a:pt x="8992" y="434"/>
                  <a:pt x="9049" y="379"/>
                </a:cubicBezTo>
                <a:cubicBezTo>
                  <a:pt x="9107" y="324"/>
                  <a:pt x="9179" y="296"/>
                  <a:pt x="9265" y="296"/>
                </a:cubicBezTo>
                <a:close/>
                <a:moveTo>
                  <a:pt x="9260" y="397"/>
                </a:moveTo>
                <a:cubicBezTo>
                  <a:pt x="9206" y="397"/>
                  <a:pt x="9162" y="415"/>
                  <a:pt x="9128" y="450"/>
                </a:cubicBezTo>
                <a:cubicBezTo>
                  <a:pt x="9093" y="485"/>
                  <a:pt x="9076" y="530"/>
                  <a:pt x="9076" y="584"/>
                </a:cubicBezTo>
                <a:cubicBezTo>
                  <a:pt x="9076" y="638"/>
                  <a:pt x="9094" y="682"/>
                  <a:pt x="9129" y="716"/>
                </a:cubicBezTo>
                <a:cubicBezTo>
                  <a:pt x="9164" y="750"/>
                  <a:pt x="9209" y="767"/>
                  <a:pt x="9265" y="767"/>
                </a:cubicBezTo>
                <a:cubicBezTo>
                  <a:pt x="9319" y="767"/>
                  <a:pt x="9364" y="750"/>
                  <a:pt x="9399" y="716"/>
                </a:cubicBezTo>
                <a:cubicBezTo>
                  <a:pt x="9434" y="681"/>
                  <a:pt x="9452" y="637"/>
                  <a:pt x="9452" y="583"/>
                </a:cubicBezTo>
                <a:cubicBezTo>
                  <a:pt x="9452" y="529"/>
                  <a:pt x="9434" y="485"/>
                  <a:pt x="9397" y="450"/>
                </a:cubicBezTo>
                <a:cubicBezTo>
                  <a:pt x="9361" y="415"/>
                  <a:pt x="9315" y="397"/>
                  <a:pt x="9260" y="397"/>
                </a:cubicBezTo>
                <a:close/>
                <a:moveTo>
                  <a:pt x="9801" y="298"/>
                </a:moveTo>
                <a:lnTo>
                  <a:pt x="9801" y="368"/>
                </a:lnTo>
                <a:cubicBezTo>
                  <a:pt x="9850" y="313"/>
                  <a:pt x="9907" y="285"/>
                  <a:pt x="9970" y="285"/>
                </a:cubicBezTo>
                <a:cubicBezTo>
                  <a:pt x="10006" y="285"/>
                  <a:pt x="10038" y="294"/>
                  <a:pt x="10069" y="313"/>
                </a:cubicBezTo>
                <a:cubicBezTo>
                  <a:pt x="10099" y="331"/>
                  <a:pt x="10122" y="356"/>
                  <a:pt x="10137" y="388"/>
                </a:cubicBezTo>
                <a:cubicBezTo>
                  <a:pt x="10153" y="419"/>
                  <a:pt x="10161" y="470"/>
                  <a:pt x="10161" y="538"/>
                </a:cubicBezTo>
                <a:lnTo>
                  <a:pt x="10161" y="862"/>
                </a:lnTo>
                <a:lnTo>
                  <a:pt x="10049" y="862"/>
                </a:lnTo>
                <a:lnTo>
                  <a:pt x="10049" y="539"/>
                </a:lnTo>
                <a:cubicBezTo>
                  <a:pt x="10049" y="482"/>
                  <a:pt x="10041" y="440"/>
                  <a:pt x="10023" y="415"/>
                </a:cubicBezTo>
                <a:cubicBezTo>
                  <a:pt x="10005" y="390"/>
                  <a:pt x="9976" y="378"/>
                  <a:pt x="9935" y="378"/>
                </a:cubicBezTo>
                <a:cubicBezTo>
                  <a:pt x="9882" y="378"/>
                  <a:pt x="9837" y="404"/>
                  <a:pt x="9801" y="457"/>
                </a:cubicBezTo>
                <a:lnTo>
                  <a:pt x="9801" y="862"/>
                </a:lnTo>
                <a:lnTo>
                  <a:pt x="9686" y="862"/>
                </a:lnTo>
                <a:lnTo>
                  <a:pt x="9686" y="298"/>
                </a:lnTo>
                <a:lnTo>
                  <a:pt x="9801" y="2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032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st citat 6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696E24BD-66D5-56C4-F287-D8FBFAF90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814647"/>
            <a:chOff x="0" y="0"/>
            <a:chExt cx="12192000" cy="814647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844CF2E-9D9B-8E84-34D8-611196411C81}"/>
                </a:ext>
              </a:extLst>
            </p:cNvPr>
            <p:cNvSpPr/>
            <p:nvPr/>
          </p:nvSpPr>
          <p:spPr bwMode="gray">
            <a:xfrm>
              <a:off x="0" y="0"/>
              <a:ext cx="12192000" cy="814647"/>
            </a:xfrm>
            <a:prstGeom prst="rect">
              <a:avLst/>
            </a:prstGeom>
            <a:solidFill>
              <a:srgbClr val="267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ts val="600"/>
                </a:spcBef>
              </a:pPr>
              <a:endParaRPr lang="sv-SE" dirty="0"/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A6070F53-CC8A-E551-C595-BE4D0AF7432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6992" y="136699"/>
              <a:ext cx="357694" cy="565200"/>
              <a:chOff x="3266" y="1249"/>
              <a:chExt cx="1148" cy="1822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9146DBCA-61D6-AC55-6A70-F36B9546D5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" y="1804"/>
                <a:ext cx="1148" cy="1267"/>
              </a:xfrm>
              <a:custGeom>
                <a:avLst/>
                <a:gdLst>
                  <a:gd name="T0" fmla="*/ 5033 w 5033"/>
                  <a:gd name="T1" fmla="*/ 0 h 5563"/>
                  <a:gd name="T2" fmla="*/ 0 w 5033"/>
                  <a:gd name="T3" fmla="*/ 2489 h 5563"/>
                  <a:gd name="T4" fmla="*/ 851 w 5033"/>
                  <a:gd name="T5" fmla="*/ 4916 h 5563"/>
                  <a:gd name="T6" fmla="*/ 4176 w 5033"/>
                  <a:gd name="T7" fmla="*/ 4915 h 5563"/>
                  <a:gd name="T8" fmla="*/ 5033 w 5033"/>
                  <a:gd name="T9" fmla="*/ 2508 h 5563"/>
                  <a:gd name="T10" fmla="*/ 1048 w 5033"/>
                  <a:gd name="T11" fmla="*/ 5029 h 5563"/>
                  <a:gd name="T12" fmla="*/ 1539 w 5033"/>
                  <a:gd name="T13" fmla="*/ 4851 h 5563"/>
                  <a:gd name="T14" fmla="*/ 2513 w 5033"/>
                  <a:gd name="T15" fmla="*/ 5136 h 5563"/>
                  <a:gd name="T16" fmla="*/ 3443 w 5033"/>
                  <a:gd name="T17" fmla="*/ 4843 h 5563"/>
                  <a:gd name="T18" fmla="*/ 3986 w 5033"/>
                  <a:gd name="T19" fmla="*/ 5021 h 5563"/>
                  <a:gd name="T20" fmla="*/ 1048 w 5033"/>
                  <a:gd name="T21" fmla="*/ 5029 h 5563"/>
                  <a:gd name="T22" fmla="*/ 4021 w 5033"/>
                  <a:gd name="T23" fmla="*/ 3065 h 5563"/>
                  <a:gd name="T24" fmla="*/ 2968 w 5033"/>
                  <a:gd name="T25" fmla="*/ 3449 h 5563"/>
                  <a:gd name="T26" fmla="*/ 3245 w 5033"/>
                  <a:gd name="T27" fmla="*/ 3742 h 5563"/>
                  <a:gd name="T28" fmla="*/ 2845 w 5033"/>
                  <a:gd name="T29" fmla="*/ 4332 h 5563"/>
                  <a:gd name="T30" fmla="*/ 2192 w 5033"/>
                  <a:gd name="T31" fmla="*/ 4332 h 5563"/>
                  <a:gd name="T32" fmla="*/ 1792 w 5033"/>
                  <a:gd name="T33" fmla="*/ 3742 h 5563"/>
                  <a:gd name="T34" fmla="*/ 2065 w 5033"/>
                  <a:gd name="T35" fmla="*/ 3449 h 5563"/>
                  <a:gd name="T36" fmla="*/ 1012 w 5033"/>
                  <a:gd name="T37" fmla="*/ 3065 h 5563"/>
                  <a:gd name="T38" fmla="*/ 1091 w 5033"/>
                  <a:gd name="T39" fmla="*/ 1718 h 5563"/>
                  <a:gd name="T40" fmla="*/ 1455 w 5033"/>
                  <a:gd name="T41" fmla="*/ 1164 h 5563"/>
                  <a:gd name="T42" fmla="*/ 1922 w 5033"/>
                  <a:gd name="T43" fmla="*/ 689 h 5563"/>
                  <a:gd name="T44" fmla="*/ 3114 w 5033"/>
                  <a:gd name="T45" fmla="*/ 689 h 5563"/>
                  <a:gd name="T46" fmla="*/ 3578 w 5033"/>
                  <a:gd name="T47" fmla="*/ 1164 h 5563"/>
                  <a:gd name="T48" fmla="*/ 3946 w 5033"/>
                  <a:gd name="T49" fmla="*/ 1718 h 5563"/>
                  <a:gd name="T50" fmla="*/ 4414 w 5033"/>
                  <a:gd name="T51" fmla="*/ 4546 h 5563"/>
                  <a:gd name="T52" fmla="*/ 3919 w 5033"/>
                  <a:gd name="T53" fmla="*/ 4685 h 5563"/>
                  <a:gd name="T54" fmla="*/ 3008 w 5033"/>
                  <a:gd name="T55" fmla="*/ 4685 h 5563"/>
                  <a:gd name="T56" fmla="*/ 2057 w 5033"/>
                  <a:gd name="T57" fmla="*/ 4700 h 5563"/>
                  <a:gd name="T58" fmla="*/ 1083 w 5033"/>
                  <a:gd name="T59" fmla="*/ 4685 h 5563"/>
                  <a:gd name="T60" fmla="*/ 620 w 5033"/>
                  <a:gd name="T61" fmla="*/ 4546 h 5563"/>
                  <a:gd name="T62" fmla="*/ 1539 w 5033"/>
                  <a:gd name="T63" fmla="*/ 4257 h 5563"/>
                  <a:gd name="T64" fmla="*/ 2513 w 5033"/>
                  <a:gd name="T65" fmla="*/ 4542 h 5563"/>
                  <a:gd name="T66" fmla="*/ 3443 w 5033"/>
                  <a:gd name="T67" fmla="*/ 4249 h 5563"/>
                  <a:gd name="T68" fmla="*/ 4414 w 5033"/>
                  <a:gd name="T69" fmla="*/ 4546 h 5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33" h="5563">
                    <a:moveTo>
                      <a:pt x="5033" y="2491"/>
                    </a:moveTo>
                    <a:lnTo>
                      <a:pt x="5033" y="0"/>
                    </a:lnTo>
                    <a:lnTo>
                      <a:pt x="0" y="0"/>
                    </a:lnTo>
                    <a:lnTo>
                      <a:pt x="0" y="2489"/>
                    </a:lnTo>
                    <a:cubicBezTo>
                      <a:pt x="0" y="2493"/>
                      <a:pt x="0" y="2503"/>
                      <a:pt x="0" y="2517"/>
                    </a:cubicBezTo>
                    <a:cubicBezTo>
                      <a:pt x="0" y="2734"/>
                      <a:pt x="33" y="4081"/>
                      <a:pt x="851" y="4916"/>
                    </a:cubicBezTo>
                    <a:cubicBezTo>
                      <a:pt x="1271" y="5346"/>
                      <a:pt x="1830" y="5563"/>
                      <a:pt x="2511" y="5563"/>
                    </a:cubicBezTo>
                    <a:cubicBezTo>
                      <a:pt x="3194" y="5563"/>
                      <a:pt x="3754" y="5345"/>
                      <a:pt x="4176" y="4915"/>
                    </a:cubicBezTo>
                    <a:cubicBezTo>
                      <a:pt x="4996" y="4080"/>
                      <a:pt x="5033" y="2734"/>
                      <a:pt x="5033" y="2518"/>
                    </a:cubicBezTo>
                    <a:lnTo>
                      <a:pt x="5033" y="2508"/>
                    </a:lnTo>
                    <a:cubicBezTo>
                      <a:pt x="5033" y="2499"/>
                      <a:pt x="5033" y="2493"/>
                      <a:pt x="5033" y="2491"/>
                    </a:cubicBezTo>
                    <a:close/>
                    <a:moveTo>
                      <a:pt x="1048" y="5029"/>
                    </a:moveTo>
                    <a:cubicBezTo>
                      <a:pt x="1079" y="5013"/>
                      <a:pt x="1107" y="4997"/>
                      <a:pt x="1135" y="4982"/>
                    </a:cubicBezTo>
                    <a:cubicBezTo>
                      <a:pt x="1250" y="4914"/>
                      <a:pt x="1356" y="4851"/>
                      <a:pt x="1539" y="4851"/>
                    </a:cubicBezTo>
                    <a:cubicBezTo>
                      <a:pt x="1776" y="4851"/>
                      <a:pt x="1919" y="4926"/>
                      <a:pt x="2057" y="5001"/>
                    </a:cubicBezTo>
                    <a:cubicBezTo>
                      <a:pt x="2188" y="5069"/>
                      <a:pt x="2315" y="5136"/>
                      <a:pt x="2513" y="5136"/>
                    </a:cubicBezTo>
                    <a:cubicBezTo>
                      <a:pt x="2723" y="5136"/>
                      <a:pt x="2869" y="5061"/>
                      <a:pt x="3008" y="4986"/>
                    </a:cubicBezTo>
                    <a:cubicBezTo>
                      <a:pt x="3143" y="4914"/>
                      <a:pt x="3269" y="4843"/>
                      <a:pt x="3443" y="4843"/>
                    </a:cubicBezTo>
                    <a:cubicBezTo>
                      <a:pt x="3638" y="4843"/>
                      <a:pt x="3776" y="4914"/>
                      <a:pt x="3919" y="4990"/>
                    </a:cubicBezTo>
                    <a:cubicBezTo>
                      <a:pt x="3943" y="5001"/>
                      <a:pt x="3966" y="5009"/>
                      <a:pt x="3986" y="5021"/>
                    </a:cubicBezTo>
                    <a:cubicBezTo>
                      <a:pt x="3634" y="5318"/>
                      <a:pt x="3158" y="5512"/>
                      <a:pt x="2513" y="5512"/>
                    </a:cubicBezTo>
                    <a:cubicBezTo>
                      <a:pt x="1871" y="5512"/>
                      <a:pt x="1400" y="5318"/>
                      <a:pt x="1048" y="5029"/>
                    </a:cubicBezTo>
                    <a:close/>
                    <a:moveTo>
                      <a:pt x="3954" y="2182"/>
                    </a:moveTo>
                    <a:cubicBezTo>
                      <a:pt x="3954" y="2182"/>
                      <a:pt x="4263" y="2653"/>
                      <a:pt x="4021" y="3065"/>
                    </a:cubicBezTo>
                    <a:cubicBezTo>
                      <a:pt x="3859" y="3342"/>
                      <a:pt x="3289" y="3370"/>
                      <a:pt x="3201" y="3382"/>
                    </a:cubicBezTo>
                    <a:cubicBezTo>
                      <a:pt x="3114" y="3393"/>
                      <a:pt x="2968" y="3401"/>
                      <a:pt x="2968" y="3449"/>
                    </a:cubicBezTo>
                    <a:cubicBezTo>
                      <a:pt x="2968" y="3489"/>
                      <a:pt x="3035" y="3493"/>
                      <a:pt x="3063" y="3500"/>
                    </a:cubicBezTo>
                    <a:cubicBezTo>
                      <a:pt x="3091" y="3508"/>
                      <a:pt x="3245" y="3520"/>
                      <a:pt x="3245" y="3742"/>
                    </a:cubicBezTo>
                    <a:cubicBezTo>
                      <a:pt x="3245" y="3960"/>
                      <a:pt x="2999" y="3972"/>
                      <a:pt x="2924" y="4027"/>
                    </a:cubicBezTo>
                    <a:cubicBezTo>
                      <a:pt x="2845" y="4087"/>
                      <a:pt x="2893" y="4284"/>
                      <a:pt x="2845" y="4332"/>
                    </a:cubicBezTo>
                    <a:cubicBezTo>
                      <a:pt x="2794" y="4384"/>
                      <a:pt x="2718" y="4447"/>
                      <a:pt x="2516" y="4447"/>
                    </a:cubicBezTo>
                    <a:cubicBezTo>
                      <a:pt x="2318" y="4447"/>
                      <a:pt x="2243" y="4384"/>
                      <a:pt x="2192" y="4332"/>
                    </a:cubicBezTo>
                    <a:cubicBezTo>
                      <a:pt x="2140" y="4284"/>
                      <a:pt x="2192" y="4087"/>
                      <a:pt x="2112" y="4027"/>
                    </a:cubicBezTo>
                    <a:cubicBezTo>
                      <a:pt x="2033" y="3972"/>
                      <a:pt x="1792" y="3960"/>
                      <a:pt x="1792" y="3742"/>
                    </a:cubicBezTo>
                    <a:cubicBezTo>
                      <a:pt x="1792" y="3520"/>
                      <a:pt x="1942" y="3508"/>
                      <a:pt x="1970" y="3500"/>
                    </a:cubicBezTo>
                    <a:cubicBezTo>
                      <a:pt x="1998" y="3493"/>
                      <a:pt x="2065" y="3489"/>
                      <a:pt x="2065" y="3449"/>
                    </a:cubicBezTo>
                    <a:cubicBezTo>
                      <a:pt x="2065" y="3401"/>
                      <a:pt x="1922" y="3393"/>
                      <a:pt x="1831" y="3382"/>
                    </a:cubicBezTo>
                    <a:cubicBezTo>
                      <a:pt x="1748" y="3370"/>
                      <a:pt x="1178" y="3342"/>
                      <a:pt x="1012" y="3065"/>
                    </a:cubicBezTo>
                    <a:cubicBezTo>
                      <a:pt x="770" y="2653"/>
                      <a:pt x="1083" y="2182"/>
                      <a:pt x="1083" y="2182"/>
                    </a:cubicBezTo>
                    <a:cubicBezTo>
                      <a:pt x="1083" y="2182"/>
                      <a:pt x="920" y="2023"/>
                      <a:pt x="1091" y="1718"/>
                    </a:cubicBezTo>
                    <a:cubicBezTo>
                      <a:pt x="1241" y="1449"/>
                      <a:pt x="1380" y="1437"/>
                      <a:pt x="1380" y="1437"/>
                    </a:cubicBezTo>
                    <a:cubicBezTo>
                      <a:pt x="1380" y="1437"/>
                      <a:pt x="1340" y="1326"/>
                      <a:pt x="1455" y="1164"/>
                    </a:cubicBezTo>
                    <a:cubicBezTo>
                      <a:pt x="1602" y="954"/>
                      <a:pt x="1784" y="950"/>
                      <a:pt x="1784" y="950"/>
                    </a:cubicBezTo>
                    <a:cubicBezTo>
                      <a:pt x="1784" y="950"/>
                      <a:pt x="1677" y="827"/>
                      <a:pt x="1922" y="689"/>
                    </a:cubicBezTo>
                    <a:cubicBezTo>
                      <a:pt x="2160" y="554"/>
                      <a:pt x="2489" y="439"/>
                      <a:pt x="2516" y="210"/>
                    </a:cubicBezTo>
                    <a:cubicBezTo>
                      <a:pt x="2544" y="439"/>
                      <a:pt x="2877" y="554"/>
                      <a:pt x="3114" y="689"/>
                    </a:cubicBezTo>
                    <a:cubicBezTo>
                      <a:pt x="3360" y="827"/>
                      <a:pt x="3253" y="950"/>
                      <a:pt x="3253" y="950"/>
                    </a:cubicBezTo>
                    <a:cubicBezTo>
                      <a:pt x="3253" y="950"/>
                      <a:pt x="3435" y="954"/>
                      <a:pt x="3578" y="1164"/>
                    </a:cubicBezTo>
                    <a:cubicBezTo>
                      <a:pt x="3697" y="1326"/>
                      <a:pt x="3657" y="1437"/>
                      <a:pt x="3657" y="1437"/>
                    </a:cubicBezTo>
                    <a:cubicBezTo>
                      <a:pt x="3657" y="1437"/>
                      <a:pt x="3796" y="1449"/>
                      <a:pt x="3946" y="1718"/>
                    </a:cubicBezTo>
                    <a:cubicBezTo>
                      <a:pt x="4116" y="2023"/>
                      <a:pt x="3954" y="2182"/>
                      <a:pt x="3954" y="2182"/>
                    </a:cubicBezTo>
                    <a:close/>
                    <a:moveTo>
                      <a:pt x="4414" y="4546"/>
                    </a:moveTo>
                    <a:cubicBezTo>
                      <a:pt x="4350" y="4637"/>
                      <a:pt x="4287" y="4724"/>
                      <a:pt x="4212" y="4807"/>
                    </a:cubicBezTo>
                    <a:cubicBezTo>
                      <a:pt x="4101" y="4776"/>
                      <a:pt x="4010" y="4732"/>
                      <a:pt x="3919" y="4685"/>
                    </a:cubicBezTo>
                    <a:cubicBezTo>
                      <a:pt x="3776" y="4613"/>
                      <a:pt x="3638" y="4542"/>
                      <a:pt x="3443" y="4542"/>
                    </a:cubicBezTo>
                    <a:cubicBezTo>
                      <a:pt x="3269" y="4542"/>
                      <a:pt x="3143" y="4613"/>
                      <a:pt x="3008" y="4685"/>
                    </a:cubicBezTo>
                    <a:cubicBezTo>
                      <a:pt x="2869" y="4760"/>
                      <a:pt x="2723" y="4835"/>
                      <a:pt x="2513" y="4835"/>
                    </a:cubicBezTo>
                    <a:cubicBezTo>
                      <a:pt x="2315" y="4835"/>
                      <a:pt x="2188" y="4768"/>
                      <a:pt x="2057" y="4700"/>
                    </a:cubicBezTo>
                    <a:cubicBezTo>
                      <a:pt x="1919" y="4625"/>
                      <a:pt x="1776" y="4550"/>
                      <a:pt x="1539" y="4550"/>
                    </a:cubicBezTo>
                    <a:cubicBezTo>
                      <a:pt x="1356" y="4550"/>
                      <a:pt x="1222" y="4617"/>
                      <a:pt x="1083" y="4685"/>
                    </a:cubicBezTo>
                    <a:cubicBezTo>
                      <a:pt x="1000" y="4728"/>
                      <a:pt x="917" y="4772"/>
                      <a:pt x="814" y="4803"/>
                    </a:cubicBezTo>
                    <a:cubicBezTo>
                      <a:pt x="743" y="4720"/>
                      <a:pt x="679" y="4637"/>
                      <a:pt x="620" y="4546"/>
                    </a:cubicBezTo>
                    <a:cubicBezTo>
                      <a:pt x="814" y="4530"/>
                      <a:pt x="952" y="4459"/>
                      <a:pt x="1083" y="4391"/>
                    </a:cubicBezTo>
                    <a:cubicBezTo>
                      <a:pt x="1222" y="4320"/>
                      <a:pt x="1356" y="4257"/>
                      <a:pt x="1539" y="4257"/>
                    </a:cubicBezTo>
                    <a:cubicBezTo>
                      <a:pt x="1776" y="4257"/>
                      <a:pt x="1919" y="4332"/>
                      <a:pt x="2057" y="4407"/>
                    </a:cubicBezTo>
                    <a:cubicBezTo>
                      <a:pt x="2188" y="4475"/>
                      <a:pt x="2315" y="4542"/>
                      <a:pt x="2513" y="4542"/>
                    </a:cubicBezTo>
                    <a:cubicBezTo>
                      <a:pt x="2723" y="4542"/>
                      <a:pt x="2869" y="4463"/>
                      <a:pt x="3008" y="4388"/>
                    </a:cubicBezTo>
                    <a:cubicBezTo>
                      <a:pt x="3143" y="4316"/>
                      <a:pt x="3269" y="4249"/>
                      <a:pt x="3443" y="4249"/>
                    </a:cubicBezTo>
                    <a:cubicBezTo>
                      <a:pt x="3638" y="4249"/>
                      <a:pt x="3776" y="4320"/>
                      <a:pt x="3919" y="4391"/>
                    </a:cubicBezTo>
                    <a:cubicBezTo>
                      <a:pt x="4061" y="4467"/>
                      <a:pt x="4204" y="4538"/>
                      <a:pt x="4414" y="454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95AE5468-94A9-C417-C360-D67E29693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948"/>
                <a:ext cx="562" cy="821"/>
              </a:xfrm>
              <a:custGeom>
                <a:avLst/>
                <a:gdLst>
                  <a:gd name="T0" fmla="*/ 1196 w 2463"/>
                  <a:gd name="T1" fmla="*/ 0 h 3604"/>
                  <a:gd name="T2" fmla="*/ 1263 w 2463"/>
                  <a:gd name="T3" fmla="*/ 0 h 3604"/>
                  <a:gd name="T4" fmla="*/ 1263 w 2463"/>
                  <a:gd name="T5" fmla="*/ 915 h 3604"/>
                  <a:gd name="T6" fmla="*/ 1703 w 2463"/>
                  <a:gd name="T7" fmla="*/ 472 h 3604"/>
                  <a:gd name="T8" fmla="*/ 1758 w 2463"/>
                  <a:gd name="T9" fmla="*/ 527 h 3604"/>
                  <a:gd name="T10" fmla="*/ 1263 w 2463"/>
                  <a:gd name="T11" fmla="*/ 1018 h 3604"/>
                  <a:gd name="T12" fmla="*/ 1263 w 2463"/>
                  <a:gd name="T13" fmla="*/ 1842 h 3604"/>
                  <a:gd name="T14" fmla="*/ 2052 w 2463"/>
                  <a:gd name="T15" fmla="*/ 1058 h 3604"/>
                  <a:gd name="T16" fmla="*/ 2099 w 2463"/>
                  <a:gd name="T17" fmla="*/ 1113 h 3604"/>
                  <a:gd name="T18" fmla="*/ 1263 w 2463"/>
                  <a:gd name="T19" fmla="*/ 1945 h 3604"/>
                  <a:gd name="T20" fmla="*/ 1263 w 2463"/>
                  <a:gd name="T21" fmla="*/ 2899 h 3604"/>
                  <a:gd name="T22" fmla="*/ 2412 w 2463"/>
                  <a:gd name="T23" fmla="*/ 1755 h 3604"/>
                  <a:gd name="T24" fmla="*/ 2463 w 2463"/>
                  <a:gd name="T25" fmla="*/ 1810 h 3604"/>
                  <a:gd name="T26" fmla="*/ 1263 w 2463"/>
                  <a:gd name="T27" fmla="*/ 3002 h 3604"/>
                  <a:gd name="T28" fmla="*/ 1263 w 2463"/>
                  <a:gd name="T29" fmla="*/ 3604 h 3604"/>
                  <a:gd name="T30" fmla="*/ 1196 w 2463"/>
                  <a:gd name="T31" fmla="*/ 3604 h 3604"/>
                  <a:gd name="T32" fmla="*/ 1196 w 2463"/>
                  <a:gd name="T33" fmla="*/ 3002 h 3604"/>
                  <a:gd name="T34" fmla="*/ 0 w 2463"/>
                  <a:gd name="T35" fmla="*/ 1810 h 3604"/>
                  <a:gd name="T36" fmla="*/ 56 w 2463"/>
                  <a:gd name="T37" fmla="*/ 1755 h 3604"/>
                  <a:gd name="T38" fmla="*/ 1196 w 2463"/>
                  <a:gd name="T39" fmla="*/ 2891 h 3604"/>
                  <a:gd name="T40" fmla="*/ 1196 w 2463"/>
                  <a:gd name="T41" fmla="*/ 1941 h 3604"/>
                  <a:gd name="T42" fmla="*/ 365 w 2463"/>
                  <a:gd name="T43" fmla="*/ 1113 h 3604"/>
                  <a:gd name="T44" fmla="*/ 416 w 2463"/>
                  <a:gd name="T45" fmla="*/ 1058 h 3604"/>
                  <a:gd name="T46" fmla="*/ 1196 w 2463"/>
                  <a:gd name="T47" fmla="*/ 1834 h 3604"/>
                  <a:gd name="T48" fmla="*/ 1196 w 2463"/>
                  <a:gd name="T49" fmla="*/ 1014 h 3604"/>
                  <a:gd name="T50" fmla="*/ 709 w 2463"/>
                  <a:gd name="T51" fmla="*/ 527 h 3604"/>
                  <a:gd name="T52" fmla="*/ 760 w 2463"/>
                  <a:gd name="T53" fmla="*/ 472 h 3604"/>
                  <a:gd name="T54" fmla="*/ 1196 w 2463"/>
                  <a:gd name="T55" fmla="*/ 907 h 3604"/>
                  <a:gd name="T56" fmla="*/ 1196 w 2463"/>
                  <a:gd name="T57" fmla="*/ 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63" h="3604">
                    <a:moveTo>
                      <a:pt x="1196" y="0"/>
                    </a:moveTo>
                    <a:lnTo>
                      <a:pt x="1263" y="0"/>
                    </a:lnTo>
                    <a:lnTo>
                      <a:pt x="1263" y="915"/>
                    </a:lnTo>
                    <a:lnTo>
                      <a:pt x="1703" y="472"/>
                    </a:lnTo>
                    <a:lnTo>
                      <a:pt x="1758" y="527"/>
                    </a:lnTo>
                    <a:lnTo>
                      <a:pt x="1263" y="1018"/>
                    </a:lnTo>
                    <a:lnTo>
                      <a:pt x="1263" y="1842"/>
                    </a:lnTo>
                    <a:lnTo>
                      <a:pt x="2052" y="1058"/>
                    </a:lnTo>
                    <a:lnTo>
                      <a:pt x="2099" y="1113"/>
                    </a:lnTo>
                    <a:lnTo>
                      <a:pt x="1263" y="1945"/>
                    </a:lnTo>
                    <a:lnTo>
                      <a:pt x="1263" y="2899"/>
                    </a:lnTo>
                    <a:lnTo>
                      <a:pt x="2412" y="1755"/>
                    </a:lnTo>
                    <a:lnTo>
                      <a:pt x="2463" y="1810"/>
                    </a:lnTo>
                    <a:lnTo>
                      <a:pt x="1263" y="3002"/>
                    </a:lnTo>
                    <a:lnTo>
                      <a:pt x="1263" y="3604"/>
                    </a:lnTo>
                    <a:lnTo>
                      <a:pt x="1196" y="3604"/>
                    </a:lnTo>
                    <a:lnTo>
                      <a:pt x="1196" y="3002"/>
                    </a:lnTo>
                    <a:lnTo>
                      <a:pt x="0" y="1810"/>
                    </a:lnTo>
                    <a:lnTo>
                      <a:pt x="56" y="1755"/>
                    </a:lnTo>
                    <a:lnTo>
                      <a:pt x="1196" y="2891"/>
                    </a:lnTo>
                    <a:lnTo>
                      <a:pt x="1196" y="1941"/>
                    </a:lnTo>
                    <a:lnTo>
                      <a:pt x="365" y="1113"/>
                    </a:lnTo>
                    <a:lnTo>
                      <a:pt x="416" y="1058"/>
                    </a:lnTo>
                    <a:lnTo>
                      <a:pt x="1196" y="1834"/>
                    </a:lnTo>
                    <a:lnTo>
                      <a:pt x="1196" y="1014"/>
                    </a:lnTo>
                    <a:lnTo>
                      <a:pt x="709" y="527"/>
                    </a:lnTo>
                    <a:lnTo>
                      <a:pt x="760" y="472"/>
                    </a:lnTo>
                    <a:lnTo>
                      <a:pt x="1196" y="907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2F1D0630-E45B-2A5A-16B3-A79FF32CB9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8" y="1249"/>
                <a:ext cx="411" cy="450"/>
              </a:xfrm>
              <a:custGeom>
                <a:avLst/>
                <a:gdLst>
                  <a:gd name="T0" fmla="*/ 1712 w 1797"/>
                  <a:gd name="T1" fmla="*/ 1967 h 1975"/>
                  <a:gd name="T2" fmla="*/ 1536 w 1797"/>
                  <a:gd name="T3" fmla="*/ 1967 h 1975"/>
                  <a:gd name="T4" fmla="*/ 1414 w 1797"/>
                  <a:gd name="T5" fmla="*/ 1975 h 1975"/>
                  <a:gd name="T6" fmla="*/ 1395 w 1797"/>
                  <a:gd name="T7" fmla="*/ 1860 h 1975"/>
                  <a:gd name="T8" fmla="*/ 1296 w 1797"/>
                  <a:gd name="T9" fmla="*/ 1527 h 1975"/>
                  <a:gd name="T10" fmla="*/ 1203 w 1797"/>
                  <a:gd name="T11" fmla="*/ 1255 h 1975"/>
                  <a:gd name="T12" fmla="*/ 1035 w 1797"/>
                  <a:gd name="T13" fmla="*/ 1249 h 1975"/>
                  <a:gd name="T14" fmla="*/ 707 w 1797"/>
                  <a:gd name="T15" fmla="*/ 1249 h 1975"/>
                  <a:gd name="T16" fmla="*/ 515 w 1797"/>
                  <a:gd name="T17" fmla="*/ 1255 h 1975"/>
                  <a:gd name="T18" fmla="*/ 421 w 1797"/>
                  <a:gd name="T19" fmla="*/ 1505 h 1975"/>
                  <a:gd name="T20" fmla="*/ 342 w 1797"/>
                  <a:gd name="T21" fmla="*/ 1846 h 1975"/>
                  <a:gd name="T22" fmla="*/ 361 w 1797"/>
                  <a:gd name="T23" fmla="*/ 1973 h 1975"/>
                  <a:gd name="T24" fmla="*/ 276 w 1797"/>
                  <a:gd name="T25" fmla="*/ 1967 h 1975"/>
                  <a:gd name="T26" fmla="*/ 86 w 1797"/>
                  <a:gd name="T27" fmla="*/ 1967 h 1975"/>
                  <a:gd name="T28" fmla="*/ 11 w 1797"/>
                  <a:gd name="T29" fmla="*/ 1973 h 1975"/>
                  <a:gd name="T30" fmla="*/ 0 w 1797"/>
                  <a:gd name="T31" fmla="*/ 1956 h 1975"/>
                  <a:gd name="T32" fmla="*/ 66 w 1797"/>
                  <a:gd name="T33" fmla="*/ 1832 h 1975"/>
                  <a:gd name="T34" fmla="*/ 143 w 1797"/>
                  <a:gd name="T35" fmla="*/ 1676 h 1975"/>
                  <a:gd name="T36" fmla="*/ 218 w 1797"/>
                  <a:gd name="T37" fmla="*/ 1505 h 1975"/>
                  <a:gd name="T38" fmla="*/ 674 w 1797"/>
                  <a:gd name="T39" fmla="*/ 383 h 1975"/>
                  <a:gd name="T40" fmla="*/ 790 w 1797"/>
                  <a:gd name="T41" fmla="*/ 39 h 1975"/>
                  <a:gd name="T42" fmla="*/ 848 w 1797"/>
                  <a:gd name="T43" fmla="*/ 30 h 1975"/>
                  <a:gd name="T44" fmla="*/ 969 w 1797"/>
                  <a:gd name="T45" fmla="*/ 11 h 1975"/>
                  <a:gd name="T46" fmla="*/ 1029 w 1797"/>
                  <a:gd name="T47" fmla="*/ 0 h 1975"/>
                  <a:gd name="T48" fmla="*/ 1115 w 1797"/>
                  <a:gd name="T49" fmla="*/ 281 h 1975"/>
                  <a:gd name="T50" fmla="*/ 1571 w 1797"/>
                  <a:gd name="T51" fmla="*/ 1494 h 1975"/>
                  <a:gd name="T52" fmla="*/ 1731 w 1797"/>
                  <a:gd name="T53" fmla="*/ 1854 h 1975"/>
                  <a:gd name="T54" fmla="*/ 1797 w 1797"/>
                  <a:gd name="T55" fmla="*/ 1973 h 1975"/>
                  <a:gd name="T56" fmla="*/ 1712 w 1797"/>
                  <a:gd name="T57" fmla="*/ 1967 h 1975"/>
                  <a:gd name="T58" fmla="*/ 873 w 1797"/>
                  <a:gd name="T59" fmla="*/ 305 h 1975"/>
                  <a:gd name="T60" fmla="*/ 573 w 1797"/>
                  <a:gd name="T61" fmla="*/ 1095 h 1975"/>
                  <a:gd name="T62" fmla="*/ 735 w 1797"/>
                  <a:gd name="T63" fmla="*/ 1101 h 1975"/>
                  <a:gd name="T64" fmla="*/ 1002 w 1797"/>
                  <a:gd name="T65" fmla="*/ 1101 h 1975"/>
                  <a:gd name="T66" fmla="*/ 1145 w 1797"/>
                  <a:gd name="T67" fmla="*/ 1095 h 1975"/>
                  <a:gd name="T68" fmla="*/ 873 w 1797"/>
                  <a:gd name="T69" fmla="*/ 305 h 1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7" h="1975">
                    <a:moveTo>
                      <a:pt x="1712" y="1967"/>
                    </a:moveTo>
                    <a:lnTo>
                      <a:pt x="1536" y="1967"/>
                    </a:lnTo>
                    <a:lnTo>
                      <a:pt x="1414" y="1975"/>
                    </a:lnTo>
                    <a:cubicBezTo>
                      <a:pt x="1406" y="1923"/>
                      <a:pt x="1401" y="1885"/>
                      <a:pt x="1395" y="1860"/>
                    </a:cubicBezTo>
                    <a:cubicBezTo>
                      <a:pt x="1379" y="1772"/>
                      <a:pt x="1351" y="1687"/>
                      <a:pt x="1296" y="1527"/>
                    </a:cubicBezTo>
                    <a:lnTo>
                      <a:pt x="1203" y="1255"/>
                    </a:lnTo>
                    <a:lnTo>
                      <a:pt x="1035" y="1249"/>
                    </a:lnTo>
                    <a:lnTo>
                      <a:pt x="707" y="1249"/>
                    </a:lnTo>
                    <a:lnTo>
                      <a:pt x="515" y="1255"/>
                    </a:lnTo>
                    <a:lnTo>
                      <a:pt x="421" y="1505"/>
                    </a:lnTo>
                    <a:cubicBezTo>
                      <a:pt x="369" y="1648"/>
                      <a:pt x="342" y="1764"/>
                      <a:pt x="342" y="1846"/>
                    </a:cubicBezTo>
                    <a:cubicBezTo>
                      <a:pt x="342" y="1887"/>
                      <a:pt x="344" y="1915"/>
                      <a:pt x="361" y="1973"/>
                    </a:cubicBezTo>
                    <a:lnTo>
                      <a:pt x="276" y="1967"/>
                    </a:lnTo>
                    <a:lnTo>
                      <a:pt x="86" y="1967"/>
                    </a:lnTo>
                    <a:lnTo>
                      <a:pt x="11" y="1973"/>
                    </a:lnTo>
                    <a:lnTo>
                      <a:pt x="0" y="1956"/>
                    </a:lnTo>
                    <a:cubicBezTo>
                      <a:pt x="31" y="1901"/>
                      <a:pt x="53" y="1860"/>
                      <a:pt x="66" y="1832"/>
                    </a:cubicBezTo>
                    <a:cubicBezTo>
                      <a:pt x="86" y="1797"/>
                      <a:pt x="110" y="1744"/>
                      <a:pt x="143" y="1676"/>
                    </a:cubicBezTo>
                    <a:cubicBezTo>
                      <a:pt x="176" y="1604"/>
                      <a:pt x="201" y="1546"/>
                      <a:pt x="218" y="1505"/>
                    </a:cubicBezTo>
                    <a:lnTo>
                      <a:pt x="674" y="383"/>
                    </a:lnTo>
                    <a:cubicBezTo>
                      <a:pt x="740" y="223"/>
                      <a:pt x="754" y="176"/>
                      <a:pt x="790" y="39"/>
                    </a:cubicBezTo>
                    <a:lnTo>
                      <a:pt x="848" y="30"/>
                    </a:lnTo>
                    <a:lnTo>
                      <a:pt x="969" y="11"/>
                    </a:lnTo>
                    <a:lnTo>
                      <a:pt x="1029" y="0"/>
                    </a:lnTo>
                    <a:cubicBezTo>
                      <a:pt x="1057" y="116"/>
                      <a:pt x="1068" y="160"/>
                      <a:pt x="1115" y="281"/>
                    </a:cubicBezTo>
                    <a:lnTo>
                      <a:pt x="1571" y="1494"/>
                    </a:lnTo>
                    <a:cubicBezTo>
                      <a:pt x="1607" y="1593"/>
                      <a:pt x="1665" y="1722"/>
                      <a:pt x="1731" y="1854"/>
                    </a:cubicBezTo>
                    <a:cubicBezTo>
                      <a:pt x="1756" y="1904"/>
                      <a:pt x="1767" y="1923"/>
                      <a:pt x="1797" y="1973"/>
                    </a:cubicBezTo>
                    <a:lnTo>
                      <a:pt x="1712" y="1967"/>
                    </a:lnTo>
                    <a:close/>
                    <a:moveTo>
                      <a:pt x="873" y="305"/>
                    </a:moveTo>
                    <a:lnTo>
                      <a:pt x="573" y="1095"/>
                    </a:lnTo>
                    <a:lnTo>
                      <a:pt x="735" y="1101"/>
                    </a:lnTo>
                    <a:lnTo>
                      <a:pt x="1002" y="1101"/>
                    </a:lnTo>
                    <a:lnTo>
                      <a:pt x="1145" y="1095"/>
                    </a:lnTo>
                    <a:lnTo>
                      <a:pt x="873" y="30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A8E9F629-2B1A-6F79-D5E9-939D121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1262"/>
                <a:ext cx="296" cy="439"/>
              </a:xfrm>
              <a:custGeom>
                <a:avLst/>
                <a:gdLst>
                  <a:gd name="T0" fmla="*/ 1268 w 1296"/>
                  <a:gd name="T1" fmla="*/ 1719 h 1926"/>
                  <a:gd name="T2" fmla="*/ 1243 w 1296"/>
                  <a:gd name="T3" fmla="*/ 1827 h 1926"/>
                  <a:gd name="T4" fmla="*/ 1224 w 1296"/>
                  <a:gd name="T5" fmla="*/ 1926 h 1926"/>
                  <a:gd name="T6" fmla="*/ 1117 w 1296"/>
                  <a:gd name="T7" fmla="*/ 1920 h 1926"/>
                  <a:gd name="T8" fmla="*/ 784 w 1296"/>
                  <a:gd name="T9" fmla="*/ 1915 h 1926"/>
                  <a:gd name="T10" fmla="*/ 415 w 1296"/>
                  <a:gd name="T11" fmla="*/ 1909 h 1926"/>
                  <a:gd name="T12" fmla="*/ 143 w 1296"/>
                  <a:gd name="T13" fmla="*/ 1915 h 1926"/>
                  <a:gd name="T14" fmla="*/ 159 w 1296"/>
                  <a:gd name="T15" fmla="*/ 1791 h 1926"/>
                  <a:gd name="T16" fmla="*/ 179 w 1296"/>
                  <a:gd name="T17" fmla="*/ 1392 h 1926"/>
                  <a:gd name="T18" fmla="*/ 181 w 1296"/>
                  <a:gd name="T19" fmla="*/ 487 h 1926"/>
                  <a:gd name="T20" fmla="*/ 162 w 1296"/>
                  <a:gd name="T21" fmla="*/ 201 h 1926"/>
                  <a:gd name="T22" fmla="*/ 27 w 1296"/>
                  <a:gd name="T23" fmla="*/ 115 h 1926"/>
                  <a:gd name="T24" fmla="*/ 0 w 1296"/>
                  <a:gd name="T25" fmla="*/ 115 h 1926"/>
                  <a:gd name="T26" fmla="*/ 52 w 1296"/>
                  <a:gd name="T27" fmla="*/ 0 h 1926"/>
                  <a:gd name="T28" fmla="*/ 121 w 1296"/>
                  <a:gd name="T29" fmla="*/ 3 h 1926"/>
                  <a:gd name="T30" fmla="*/ 377 w 1296"/>
                  <a:gd name="T31" fmla="*/ 3 h 1926"/>
                  <a:gd name="T32" fmla="*/ 462 w 1296"/>
                  <a:gd name="T33" fmla="*/ 0 h 1926"/>
                  <a:gd name="T34" fmla="*/ 446 w 1296"/>
                  <a:gd name="T35" fmla="*/ 201 h 1926"/>
                  <a:gd name="T36" fmla="*/ 440 w 1296"/>
                  <a:gd name="T37" fmla="*/ 498 h 1926"/>
                  <a:gd name="T38" fmla="*/ 437 w 1296"/>
                  <a:gd name="T39" fmla="*/ 1403 h 1926"/>
                  <a:gd name="T40" fmla="*/ 443 w 1296"/>
                  <a:gd name="T41" fmla="*/ 1527 h 1926"/>
                  <a:gd name="T42" fmla="*/ 492 w 1296"/>
                  <a:gd name="T43" fmla="*/ 1703 h 1926"/>
                  <a:gd name="T44" fmla="*/ 762 w 1296"/>
                  <a:gd name="T45" fmla="*/ 1761 h 1926"/>
                  <a:gd name="T46" fmla="*/ 1015 w 1296"/>
                  <a:gd name="T47" fmla="*/ 1741 h 1926"/>
                  <a:gd name="T48" fmla="*/ 1125 w 1296"/>
                  <a:gd name="T49" fmla="*/ 1708 h 1926"/>
                  <a:gd name="T50" fmla="*/ 1260 w 1296"/>
                  <a:gd name="T51" fmla="*/ 1612 h 1926"/>
                  <a:gd name="T52" fmla="*/ 1296 w 1296"/>
                  <a:gd name="T53" fmla="*/ 1634 h 1926"/>
                  <a:gd name="T54" fmla="*/ 1268 w 1296"/>
                  <a:gd name="T55" fmla="*/ 1719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96" h="1926">
                    <a:moveTo>
                      <a:pt x="1268" y="1719"/>
                    </a:moveTo>
                    <a:lnTo>
                      <a:pt x="1243" y="1827"/>
                    </a:lnTo>
                    <a:lnTo>
                      <a:pt x="1224" y="1926"/>
                    </a:lnTo>
                    <a:cubicBezTo>
                      <a:pt x="1175" y="1923"/>
                      <a:pt x="1139" y="1920"/>
                      <a:pt x="1117" y="1920"/>
                    </a:cubicBezTo>
                    <a:cubicBezTo>
                      <a:pt x="1106" y="1920"/>
                      <a:pt x="996" y="1917"/>
                      <a:pt x="784" y="1915"/>
                    </a:cubicBezTo>
                    <a:lnTo>
                      <a:pt x="415" y="1909"/>
                    </a:lnTo>
                    <a:lnTo>
                      <a:pt x="143" y="1915"/>
                    </a:lnTo>
                    <a:cubicBezTo>
                      <a:pt x="151" y="1860"/>
                      <a:pt x="157" y="1818"/>
                      <a:pt x="159" y="1791"/>
                    </a:cubicBezTo>
                    <a:cubicBezTo>
                      <a:pt x="176" y="1670"/>
                      <a:pt x="179" y="1645"/>
                      <a:pt x="179" y="1392"/>
                    </a:cubicBezTo>
                    <a:lnTo>
                      <a:pt x="181" y="487"/>
                    </a:lnTo>
                    <a:cubicBezTo>
                      <a:pt x="181" y="352"/>
                      <a:pt x="176" y="256"/>
                      <a:pt x="162" y="201"/>
                    </a:cubicBezTo>
                    <a:cubicBezTo>
                      <a:pt x="148" y="143"/>
                      <a:pt x="107" y="115"/>
                      <a:pt x="27" y="115"/>
                    </a:cubicBezTo>
                    <a:lnTo>
                      <a:pt x="0" y="115"/>
                    </a:lnTo>
                    <a:lnTo>
                      <a:pt x="52" y="0"/>
                    </a:lnTo>
                    <a:lnTo>
                      <a:pt x="121" y="3"/>
                    </a:lnTo>
                    <a:lnTo>
                      <a:pt x="377" y="3"/>
                    </a:lnTo>
                    <a:lnTo>
                      <a:pt x="462" y="0"/>
                    </a:lnTo>
                    <a:cubicBezTo>
                      <a:pt x="454" y="88"/>
                      <a:pt x="448" y="157"/>
                      <a:pt x="446" y="201"/>
                    </a:cubicBezTo>
                    <a:cubicBezTo>
                      <a:pt x="443" y="247"/>
                      <a:pt x="440" y="347"/>
                      <a:pt x="440" y="498"/>
                    </a:cubicBezTo>
                    <a:lnTo>
                      <a:pt x="437" y="1403"/>
                    </a:lnTo>
                    <a:cubicBezTo>
                      <a:pt x="437" y="1436"/>
                      <a:pt x="440" y="1477"/>
                      <a:pt x="443" y="1527"/>
                    </a:cubicBezTo>
                    <a:cubicBezTo>
                      <a:pt x="448" y="1629"/>
                      <a:pt x="459" y="1667"/>
                      <a:pt x="492" y="1703"/>
                    </a:cubicBezTo>
                    <a:cubicBezTo>
                      <a:pt x="536" y="1747"/>
                      <a:pt x="600" y="1761"/>
                      <a:pt x="762" y="1761"/>
                    </a:cubicBezTo>
                    <a:cubicBezTo>
                      <a:pt x="861" y="1761"/>
                      <a:pt x="941" y="1755"/>
                      <a:pt x="1015" y="1741"/>
                    </a:cubicBezTo>
                    <a:cubicBezTo>
                      <a:pt x="1051" y="1736"/>
                      <a:pt x="1089" y="1725"/>
                      <a:pt x="1125" y="1708"/>
                    </a:cubicBezTo>
                    <a:cubicBezTo>
                      <a:pt x="1180" y="1686"/>
                      <a:pt x="1205" y="1667"/>
                      <a:pt x="1260" y="1612"/>
                    </a:cubicBezTo>
                    <a:lnTo>
                      <a:pt x="1296" y="1634"/>
                    </a:lnTo>
                    <a:lnTo>
                      <a:pt x="1268" y="171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A3B8C8DE-D02A-0AB3-C961-5E89E0E05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1261"/>
                <a:ext cx="295" cy="440"/>
              </a:xfrm>
              <a:custGeom>
                <a:avLst/>
                <a:gdLst>
                  <a:gd name="T0" fmla="*/ 1268 w 1293"/>
                  <a:gd name="T1" fmla="*/ 1725 h 1932"/>
                  <a:gd name="T2" fmla="*/ 1243 w 1293"/>
                  <a:gd name="T3" fmla="*/ 1833 h 1932"/>
                  <a:gd name="T4" fmla="*/ 1224 w 1293"/>
                  <a:gd name="T5" fmla="*/ 1932 h 1932"/>
                  <a:gd name="T6" fmla="*/ 1117 w 1293"/>
                  <a:gd name="T7" fmla="*/ 1926 h 1932"/>
                  <a:gd name="T8" fmla="*/ 784 w 1293"/>
                  <a:gd name="T9" fmla="*/ 1921 h 1932"/>
                  <a:gd name="T10" fmla="*/ 415 w 1293"/>
                  <a:gd name="T11" fmla="*/ 1915 h 1932"/>
                  <a:gd name="T12" fmla="*/ 143 w 1293"/>
                  <a:gd name="T13" fmla="*/ 1921 h 1932"/>
                  <a:gd name="T14" fmla="*/ 160 w 1293"/>
                  <a:gd name="T15" fmla="*/ 1797 h 1932"/>
                  <a:gd name="T16" fmla="*/ 179 w 1293"/>
                  <a:gd name="T17" fmla="*/ 1398 h 1932"/>
                  <a:gd name="T18" fmla="*/ 181 w 1293"/>
                  <a:gd name="T19" fmla="*/ 493 h 1932"/>
                  <a:gd name="T20" fmla="*/ 162 w 1293"/>
                  <a:gd name="T21" fmla="*/ 207 h 1932"/>
                  <a:gd name="T22" fmla="*/ 27 w 1293"/>
                  <a:gd name="T23" fmla="*/ 121 h 1932"/>
                  <a:gd name="T24" fmla="*/ 0 w 1293"/>
                  <a:gd name="T25" fmla="*/ 121 h 1932"/>
                  <a:gd name="T26" fmla="*/ 52 w 1293"/>
                  <a:gd name="T27" fmla="*/ 6 h 1932"/>
                  <a:gd name="T28" fmla="*/ 275 w 1293"/>
                  <a:gd name="T29" fmla="*/ 9 h 1932"/>
                  <a:gd name="T30" fmla="*/ 657 w 1293"/>
                  <a:gd name="T31" fmla="*/ 9 h 1932"/>
                  <a:gd name="T32" fmla="*/ 1183 w 1293"/>
                  <a:gd name="T33" fmla="*/ 0 h 1932"/>
                  <a:gd name="T34" fmla="*/ 1147 w 1293"/>
                  <a:gd name="T35" fmla="*/ 88 h 1932"/>
                  <a:gd name="T36" fmla="*/ 1111 w 1293"/>
                  <a:gd name="T37" fmla="*/ 201 h 1932"/>
                  <a:gd name="T38" fmla="*/ 1092 w 1293"/>
                  <a:gd name="T39" fmla="*/ 270 h 1932"/>
                  <a:gd name="T40" fmla="*/ 1059 w 1293"/>
                  <a:gd name="T41" fmla="*/ 275 h 1932"/>
                  <a:gd name="T42" fmla="*/ 919 w 1293"/>
                  <a:gd name="T43" fmla="*/ 185 h 1932"/>
                  <a:gd name="T44" fmla="*/ 652 w 1293"/>
                  <a:gd name="T45" fmla="*/ 152 h 1932"/>
                  <a:gd name="T46" fmla="*/ 451 w 1293"/>
                  <a:gd name="T47" fmla="*/ 160 h 1932"/>
                  <a:gd name="T48" fmla="*/ 440 w 1293"/>
                  <a:gd name="T49" fmla="*/ 493 h 1932"/>
                  <a:gd name="T50" fmla="*/ 440 w 1293"/>
                  <a:gd name="T51" fmla="*/ 820 h 1932"/>
                  <a:gd name="T52" fmla="*/ 558 w 1293"/>
                  <a:gd name="T53" fmla="*/ 820 h 1932"/>
                  <a:gd name="T54" fmla="*/ 619 w 1293"/>
                  <a:gd name="T55" fmla="*/ 820 h 1932"/>
                  <a:gd name="T56" fmla="*/ 768 w 1293"/>
                  <a:gd name="T57" fmla="*/ 820 h 1932"/>
                  <a:gd name="T58" fmla="*/ 1065 w 1293"/>
                  <a:gd name="T59" fmla="*/ 804 h 1932"/>
                  <a:gd name="T60" fmla="*/ 1056 w 1293"/>
                  <a:gd name="T61" fmla="*/ 861 h 1932"/>
                  <a:gd name="T62" fmla="*/ 1054 w 1293"/>
                  <a:gd name="T63" fmla="*/ 947 h 1932"/>
                  <a:gd name="T64" fmla="*/ 1059 w 1293"/>
                  <a:gd name="T65" fmla="*/ 1005 h 1932"/>
                  <a:gd name="T66" fmla="*/ 935 w 1293"/>
                  <a:gd name="T67" fmla="*/ 996 h 1932"/>
                  <a:gd name="T68" fmla="*/ 666 w 1293"/>
                  <a:gd name="T69" fmla="*/ 988 h 1932"/>
                  <a:gd name="T70" fmla="*/ 437 w 1293"/>
                  <a:gd name="T71" fmla="*/ 994 h 1932"/>
                  <a:gd name="T72" fmla="*/ 437 w 1293"/>
                  <a:gd name="T73" fmla="*/ 1406 h 1932"/>
                  <a:gd name="T74" fmla="*/ 443 w 1293"/>
                  <a:gd name="T75" fmla="*/ 1533 h 1932"/>
                  <a:gd name="T76" fmla="*/ 492 w 1293"/>
                  <a:gd name="T77" fmla="*/ 1709 h 1932"/>
                  <a:gd name="T78" fmla="*/ 759 w 1293"/>
                  <a:gd name="T79" fmla="*/ 1767 h 1932"/>
                  <a:gd name="T80" fmla="*/ 1015 w 1293"/>
                  <a:gd name="T81" fmla="*/ 1747 h 1932"/>
                  <a:gd name="T82" fmla="*/ 1125 w 1293"/>
                  <a:gd name="T83" fmla="*/ 1714 h 1932"/>
                  <a:gd name="T84" fmla="*/ 1257 w 1293"/>
                  <a:gd name="T85" fmla="*/ 1621 h 1932"/>
                  <a:gd name="T86" fmla="*/ 1293 w 1293"/>
                  <a:gd name="T87" fmla="*/ 1637 h 1932"/>
                  <a:gd name="T88" fmla="*/ 1268 w 1293"/>
                  <a:gd name="T89" fmla="*/ 1725 h 1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3" h="1932">
                    <a:moveTo>
                      <a:pt x="1268" y="1725"/>
                    </a:moveTo>
                    <a:lnTo>
                      <a:pt x="1243" y="1833"/>
                    </a:lnTo>
                    <a:lnTo>
                      <a:pt x="1224" y="1932"/>
                    </a:lnTo>
                    <a:cubicBezTo>
                      <a:pt x="1175" y="1929"/>
                      <a:pt x="1139" y="1926"/>
                      <a:pt x="1117" y="1926"/>
                    </a:cubicBezTo>
                    <a:cubicBezTo>
                      <a:pt x="1106" y="1926"/>
                      <a:pt x="996" y="1923"/>
                      <a:pt x="784" y="1921"/>
                    </a:cubicBezTo>
                    <a:lnTo>
                      <a:pt x="415" y="1915"/>
                    </a:lnTo>
                    <a:lnTo>
                      <a:pt x="143" y="1921"/>
                    </a:lnTo>
                    <a:cubicBezTo>
                      <a:pt x="151" y="1866"/>
                      <a:pt x="157" y="1824"/>
                      <a:pt x="160" y="1797"/>
                    </a:cubicBezTo>
                    <a:cubicBezTo>
                      <a:pt x="176" y="1676"/>
                      <a:pt x="179" y="1651"/>
                      <a:pt x="179" y="1398"/>
                    </a:cubicBezTo>
                    <a:lnTo>
                      <a:pt x="181" y="493"/>
                    </a:lnTo>
                    <a:cubicBezTo>
                      <a:pt x="181" y="358"/>
                      <a:pt x="176" y="262"/>
                      <a:pt x="162" y="207"/>
                    </a:cubicBezTo>
                    <a:cubicBezTo>
                      <a:pt x="149" y="149"/>
                      <a:pt x="107" y="121"/>
                      <a:pt x="27" y="121"/>
                    </a:cubicBezTo>
                    <a:lnTo>
                      <a:pt x="0" y="121"/>
                    </a:lnTo>
                    <a:lnTo>
                      <a:pt x="52" y="6"/>
                    </a:lnTo>
                    <a:lnTo>
                      <a:pt x="275" y="9"/>
                    </a:lnTo>
                    <a:lnTo>
                      <a:pt x="657" y="9"/>
                    </a:lnTo>
                    <a:cubicBezTo>
                      <a:pt x="968" y="9"/>
                      <a:pt x="999" y="6"/>
                      <a:pt x="1183" y="0"/>
                    </a:cubicBezTo>
                    <a:lnTo>
                      <a:pt x="1147" y="88"/>
                    </a:lnTo>
                    <a:lnTo>
                      <a:pt x="1111" y="201"/>
                    </a:lnTo>
                    <a:lnTo>
                      <a:pt x="1092" y="270"/>
                    </a:lnTo>
                    <a:lnTo>
                      <a:pt x="1059" y="275"/>
                    </a:lnTo>
                    <a:cubicBezTo>
                      <a:pt x="1010" y="220"/>
                      <a:pt x="985" y="204"/>
                      <a:pt x="919" y="185"/>
                    </a:cubicBezTo>
                    <a:cubicBezTo>
                      <a:pt x="845" y="163"/>
                      <a:pt x="754" y="152"/>
                      <a:pt x="652" y="152"/>
                    </a:cubicBezTo>
                    <a:cubicBezTo>
                      <a:pt x="608" y="152"/>
                      <a:pt x="534" y="154"/>
                      <a:pt x="451" y="160"/>
                    </a:cubicBezTo>
                    <a:lnTo>
                      <a:pt x="440" y="493"/>
                    </a:lnTo>
                    <a:lnTo>
                      <a:pt x="440" y="820"/>
                    </a:lnTo>
                    <a:lnTo>
                      <a:pt x="558" y="820"/>
                    </a:lnTo>
                    <a:lnTo>
                      <a:pt x="619" y="820"/>
                    </a:lnTo>
                    <a:lnTo>
                      <a:pt x="768" y="820"/>
                    </a:lnTo>
                    <a:cubicBezTo>
                      <a:pt x="883" y="820"/>
                      <a:pt x="933" y="815"/>
                      <a:pt x="1065" y="804"/>
                    </a:cubicBezTo>
                    <a:lnTo>
                      <a:pt x="1056" y="861"/>
                    </a:lnTo>
                    <a:lnTo>
                      <a:pt x="1054" y="947"/>
                    </a:lnTo>
                    <a:lnTo>
                      <a:pt x="1059" y="1005"/>
                    </a:lnTo>
                    <a:cubicBezTo>
                      <a:pt x="1004" y="999"/>
                      <a:pt x="963" y="996"/>
                      <a:pt x="935" y="996"/>
                    </a:cubicBezTo>
                    <a:cubicBezTo>
                      <a:pt x="842" y="991"/>
                      <a:pt x="754" y="988"/>
                      <a:pt x="666" y="988"/>
                    </a:cubicBezTo>
                    <a:cubicBezTo>
                      <a:pt x="591" y="988"/>
                      <a:pt x="547" y="988"/>
                      <a:pt x="437" y="994"/>
                    </a:cubicBezTo>
                    <a:lnTo>
                      <a:pt x="437" y="1406"/>
                    </a:lnTo>
                    <a:cubicBezTo>
                      <a:pt x="437" y="1439"/>
                      <a:pt x="440" y="1480"/>
                      <a:pt x="443" y="1533"/>
                    </a:cubicBezTo>
                    <a:cubicBezTo>
                      <a:pt x="448" y="1632"/>
                      <a:pt x="459" y="1673"/>
                      <a:pt x="492" y="1709"/>
                    </a:cubicBezTo>
                    <a:cubicBezTo>
                      <a:pt x="536" y="1753"/>
                      <a:pt x="600" y="1767"/>
                      <a:pt x="759" y="1767"/>
                    </a:cubicBezTo>
                    <a:cubicBezTo>
                      <a:pt x="861" y="1767"/>
                      <a:pt x="941" y="1761"/>
                      <a:pt x="1015" y="1747"/>
                    </a:cubicBezTo>
                    <a:cubicBezTo>
                      <a:pt x="1051" y="1742"/>
                      <a:pt x="1089" y="1731"/>
                      <a:pt x="1125" y="1714"/>
                    </a:cubicBezTo>
                    <a:cubicBezTo>
                      <a:pt x="1175" y="1692"/>
                      <a:pt x="1202" y="1673"/>
                      <a:pt x="1257" y="1621"/>
                    </a:cubicBezTo>
                    <a:lnTo>
                      <a:pt x="1293" y="1637"/>
                    </a:lnTo>
                    <a:lnTo>
                      <a:pt x="1268" y="172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59F4369-219A-C615-F43C-E61145BEC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auto">
          <a:xfrm>
            <a:off x="3648276" y="1552575"/>
            <a:ext cx="4928312" cy="4333258"/>
            <a:chOff x="3276600" y="1152525"/>
            <a:chExt cx="5404963" cy="4752358"/>
          </a:xfrm>
          <a:solidFill>
            <a:srgbClr val="2678B0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129526-2589-8BF7-65C6-0423A5E106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76600" y="1152525"/>
              <a:ext cx="2528413" cy="4752358"/>
            </a:xfrm>
            <a:custGeom>
              <a:avLst/>
              <a:gdLst>
                <a:gd name="T0" fmla="*/ 5854 w 14987"/>
                <a:gd name="T1" fmla="*/ 15202 h 28218"/>
                <a:gd name="T2" fmla="*/ 5854 w 14987"/>
                <a:gd name="T3" fmla="*/ 13933 h 28218"/>
                <a:gd name="T4" fmla="*/ 1581 w 14987"/>
                <a:gd name="T5" fmla="*/ 11904 h 28218"/>
                <a:gd name="T6" fmla="*/ 0 w 14987"/>
                <a:gd name="T7" fmla="*/ 7416 h 28218"/>
                <a:gd name="T8" fmla="*/ 1893 w 14987"/>
                <a:gd name="T9" fmla="*/ 2010 h 28218"/>
                <a:gd name="T10" fmla="*/ 6928 w 14987"/>
                <a:gd name="T11" fmla="*/ 0 h 28218"/>
                <a:gd name="T12" fmla="*/ 12762 w 14987"/>
                <a:gd name="T13" fmla="*/ 3044 h 28218"/>
                <a:gd name="T14" fmla="*/ 14987 w 14987"/>
                <a:gd name="T15" fmla="*/ 11065 h 28218"/>
                <a:gd name="T16" fmla="*/ 1288 w 14987"/>
                <a:gd name="T17" fmla="*/ 28218 h 28218"/>
                <a:gd name="T18" fmla="*/ 1288 w 14987"/>
                <a:gd name="T19" fmla="*/ 26032 h 28218"/>
                <a:gd name="T20" fmla="*/ 5854 w 14987"/>
                <a:gd name="T21" fmla="*/ 15202 h 28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87" h="28218">
                  <a:moveTo>
                    <a:pt x="5854" y="15202"/>
                  </a:moveTo>
                  <a:lnTo>
                    <a:pt x="5854" y="13933"/>
                  </a:lnTo>
                  <a:cubicBezTo>
                    <a:pt x="4059" y="13738"/>
                    <a:pt x="2635" y="13055"/>
                    <a:pt x="1581" y="11904"/>
                  </a:cubicBezTo>
                  <a:cubicBezTo>
                    <a:pt x="527" y="10733"/>
                    <a:pt x="0" y="9230"/>
                    <a:pt x="0" y="7416"/>
                  </a:cubicBezTo>
                  <a:cubicBezTo>
                    <a:pt x="0" y="5152"/>
                    <a:pt x="625" y="3357"/>
                    <a:pt x="1893" y="2010"/>
                  </a:cubicBezTo>
                  <a:cubicBezTo>
                    <a:pt x="3142" y="664"/>
                    <a:pt x="4820" y="0"/>
                    <a:pt x="6928" y="0"/>
                  </a:cubicBezTo>
                  <a:cubicBezTo>
                    <a:pt x="9328" y="0"/>
                    <a:pt x="11260" y="1015"/>
                    <a:pt x="12762" y="3044"/>
                  </a:cubicBezTo>
                  <a:cubicBezTo>
                    <a:pt x="14246" y="5074"/>
                    <a:pt x="14987" y="7747"/>
                    <a:pt x="14987" y="11065"/>
                  </a:cubicBezTo>
                  <a:cubicBezTo>
                    <a:pt x="14987" y="19397"/>
                    <a:pt x="10421" y="25135"/>
                    <a:pt x="1288" y="28218"/>
                  </a:cubicBezTo>
                  <a:lnTo>
                    <a:pt x="1288" y="26032"/>
                  </a:lnTo>
                  <a:cubicBezTo>
                    <a:pt x="4332" y="23671"/>
                    <a:pt x="5854" y="20061"/>
                    <a:pt x="5854" y="15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F8F6638-1F82-5A7A-FC76-3ADF5B3A98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53150" y="1152525"/>
              <a:ext cx="2528413" cy="4752358"/>
            </a:xfrm>
            <a:custGeom>
              <a:avLst/>
              <a:gdLst>
                <a:gd name="T0" fmla="*/ 5854 w 14987"/>
                <a:gd name="T1" fmla="*/ 15202 h 28218"/>
                <a:gd name="T2" fmla="*/ 5854 w 14987"/>
                <a:gd name="T3" fmla="*/ 13933 h 28218"/>
                <a:gd name="T4" fmla="*/ 1581 w 14987"/>
                <a:gd name="T5" fmla="*/ 11904 h 28218"/>
                <a:gd name="T6" fmla="*/ 0 w 14987"/>
                <a:gd name="T7" fmla="*/ 7416 h 28218"/>
                <a:gd name="T8" fmla="*/ 1893 w 14987"/>
                <a:gd name="T9" fmla="*/ 2010 h 28218"/>
                <a:gd name="T10" fmla="*/ 6928 w 14987"/>
                <a:gd name="T11" fmla="*/ 0 h 28218"/>
                <a:gd name="T12" fmla="*/ 12762 w 14987"/>
                <a:gd name="T13" fmla="*/ 3044 h 28218"/>
                <a:gd name="T14" fmla="*/ 14987 w 14987"/>
                <a:gd name="T15" fmla="*/ 11065 h 28218"/>
                <a:gd name="T16" fmla="*/ 1288 w 14987"/>
                <a:gd name="T17" fmla="*/ 28218 h 28218"/>
                <a:gd name="T18" fmla="*/ 1288 w 14987"/>
                <a:gd name="T19" fmla="*/ 26032 h 28218"/>
                <a:gd name="T20" fmla="*/ 5854 w 14987"/>
                <a:gd name="T21" fmla="*/ 15202 h 28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87" h="28218">
                  <a:moveTo>
                    <a:pt x="5854" y="15202"/>
                  </a:moveTo>
                  <a:lnTo>
                    <a:pt x="5854" y="13933"/>
                  </a:lnTo>
                  <a:cubicBezTo>
                    <a:pt x="4059" y="13738"/>
                    <a:pt x="2635" y="13055"/>
                    <a:pt x="1581" y="11904"/>
                  </a:cubicBezTo>
                  <a:cubicBezTo>
                    <a:pt x="527" y="10733"/>
                    <a:pt x="0" y="9230"/>
                    <a:pt x="0" y="7416"/>
                  </a:cubicBezTo>
                  <a:cubicBezTo>
                    <a:pt x="0" y="5152"/>
                    <a:pt x="625" y="3357"/>
                    <a:pt x="1893" y="2010"/>
                  </a:cubicBezTo>
                  <a:cubicBezTo>
                    <a:pt x="3142" y="664"/>
                    <a:pt x="4820" y="0"/>
                    <a:pt x="6928" y="0"/>
                  </a:cubicBezTo>
                  <a:cubicBezTo>
                    <a:pt x="9328" y="0"/>
                    <a:pt x="11260" y="1015"/>
                    <a:pt x="12762" y="3044"/>
                  </a:cubicBezTo>
                  <a:cubicBezTo>
                    <a:pt x="14246" y="5074"/>
                    <a:pt x="14987" y="7747"/>
                    <a:pt x="14987" y="11065"/>
                  </a:cubicBezTo>
                  <a:cubicBezTo>
                    <a:pt x="14987" y="19397"/>
                    <a:pt x="10421" y="25135"/>
                    <a:pt x="1288" y="28218"/>
                  </a:cubicBezTo>
                  <a:lnTo>
                    <a:pt x="1288" y="26032"/>
                  </a:lnTo>
                  <a:cubicBezTo>
                    <a:pt x="4332" y="23671"/>
                    <a:pt x="5854" y="20061"/>
                    <a:pt x="5854" y="15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9BEB99-4E5C-B059-0F90-052908B5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263678-2C46-20D5-F610-ACCA3708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1435432-EECC-B3DB-7F16-96376C21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FF6091C1-9552-98FC-B195-C735CCDD831B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7216775" y="5183165"/>
            <a:ext cx="1827621" cy="158099"/>
          </a:xfrm>
          <a:custGeom>
            <a:avLst/>
            <a:gdLst>
              <a:gd name="T0" fmla="*/ 598 w 10161"/>
              <a:gd name="T1" fmla="*/ 608 h 872"/>
              <a:gd name="T2" fmla="*/ 549 w 10161"/>
              <a:gd name="T3" fmla="*/ 499 h 872"/>
              <a:gd name="T4" fmla="*/ 1031 w 10161"/>
              <a:gd name="T5" fmla="*/ 5 h 872"/>
              <a:gd name="T6" fmla="*/ 1276 w 10161"/>
              <a:gd name="T7" fmla="*/ 588 h 872"/>
              <a:gd name="T8" fmla="*/ 1561 w 10161"/>
              <a:gd name="T9" fmla="*/ 856 h 872"/>
              <a:gd name="T10" fmla="*/ 1238 w 10161"/>
              <a:gd name="T11" fmla="*/ 366 h 872"/>
              <a:gd name="T12" fmla="*/ 1279 w 10161"/>
              <a:gd name="T13" fmla="*/ 521 h 872"/>
              <a:gd name="T14" fmla="*/ 1279 w 10161"/>
              <a:gd name="T15" fmla="*/ 521 h 872"/>
              <a:gd name="T16" fmla="*/ 2542 w 10161"/>
              <a:gd name="T17" fmla="*/ 862 h 872"/>
              <a:gd name="T18" fmla="*/ 2254 w 10161"/>
              <a:gd name="T19" fmla="*/ 862 h 872"/>
              <a:gd name="T20" fmla="*/ 3276 w 10161"/>
              <a:gd name="T21" fmla="*/ 588 h 872"/>
              <a:gd name="T22" fmla="*/ 2760 w 10161"/>
              <a:gd name="T23" fmla="*/ 379 h 872"/>
              <a:gd name="T24" fmla="*/ 2840 w 10161"/>
              <a:gd name="T25" fmla="*/ 716 h 872"/>
              <a:gd name="T26" fmla="*/ 2970 w 10161"/>
              <a:gd name="T27" fmla="*/ 397 h 872"/>
              <a:gd name="T28" fmla="*/ 3725 w 10161"/>
              <a:gd name="T29" fmla="*/ 415 h 872"/>
              <a:gd name="T30" fmla="*/ 3395 w 10161"/>
              <a:gd name="T31" fmla="*/ 862 h 872"/>
              <a:gd name="T32" fmla="*/ 3839 w 10161"/>
              <a:gd name="T33" fmla="*/ 388 h 872"/>
              <a:gd name="T34" fmla="*/ 4103 w 10161"/>
              <a:gd name="T35" fmla="*/ 862 h 872"/>
              <a:gd name="T36" fmla="*/ 4830 w 10161"/>
              <a:gd name="T37" fmla="*/ 452 h 872"/>
              <a:gd name="T38" fmla="*/ 4605 w 10161"/>
              <a:gd name="T39" fmla="*/ 378 h 872"/>
              <a:gd name="T40" fmla="*/ 4363 w 10161"/>
              <a:gd name="T41" fmla="*/ 298 h 872"/>
              <a:gd name="T42" fmla="*/ 4995 w 10161"/>
              <a:gd name="T43" fmla="*/ 285 h 872"/>
              <a:gd name="T44" fmla="*/ 5071 w 10161"/>
              <a:gd name="T45" fmla="*/ 526 h 872"/>
              <a:gd name="T46" fmla="*/ 5684 w 10161"/>
              <a:gd name="T47" fmla="*/ 790 h 872"/>
              <a:gd name="T48" fmla="*/ 5321 w 10161"/>
              <a:gd name="T49" fmla="*/ 621 h 872"/>
              <a:gd name="T50" fmla="*/ 5548 w 10161"/>
              <a:gd name="T51" fmla="*/ 779 h 872"/>
              <a:gd name="T52" fmla="*/ 5684 w 10161"/>
              <a:gd name="T53" fmla="*/ 862 h 872"/>
              <a:gd name="T54" fmla="*/ 6400 w 10161"/>
              <a:gd name="T55" fmla="*/ 388 h 872"/>
              <a:gd name="T56" fmla="*/ 6286 w 10161"/>
              <a:gd name="T57" fmla="*/ 415 h 872"/>
              <a:gd name="T58" fmla="*/ 5949 w 10161"/>
              <a:gd name="T59" fmla="*/ 298 h 872"/>
              <a:gd name="T60" fmla="*/ 6732 w 10161"/>
              <a:gd name="T61" fmla="*/ 775 h 872"/>
              <a:gd name="T62" fmla="*/ 6589 w 10161"/>
              <a:gd name="T63" fmla="*/ 526 h 872"/>
              <a:gd name="T64" fmla="*/ 6906 w 10161"/>
              <a:gd name="T65" fmla="*/ 442 h 872"/>
              <a:gd name="T66" fmla="*/ 6753 w 10161"/>
              <a:gd name="T67" fmla="*/ 514 h 872"/>
              <a:gd name="T68" fmla="*/ 6651 w 10161"/>
              <a:gd name="T69" fmla="*/ 861 h 872"/>
              <a:gd name="T70" fmla="*/ 7591 w 10161"/>
              <a:gd name="T71" fmla="*/ 872 h 872"/>
              <a:gd name="T72" fmla="*/ 8020 w 10161"/>
              <a:gd name="T73" fmla="*/ 60 h 872"/>
              <a:gd name="T74" fmla="*/ 7974 w 10161"/>
              <a:gd name="T75" fmla="*/ 172 h 872"/>
              <a:gd name="T76" fmla="*/ 8076 w 10161"/>
              <a:gd name="T77" fmla="*/ 298 h 872"/>
              <a:gd name="T78" fmla="*/ 8210 w 10161"/>
              <a:gd name="T79" fmla="*/ 701 h 872"/>
              <a:gd name="T80" fmla="*/ 8458 w 10161"/>
              <a:gd name="T81" fmla="*/ 676 h 872"/>
              <a:gd name="T82" fmla="*/ 8394 w 10161"/>
              <a:gd name="T83" fmla="*/ 285 h 872"/>
              <a:gd name="T84" fmla="*/ 8329 w 10161"/>
              <a:gd name="T85" fmla="*/ 433 h 872"/>
              <a:gd name="T86" fmla="*/ 8537 w 10161"/>
              <a:gd name="T87" fmla="*/ 827 h 872"/>
              <a:gd name="T88" fmla="*/ 8825 w 10161"/>
              <a:gd name="T89" fmla="*/ 79 h 872"/>
              <a:gd name="T90" fmla="*/ 8713 w 10161"/>
              <a:gd name="T91" fmla="*/ 126 h 872"/>
              <a:gd name="T92" fmla="*/ 8835 w 10161"/>
              <a:gd name="T93" fmla="*/ 862 h 872"/>
              <a:gd name="T94" fmla="*/ 9565 w 10161"/>
              <a:gd name="T95" fmla="*/ 588 h 872"/>
              <a:gd name="T96" fmla="*/ 9049 w 10161"/>
              <a:gd name="T97" fmla="*/ 379 h 872"/>
              <a:gd name="T98" fmla="*/ 9129 w 10161"/>
              <a:gd name="T99" fmla="*/ 716 h 872"/>
              <a:gd name="T100" fmla="*/ 9260 w 10161"/>
              <a:gd name="T101" fmla="*/ 397 h 872"/>
              <a:gd name="T102" fmla="*/ 10137 w 10161"/>
              <a:gd name="T103" fmla="*/ 388 h 872"/>
              <a:gd name="T104" fmla="*/ 10023 w 10161"/>
              <a:gd name="T105" fmla="*/ 415 h 872"/>
              <a:gd name="T106" fmla="*/ 9686 w 10161"/>
              <a:gd name="T107" fmla="*/ 298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61" h="872">
                <a:moveTo>
                  <a:pt x="368" y="0"/>
                </a:moveTo>
                <a:lnTo>
                  <a:pt x="454" y="0"/>
                </a:lnTo>
                <a:lnTo>
                  <a:pt x="838" y="862"/>
                </a:lnTo>
                <a:lnTo>
                  <a:pt x="712" y="862"/>
                </a:lnTo>
                <a:lnTo>
                  <a:pt x="598" y="608"/>
                </a:lnTo>
                <a:lnTo>
                  <a:pt x="233" y="608"/>
                </a:lnTo>
                <a:lnTo>
                  <a:pt x="126" y="862"/>
                </a:lnTo>
                <a:lnTo>
                  <a:pt x="0" y="862"/>
                </a:lnTo>
                <a:lnTo>
                  <a:pt x="368" y="0"/>
                </a:lnTo>
                <a:close/>
                <a:moveTo>
                  <a:pt x="549" y="499"/>
                </a:moveTo>
                <a:lnTo>
                  <a:pt x="410" y="188"/>
                </a:lnTo>
                <a:lnTo>
                  <a:pt x="281" y="499"/>
                </a:lnTo>
                <a:lnTo>
                  <a:pt x="549" y="499"/>
                </a:lnTo>
                <a:close/>
                <a:moveTo>
                  <a:pt x="919" y="5"/>
                </a:moveTo>
                <a:lnTo>
                  <a:pt x="1031" y="5"/>
                </a:lnTo>
                <a:lnTo>
                  <a:pt x="1031" y="862"/>
                </a:lnTo>
                <a:lnTo>
                  <a:pt x="919" y="862"/>
                </a:lnTo>
                <a:lnTo>
                  <a:pt x="919" y="5"/>
                </a:lnTo>
                <a:close/>
                <a:moveTo>
                  <a:pt x="1673" y="588"/>
                </a:moveTo>
                <a:lnTo>
                  <a:pt x="1276" y="588"/>
                </a:lnTo>
                <a:cubicBezTo>
                  <a:pt x="1279" y="642"/>
                  <a:pt x="1297" y="686"/>
                  <a:pt x="1330" y="718"/>
                </a:cubicBezTo>
                <a:cubicBezTo>
                  <a:pt x="1364" y="750"/>
                  <a:pt x="1407" y="766"/>
                  <a:pt x="1460" y="766"/>
                </a:cubicBezTo>
                <a:cubicBezTo>
                  <a:pt x="1533" y="766"/>
                  <a:pt x="1601" y="744"/>
                  <a:pt x="1663" y="698"/>
                </a:cubicBezTo>
                <a:lnTo>
                  <a:pt x="1663" y="807"/>
                </a:lnTo>
                <a:cubicBezTo>
                  <a:pt x="1629" y="830"/>
                  <a:pt x="1595" y="846"/>
                  <a:pt x="1561" y="856"/>
                </a:cubicBezTo>
                <a:cubicBezTo>
                  <a:pt x="1527" y="866"/>
                  <a:pt x="1488" y="870"/>
                  <a:pt x="1442" y="870"/>
                </a:cubicBezTo>
                <a:cubicBezTo>
                  <a:pt x="1380" y="870"/>
                  <a:pt x="1330" y="857"/>
                  <a:pt x="1291" y="832"/>
                </a:cubicBezTo>
                <a:cubicBezTo>
                  <a:pt x="1253" y="806"/>
                  <a:pt x="1222" y="771"/>
                  <a:pt x="1199" y="727"/>
                </a:cubicBezTo>
                <a:cubicBezTo>
                  <a:pt x="1176" y="684"/>
                  <a:pt x="1164" y="633"/>
                  <a:pt x="1164" y="576"/>
                </a:cubicBezTo>
                <a:cubicBezTo>
                  <a:pt x="1164" y="490"/>
                  <a:pt x="1189" y="420"/>
                  <a:pt x="1238" y="366"/>
                </a:cubicBezTo>
                <a:cubicBezTo>
                  <a:pt x="1286" y="312"/>
                  <a:pt x="1349" y="285"/>
                  <a:pt x="1427" y="285"/>
                </a:cubicBezTo>
                <a:cubicBezTo>
                  <a:pt x="1502" y="285"/>
                  <a:pt x="1562" y="311"/>
                  <a:pt x="1606" y="364"/>
                </a:cubicBezTo>
                <a:cubicBezTo>
                  <a:pt x="1651" y="416"/>
                  <a:pt x="1673" y="486"/>
                  <a:pt x="1673" y="574"/>
                </a:cubicBezTo>
                <a:lnTo>
                  <a:pt x="1673" y="588"/>
                </a:lnTo>
                <a:close/>
                <a:moveTo>
                  <a:pt x="1279" y="521"/>
                </a:moveTo>
                <a:lnTo>
                  <a:pt x="1563" y="521"/>
                </a:lnTo>
                <a:cubicBezTo>
                  <a:pt x="1560" y="477"/>
                  <a:pt x="1546" y="442"/>
                  <a:pt x="1523" y="418"/>
                </a:cubicBezTo>
                <a:cubicBezTo>
                  <a:pt x="1499" y="394"/>
                  <a:pt x="1467" y="382"/>
                  <a:pt x="1427" y="382"/>
                </a:cubicBezTo>
                <a:cubicBezTo>
                  <a:pt x="1387" y="382"/>
                  <a:pt x="1354" y="394"/>
                  <a:pt x="1329" y="418"/>
                </a:cubicBezTo>
                <a:cubicBezTo>
                  <a:pt x="1303" y="442"/>
                  <a:pt x="1287" y="477"/>
                  <a:pt x="1279" y="521"/>
                </a:cubicBezTo>
                <a:close/>
                <a:moveTo>
                  <a:pt x="2509" y="298"/>
                </a:moveTo>
                <a:lnTo>
                  <a:pt x="2642" y="298"/>
                </a:lnTo>
                <a:lnTo>
                  <a:pt x="2403" y="573"/>
                </a:lnTo>
                <a:lnTo>
                  <a:pt x="2691" y="862"/>
                </a:lnTo>
                <a:lnTo>
                  <a:pt x="2542" y="862"/>
                </a:lnTo>
                <a:lnTo>
                  <a:pt x="2259" y="575"/>
                </a:lnTo>
                <a:lnTo>
                  <a:pt x="2509" y="298"/>
                </a:lnTo>
                <a:close/>
                <a:moveTo>
                  <a:pt x="2143" y="5"/>
                </a:moveTo>
                <a:lnTo>
                  <a:pt x="2254" y="5"/>
                </a:lnTo>
                <a:lnTo>
                  <a:pt x="2254" y="862"/>
                </a:lnTo>
                <a:lnTo>
                  <a:pt x="2143" y="862"/>
                </a:lnTo>
                <a:lnTo>
                  <a:pt x="2143" y="5"/>
                </a:lnTo>
                <a:close/>
                <a:moveTo>
                  <a:pt x="2976" y="296"/>
                </a:moveTo>
                <a:cubicBezTo>
                  <a:pt x="3062" y="296"/>
                  <a:pt x="3133" y="324"/>
                  <a:pt x="3190" y="380"/>
                </a:cubicBezTo>
                <a:cubicBezTo>
                  <a:pt x="3247" y="435"/>
                  <a:pt x="3276" y="505"/>
                  <a:pt x="3276" y="588"/>
                </a:cubicBezTo>
                <a:cubicBezTo>
                  <a:pt x="3276" y="670"/>
                  <a:pt x="3247" y="737"/>
                  <a:pt x="3189" y="791"/>
                </a:cubicBezTo>
                <a:cubicBezTo>
                  <a:pt x="3132" y="845"/>
                  <a:pt x="3059" y="872"/>
                  <a:pt x="2971" y="872"/>
                </a:cubicBezTo>
                <a:cubicBezTo>
                  <a:pt x="2887" y="872"/>
                  <a:pt x="2816" y="844"/>
                  <a:pt x="2759" y="790"/>
                </a:cubicBezTo>
                <a:cubicBezTo>
                  <a:pt x="2703" y="735"/>
                  <a:pt x="2674" y="667"/>
                  <a:pt x="2674" y="585"/>
                </a:cubicBezTo>
                <a:cubicBezTo>
                  <a:pt x="2674" y="503"/>
                  <a:pt x="2703" y="434"/>
                  <a:pt x="2760" y="379"/>
                </a:cubicBezTo>
                <a:cubicBezTo>
                  <a:pt x="2818" y="324"/>
                  <a:pt x="2890" y="296"/>
                  <a:pt x="2976" y="296"/>
                </a:cubicBezTo>
                <a:close/>
                <a:moveTo>
                  <a:pt x="2970" y="397"/>
                </a:moveTo>
                <a:cubicBezTo>
                  <a:pt x="2917" y="397"/>
                  <a:pt x="2873" y="415"/>
                  <a:pt x="2839" y="450"/>
                </a:cubicBezTo>
                <a:cubicBezTo>
                  <a:pt x="2804" y="485"/>
                  <a:pt x="2787" y="530"/>
                  <a:pt x="2787" y="584"/>
                </a:cubicBezTo>
                <a:cubicBezTo>
                  <a:pt x="2787" y="638"/>
                  <a:pt x="2805" y="682"/>
                  <a:pt x="2840" y="716"/>
                </a:cubicBezTo>
                <a:cubicBezTo>
                  <a:pt x="2875" y="750"/>
                  <a:pt x="2920" y="767"/>
                  <a:pt x="2975" y="767"/>
                </a:cubicBezTo>
                <a:cubicBezTo>
                  <a:pt x="3030" y="767"/>
                  <a:pt x="3075" y="750"/>
                  <a:pt x="3110" y="716"/>
                </a:cubicBezTo>
                <a:cubicBezTo>
                  <a:pt x="3145" y="681"/>
                  <a:pt x="3163" y="637"/>
                  <a:pt x="3163" y="583"/>
                </a:cubicBezTo>
                <a:cubicBezTo>
                  <a:pt x="3163" y="529"/>
                  <a:pt x="3144" y="485"/>
                  <a:pt x="3108" y="450"/>
                </a:cubicBezTo>
                <a:cubicBezTo>
                  <a:pt x="3072" y="415"/>
                  <a:pt x="3026" y="397"/>
                  <a:pt x="2970" y="397"/>
                </a:cubicBezTo>
                <a:close/>
                <a:moveTo>
                  <a:pt x="3862" y="452"/>
                </a:moveTo>
                <a:lnTo>
                  <a:pt x="3862" y="862"/>
                </a:lnTo>
                <a:lnTo>
                  <a:pt x="3750" y="862"/>
                </a:lnTo>
                <a:lnTo>
                  <a:pt x="3750" y="547"/>
                </a:lnTo>
                <a:cubicBezTo>
                  <a:pt x="3750" y="484"/>
                  <a:pt x="3742" y="440"/>
                  <a:pt x="3725" y="415"/>
                </a:cubicBezTo>
                <a:cubicBezTo>
                  <a:pt x="3708" y="390"/>
                  <a:pt x="3679" y="378"/>
                  <a:pt x="3637" y="378"/>
                </a:cubicBezTo>
                <a:cubicBezTo>
                  <a:pt x="3614" y="378"/>
                  <a:pt x="3592" y="384"/>
                  <a:pt x="3573" y="394"/>
                </a:cubicBezTo>
                <a:cubicBezTo>
                  <a:pt x="3554" y="405"/>
                  <a:pt x="3531" y="424"/>
                  <a:pt x="3506" y="452"/>
                </a:cubicBezTo>
                <a:lnTo>
                  <a:pt x="3506" y="862"/>
                </a:lnTo>
                <a:lnTo>
                  <a:pt x="3395" y="862"/>
                </a:lnTo>
                <a:lnTo>
                  <a:pt x="3395" y="298"/>
                </a:lnTo>
                <a:lnTo>
                  <a:pt x="3506" y="298"/>
                </a:lnTo>
                <a:lnTo>
                  <a:pt x="3506" y="372"/>
                </a:lnTo>
                <a:cubicBezTo>
                  <a:pt x="3563" y="314"/>
                  <a:pt x="3619" y="285"/>
                  <a:pt x="3673" y="285"/>
                </a:cubicBezTo>
                <a:cubicBezTo>
                  <a:pt x="3745" y="285"/>
                  <a:pt x="3800" y="320"/>
                  <a:pt x="3839" y="388"/>
                </a:cubicBezTo>
                <a:cubicBezTo>
                  <a:pt x="3899" y="320"/>
                  <a:pt x="3961" y="285"/>
                  <a:pt x="4026" y="285"/>
                </a:cubicBezTo>
                <a:cubicBezTo>
                  <a:pt x="4081" y="285"/>
                  <a:pt x="4126" y="305"/>
                  <a:pt x="4162" y="345"/>
                </a:cubicBezTo>
                <a:cubicBezTo>
                  <a:pt x="4197" y="385"/>
                  <a:pt x="4215" y="447"/>
                  <a:pt x="4215" y="529"/>
                </a:cubicBezTo>
                <a:lnTo>
                  <a:pt x="4215" y="862"/>
                </a:lnTo>
                <a:lnTo>
                  <a:pt x="4103" y="862"/>
                </a:lnTo>
                <a:lnTo>
                  <a:pt x="4103" y="526"/>
                </a:lnTo>
                <a:cubicBezTo>
                  <a:pt x="4103" y="479"/>
                  <a:pt x="4093" y="443"/>
                  <a:pt x="4074" y="418"/>
                </a:cubicBezTo>
                <a:cubicBezTo>
                  <a:pt x="4055" y="393"/>
                  <a:pt x="4027" y="381"/>
                  <a:pt x="3991" y="381"/>
                </a:cubicBezTo>
                <a:cubicBezTo>
                  <a:pt x="3945" y="381"/>
                  <a:pt x="3902" y="404"/>
                  <a:pt x="3862" y="452"/>
                </a:cubicBezTo>
                <a:close/>
                <a:moveTo>
                  <a:pt x="4830" y="452"/>
                </a:moveTo>
                <a:lnTo>
                  <a:pt x="4830" y="862"/>
                </a:lnTo>
                <a:lnTo>
                  <a:pt x="4718" y="862"/>
                </a:lnTo>
                <a:lnTo>
                  <a:pt x="4718" y="547"/>
                </a:lnTo>
                <a:cubicBezTo>
                  <a:pt x="4718" y="484"/>
                  <a:pt x="4710" y="440"/>
                  <a:pt x="4693" y="415"/>
                </a:cubicBezTo>
                <a:cubicBezTo>
                  <a:pt x="4677" y="390"/>
                  <a:pt x="4647" y="378"/>
                  <a:pt x="4605" y="378"/>
                </a:cubicBezTo>
                <a:cubicBezTo>
                  <a:pt x="4582" y="378"/>
                  <a:pt x="4561" y="384"/>
                  <a:pt x="4541" y="394"/>
                </a:cubicBezTo>
                <a:cubicBezTo>
                  <a:pt x="4522" y="405"/>
                  <a:pt x="4500" y="424"/>
                  <a:pt x="4475" y="452"/>
                </a:cubicBezTo>
                <a:lnTo>
                  <a:pt x="4475" y="862"/>
                </a:lnTo>
                <a:lnTo>
                  <a:pt x="4363" y="862"/>
                </a:lnTo>
                <a:lnTo>
                  <a:pt x="4363" y="298"/>
                </a:lnTo>
                <a:lnTo>
                  <a:pt x="4475" y="298"/>
                </a:lnTo>
                <a:lnTo>
                  <a:pt x="4475" y="372"/>
                </a:lnTo>
                <a:cubicBezTo>
                  <a:pt x="4531" y="314"/>
                  <a:pt x="4587" y="285"/>
                  <a:pt x="4642" y="285"/>
                </a:cubicBezTo>
                <a:cubicBezTo>
                  <a:pt x="4713" y="285"/>
                  <a:pt x="4768" y="320"/>
                  <a:pt x="4808" y="388"/>
                </a:cubicBezTo>
                <a:cubicBezTo>
                  <a:pt x="4867" y="320"/>
                  <a:pt x="4930" y="285"/>
                  <a:pt x="4995" y="285"/>
                </a:cubicBezTo>
                <a:cubicBezTo>
                  <a:pt x="5050" y="285"/>
                  <a:pt x="5095" y="305"/>
                  <a:pt x="5130" y="345"/>
                </a:cubicBezTo>
                <a:cubicBezTo>
                  <a:pt x="5165" y="385"/>
                  <a:pt x="5183" y="447"/>
                  <a:pt x="5183" y="529"/>
                </a:cubicBezTo>
                <a:lnTo>
                  <a:pt x="5183" y="862"/>
                </a:lnTo>
                <a:lnTo>
                  <a:pt x="5071" y="862"/>
                </a:lnTo>
                <a:lnTo>
                  <a:pt x="5071" y="526"/>
                </a:lnTo>
                <a:cubicBezTo>
                  <a:pt x="5071" y="479"/>
                  <a:pt x="5062" y="443"/>
                  <a:pt x="5042" y="418"/>
                </a:cubicBezTo>
                <a:cubicBezTo>
                  <a:pt x="5023" y="393"/>
                  <a:pt x="4996" y="381"/>
                  <a:pt x="4960" y="381"/>
                </a:cubicBezTo>
                <a:cubicBezTo>
                  <a:pt x="4913" y="381"/>
                  <a:pt x="4870" y="404"/>
                  <a:pt x="4830" y="452"/>
                </a:cubicBezTo>
                <a:close/>
                <a:moveTo>
                  <a:pt x="5684" y="862"/>
                </a:moveTo>
                <a:lnTo>
                  <a:pt x="5684" y="790"/>
                </a:lnTo>
                <a:cubicBezTo>
                  <a:pt x="5660" y="816"/>
                  <a:pt x="5633" y="836"/>
                  <a:pt x="5603" y="850"/>
                </a:cubicBezTo>
                <a:cubicBezTo>
                  <a:pt x="5572" y="865"/>
                  <a:pt x="5542" y="872"/>
                  <a:pt x="5511" y="872"/>
                </a:cubicBezTo>
                <a:cubicBezTo>
                  <a:pt x="5476" y="872"/>
                  <a:pt x="5443" y="863"/>
                  <a:pt x="5413" y="845"/>
                </a:cubicBezTo>
                <a:cubicBezTo>
                  <a:pt x="5383" y="827"/>
                  <a:pt x="5360" y="803"/>
                  <a:pt x="5344" y="773"/>
                </a:cubicBezTo>
                <a:cubicBezTo>
                  <a:pt x="5329" y="742"/>
                  <a:pt x="5321" y="692"/>
                  <a:pt x="5321" y="621"/>
                </a:cubicBezTo>
                <a:lnTo>
                  <a:pt x="5321" y="298"/>
                </a:lnTo>
                <a:lnTo>
                  <a:pt x="5433" y="298"/>
                </a:lnTo>
                <a:lnTo>
                  <a:pt x="5433" y="619"/>
                </a:lnTo>
                <a:cubicBezTo>
                  <a:pt x="5433" y="679"/>
                  <a:pt x="5442" y="720"/>
                  <a:pt x="5459" y="744"/>
                </a:cubicBezTo>
                <a:cubicBezTo>
                  <a:pt x="5476" y="767"/>
                  <a:pt x="5506" y="779"/>
                  <a:pt x="5548" y="779"/>
                </a:cubicBezTo>
                <a:cubicBezTo>
                  <a:pt x="5602" y="779"/>
                  <a:pt x="5647" y="753"/>
                  <a:pt x="5684" y="701"/>
                </a:cubicBezTo>
                <a:lnTo>
                  <a:pt x="5684" y="298"/>
                </a:lnTo>
                <a:lnTo>
                  <a:pt x="5796" y="298"/>
                </a:lnTo>
                <a:lnTo>
                  <a:pt x="5796" y="862"/>
                </a:lnTo>
                <a:lnTo>
                  <a:pt x="5684" y="862"/>
                </a:lnTo>
                <a:close/>
                <a:moveTo>
                  <a:pt x="6064" y="298"/>
                </a:moveTo>
                <a:lnTo>
                  <a:pt x="6064" y="368"/>
                </a:lnTo>
                <a:cubicBezTo>
                  <a:pt x="6113" y="313"/>
                  <a:pt x="6170" y="285"/>
                  <a:pt x="6233" y="285"/>
                </a:cubicBezTo>
                <a:cubicBezTo>
                  <a:pt x="6269" y="285"/>
                  <a:pt x="6301" y="294"/>
                  <a:pt x="6332" y="313"/>
                </a:cubicBezTo>
                <a:cubicBezTo>
                  <a:pt x="6362" y="331"/>
                  <a:pt x="6385" y="356"/>
                  <a:pt x="6400" y="388"/>
                </a:cubicBezTo>
                <a:cubicBezTo>
                  <a:pt x="6416" y="419"/>
                  <a:pt x="6424" y="470"/>
                  <a:pt x="6424" y="538"/>
                </a:cubicBezTo>
                <a:lnTo>
                  <a:pt x="6424" y="862"/>
                </a:lnTo>
                <a:lnTo>
                  <a:pt x="6312" y="862"/>
                </a:lnTo>
                <a:lnTo>
                  <a:pt x="6312" y="539"/>
                </a:lnTo>
                <a:cubicBezTo>
                  <a:pt x="6312" y="482"/>
                  <a:pt x="6303" y="440"/>
                  <a:pt x="6286" y="415"/>
                </a:cubicBezTo>
                <a:cubicBezTo>
                  <a:pt x="6268" y="390"/>
                  <a:pt x="6239" y="378"/>
                  <a:pt x="6198" y="378"/>
                </a:cubicBezTo>
                <a:cubicBezTo>
                  <a:pt x="6145" y="378"/>
                  <a:pt x="6100" y="404"/>
                  <a:pt x="6064" y="457"/>
                </a:cubicBezTo>
                <a:lnTo>
                  <a:pt x="6064" y="862"/>
                </a:lnTo>
                <a:lnTo>
                  <a:pt x="5949" y="862"/>
                </a:lnTo>
                <a:lnTo>
                  <a:pt x="5949" y="298"/>
                </a:lnTo>
                <a:lnTo>
                  <a:pt x="6064" y="298"/>
                </a:lnTo>
                <a:close/>
                <a:moveTo>
                  <a:pt x="6552" y="821"/>
                </a:moveTo>
                <a:lnTo>
                  <a:pt x="6552" y="701"/>
                </a:lnTo>
                <a:cubicBezTo>
                  <a:pt x="6584" y="723"/>
                  <a:pt x="6616" y="741"/>
                  <a:pt x="6649" y="754"/>
                </a:cubicBezTo>
                <a:cubicBezTo>
                  <a:pt x="6682" y="768"/>
                  <a:pt x="6709" y="775"/>
                  <a:pt x="6732" y="775"/>
                </a:cubicBezTo>
                <a:cubicBezTo>
                  <a:pt x="6755" y="775"/>
                  <a:pt x="6775" y="769"/>
                  <a:pt x="6792" y="758"/>
                </a:cubicBezTo>
                <a:cubicBezTo>
                  <a:pt x="6809" y="746"/>
                  <a:pt x="6817" y="733"/>
                  <a:pt x="6817" y="717"/>
                </a:cubicBezTo>
                <a:cubicBezTo>
                  <a:pt x="6817" y="700"/>
                  <a:pt x="6812" y="687"/>
                  <a:pt x="6801" y="676"/>
                </a:cubicBezTo>
                <a:cubicBezTo>
                  <a:pt x="6790" y="665"/>
                  <a:pt x="6767" y="649"/>
                  <a:pt x="6731" y="629"/>
                </a:cubicBezTo>
                <a:cubicBezTo>
                  <a:pt x="6659" y="589"/>
                  <a:pt x="6612" y="554"/>
                  <a:pt x="6589" y="526"/>
                </a:cubicBezTo>
                <a:cubicBezTo>
                  <a:pt x="6567" y="497"/>
                  <a:pt x="6556" y="466"/>
                  <a:pt x="6556" y="433"/>
                </a:cubicBezTo>
                <a:cubicBezTo>
                  <a:pt x="6556" y="389"/>
                  <a:pt x="6573" y="354"/>
                  <a:pt x="6606" y="326"/>
                </a:cubicBezTo>
                <a:cubicBezTo>
                  <a:pt x="6640" y="299"/>
                  <a:pt x="6684" y="285"/>
                  <a:pt x="6737" y="285"/>
                </a:cubicBezTo>
                <a:cubicBezTo>
                  <a:pt x="6792" y="285"/>
                  <a:pt x="6848" y="301"/>
                  <a:pt x="6906" y="332"/>
                </a:cubicBezTo>
                <a:lnTo>
                  <a:pt x="6906" y="442"/>
                </a:lnTo>
                <a:cubicBezTo>
                  <a:pt x="6840" y="402"/>
                  <a:pt x="6786" y="382"/>
                  <a:pt x="6744" y="382"/>
                </a:cubicBezTo>
                <a:cubicBezTo>
                  <a:pt x="6722" y="382"/>
                  <a:pt x="6705" y="386"/>
                  <a:pt x="6691" y="396"/>
                </a:cubicBezTo>
                <a:cubicBezTo>
                  <a:pt x="6678" y="405"/>
                  <a:pt x="6671" y="417"/>
                  <a:pt x="6671" y="433"/>
                </a:cubicBezTo>
                <a:cubicBezTo>
                  <a:pt x="6671" y="446"/>
                  <a:pt x="6678" y="458"/>
                  <a:pt x="6690" y="470"/>
                </a:cubicBezTo>
                <a:cubicBezTo>
                  <a:pt x="6702" y="482"/>
                  <a:pt x="6723" y="497"/>
                  <a:pt x="6753" y="514"/>
                </a:cubicBezTo>
                <a:lnTo>
                  <a:pt x="6793" y="536"/>
                </a:lnTo>
                <a:cubicBezTo>
                  <a:pt x="6887" y="590"/>
                  <a:pt x="6934" y="649"/>
                  <a:pt x="6934" y="713"/>
                </a:cubicBezTo>
                <a:cubicBezTo>
                  <a:pt x="6934" y="759"/>
                  <a:pt x="6916" y="797"/>
                  <a:pt x="6880" y="827"/>
                </a:cubicBezTo>
                <a:cubicBezTo>
                  <a:pt x="6844" y="857"/>
                  <a:pt x="6797" y="872"/>
                  <a:pt x="6740" y="872"/>
                </a:cubicBezTo>
                <a:cubicBezTo>
                  <a:pt x="6707" y="872"/>
                  <a:pt x="6677" y="868"/>
                  <a:pt x="6651" y="861"/>
                </a:cubicBezTo>
                <a:cubicBezTo>
                  <a:pt x="6625" y="854"/>
                  <a:pt x="6592" y="840"/>
                  <a:pt x="6552" y="821"/>
                </a:cubicBezTo>
                <a:close/>
                <a:moveTo>
                  <a:pt x="7757" y="298"/>
                </a:moveTo>
                <a:lnTo>
                  <a:pt x="7878" y="298"/>
                </a:lnTo>
                <a:lnTo>
                  <a:pt x="7631" y="872"/>
                </a:lnTo>
                <a:lnTo>
                  <a:pt x="7591" y="872"/>
                </a:lnTo>
                <a:lnTo>
                  <a:pt x="7337" y="298"/>
                </a:lnTo>
                <a:lnTo>
                  <a:pt x="7459" y="298"/>
                </a:lnTo>
                <a:lnTo>
                  <a:pt x="7611" y="645"/>
                </a:lnTo>
                <a:lnTo>
                  <a:pt x="7757" y="298"/>
                </a:lnTo>
                <a:close/>
                <a:moveTo>
                  <a:pt x="8020" y="60"/>
                </a:moveTo>
                <a:cubicBezTo>
                  <a:pt x="8038" y="60"/>
                  <a:pt x="8054" y="67"/>
                  <a:pt x="8067" y="79"/>
                </a:cubicBezTo>
                <a:cubicBezTo>
                  <a:pt x="8080" y="92"/>
                  <a:pt x="8086" y="108"/>
                  <a:pt x="8086" y="126"/>
                </a:cubicBezTo>
                <a:cubicBezTo>
                  <a:pt x="8086" y="144"/>
                  <a:pt x="8080" y="160"/>
                  <a:pt x="8067" y="173"/>
                </a:cubicBezTo>
                <a:cubicBezTo>
                  <a:pt x="8054" y="186"/>
                  <a:pt x="8038" y="192"/>
                  <a:pt x="8020" y="192"/>
                </a:cubicBezTo>
                <a:cubicBezTo>
                  <a:pt x="8002" y="192"/>
                  <a:pt x="7987" y="186"/>
                  <a:pt x="7974" y="172"/>
                </a:cubicBezTo>
                <a:cubicBezTo>
                  <a:pt x="7961" y="159"/>
                  <a:pt x="7955" y="143"/>
                  <a:pt x="7955" y="126"/>
                </a:cubicBezTo>
                <a:cubicBezTo>
                  <a:pt x="7955" y="109"/>
                  <a:pt x="7961" y="94"/>
                  <a:pt x="7974" y="80"/>
                </a:cubicBezTo>
                <a:cubicBezTo>
                  <a:pt x="7987" y="67"/>
                  <a:pt x="8002" y="60"/>
                  <a:pt x="8020" y="60"/>
                </a:cubicBezTo>
                <a:close/>
                <a:moveTo>
                  <a:pt x="7965" y="298"/>
                </a:moveTo>
                <a:lnTo>
                  <a:pt x="8076" y="298"/>
                </a:lnTo>
                <a:lnTo>
                  <a:pt x="8076" y="862"/>
                </a:lnTo>
                <a:lnTo>
                  <a:pt x="7965" y="862"/>
                </a:lnTo>
                <a:lnTo>
                  <a:pt x="7965" y="298"/>
                </a:lnTo>
                <a:close/>
                <a:moveTo>
                  <a:pt x="8210" y="821"/>
                </a:moveTo>
                <a:lnTo>
                  <a:pt x="8210" y="701"/>
                </a:lnTo>
                <a:cubicBezTo>
                  <a:pt x="8241" y="723"/>
                  <a:pt x="8273" y="741"/>
                  <a:pt x="8306" y="754"/>
                </a:cubicBezTo>
                <a:cubicBezTo>
                  <a:pt x="8339" y="768"/>
                  <a:pt x="8367" y="775"/>
                  <a:pt x="8389" y="775"/>
                </a:cubicBezTo>
                <a:cubicBezTo>
                  <a:pt x="8413" y="775"/>
                  <a:pt x="8433" y="769"/>
                  <a:pt x="8450" y="758"/>
                </a:cubicBezTo>
                <a:cubicBezTo>
                  <a:pt x="8466" y="746"/>
                  <a:pt x="8475" y="733"/>
                  <a:pt x="8475" y="717"/>
                </a:cubicBezTo>
                <a:cubicBezTo>
                  <a:pt x="8475" y="700"/>
                  <a:pt x="8469" y="687"/>
                  <a:pt x="8458" y="676"/>
                </a:cubicBezTo>
                <a:cubicBezTo>
                  <a:pt x="8448" y="665"/>
                  <a:pt x="8424" y="649"/>
                  <a:pt x="8388" y="629"/>
                </a:cubicBezTo>
                <a:cubicBezTo>
                  <a:pt x="8316" y="589"/>
                  <a:pt x="8269" y="554"/>
                  <a:pt x="8247" y="526"/>
                </a:cubicBezTo>
                <a:cubicBezTo>
                  <a:pt x="8225" y="497"/>
                  <a:pt x="8213" y="466"/>
                  <a:pt x="8213" y="433"/>
                </a:cubicBezTo>
                <a:cubicBezTo>
                  <a:pt x="8213" y="389"/>
                  <a:pt x="8230" y="354"/>
                  <a:pt x="8264" y="326"/>
                </a:cubicBezTo>
                <a:cubicBezTo>
                  <a:pt x="8298" y="299"/>
                  <a:pt x="8341" y="285"/>
                  <a:pt x="8394" y="285"/>
                </a:cubicBezTo>
                <a:cubicBezTo>
                  <a:pt x="8449" y="285"/>
                  <a:pt x="8506" y="301"/>
                  <a:pt x="8564" y="332"/>
                </a:cubicBezTo>
                <a:lnTo>
                  <a:pt x="8564" y="442"/>
                </a:lnTo>
                <a:cubicBezTo>
                  <a:pt x="8498" y="402"/>
                  <a:pt x="8443" y="382"/>
                  <a:pt x="8401" y="382"/>
                </a:cubicBezTo>
                <a:cubicBezTo>
                  <a:pt x="8380" y="382"/>
                  <a:pt x="8362" y="386"/>
                  <a:pt x="8349" y="396"/>
                </a:cubicBezTo>
                <a:cubicBezTo>
                  <a:pt x="8336" y="405"/>
                  <a:pt x="8329" y="417"/>
                  <a:pt x="8329" y="433"/>
                </a:cubicBezTo>
                <a:cubicBezTo>
                  <a:pt x="8329" y="446"/>
                  <a:pt x="8335" y="458"/>
                  <a:pt x="8347" y="470"/>
                </a:cubicBezTo>
                <a:cubicBezTo>
                  <a:pt x="8359" y="482"/>
                  <a:pt x="8380" y="497"/>
                  <a:pt x="8411" y="514"/>
                </a:cubicBezTo>
                <a:lnTo>
                  <a:pt x="8451" y="536"/>
                </a:lnTo>
                <a:cubicBezTo>
                  <a:pt x="8545" y="590"/>
                  <a:pt x="8591" y="649"/>
                  <a:pt x="8591" y="713"/>
                </a:cubicBezTo>
                <a:cubicBezTo>
                  <a:pt x="8591" y="759"/>
                  <a:pt x="8573" y="797"/>
                  <a:pt x="8537" y="827"/>
                </a:cubicBezTo>
                <a:cubicBezTo>
                  <a:pt x="8501" y="857"/>
                  <a:pt x="8455" y="872"/>
                  <a:pt x="8398" y="872"/>
                </a:cubicBezTo>
                <a:cubicBezTo>
                  <a:pt x="8364" y="872"/>
                  <a:pt x="8334" y="868"/>
                  <a:pt x="8308" y="861"/>
                </a:cubicBezTo>
                <a:cubicBezTo>
                  <a:pt x="8282" y="854"/>
                  <a:pt x="8249" y="840"/>
                  <a:pt x="8210" y="821"/>
                </a:cubicBezTo>
                <a:close/>
                <a:moveTo>
                  <a:pt x="8778" y="60"/>
                </a:moveTo>
                <a:cubicBezTo>
                  <a:pt x="8797" y="60"/>
                  <a:pt x="8812" y="67"/>
                  <a:pt x="8825" y="79"/>
                </a:cubicBezTo>
                <a:cubicBezTo>
                  <a:pt x="8838" y="92"/>
                  <a:pt x="8845" y="108"/>
                  <a:pt x="8845" y="126"/>
                </a:cubicBezTo>
                <a:cubicBezTo>
                  <a:pt x="8845" y="144"/>
                  <a:pt x="8838" y="160"/>
                  <a:pt x="8825" y="173"/>
                </a:cubicBezTo>
                <a:cubicBezTo>
                  <a:pt x="8812" y="186"/>
                  <a:pt x="8797" y="192"/>
                  <a:pt x="8778" y="192"/>
                </a:cubicBezTo>
                <a:cubicBezTo>
                  <a:pt x="8761" y="192"/>
                  <a:pt x="8746" y="186"/>
                  <a:pt x="8733" y="172"/>
                </a:cubicBezTo>
                <a:cubicBezTo>
                  <a:pt x="8720" y="159"/>
                  <a:pt x="8713" y="143"/>
                  <a:pt x="8713" y="126"/>
                </a:cubicBezTo>
                <a:cubicBezTo>
                  <a:pt x="8713" y="109"/>
                  <a:pt x="8720" y="94"/>
                  <a:pt x="8733" y="80"/>
                </a:cubicBezTo>
                <a:cubicBezTo>
                  <a:pt x="8746" y="67"/>
                  <a:pt x="8761" y="60"/>
                  <a:pt x="8778" y="60"/>
                </a:cubicBezTo>
                <a:close/>
                <a:moveTo>
                  <a:pt x="8723" y="298"/>
                </a:moveTo>
                <a:lnTo>
                  <a:pt x="8835" y="298"/>
                </a:lnTo>
                <a:lnTo>
                  <a:pt x="8835" y="862"/>
                </a:lnTo>
                <a:lnTo>
                  <a:pt x="8723" y="862"/>
                </a:lnTo>
                <a:lnTo>
                  <a:pt x="8723" y="298"/>
                </a:lnTo>
                <a:close/>
                <a:moveTo>
                  <a:pt x="9265" y="296"/>
                </a:moveTo>
                <a:cubicBezTo>
                  <a:pt x="9351" y="296"/>
                  <a:pt x="9423" y="324"/>
                  <a:pt x="9480" y="380"/>
                </a:cubicBezTo>
                <a:cubicBezTo>
                  <a:pt x="9536" y="435"/>
                  <a:pt x="9565" y="505"/>
                  <a:pt x="9565" y="588"/>
                </a:cubicBezTo>
                <a:cubicBezTo>
                  <a:pt x="9565" y="670"/>
                  <a:pt x="9536" y="737"/>
                  <a:pt x="9478" y="791"/>
                </a:cubicBezTo>
                <a:cubicBezTo>
                  <a:pt x="9421" y="845"/>
                  <a:pt x="9348" y="872"/>
                  <a:pt x="9261" y="872"/>
                </a:cubicBezTo>
                <a:cubicBezTo>
                  <a:pt x="9176" y="872"/>
                  <a:pt x="9105" y="844"/>
                  <a:pt x="9048" y="790"/>
                </a:cubicBezTo>
                <a:cubicBezTo>
                  <a:pt x="8992" y="735"/>
                  <a:pt x="8963" y="667"/>
                  <a:pt x="8963" y="585"/>
                </a:cubicBezTo>
                <a:cubicBezTo>
                  <a:pt x="8963" y="503"/>
                  <a:pt x="8992" y="434"/>
                  <a:pt x="9049" y="379"/>
                </a:cubicBezTo>
                <a:cubicBezTo>
                  <a:pt x="9107" y="324"/>
                  <a:pt x="9179" y="296"/>
                  <a:pt x="9265" y="296"/>
                </a:cubicBezTo>
                <a:close/>
                <a:moveTo>
                  <a:pt x="9260" y="397"/>
                </a:moveTo>
                <a:cubicBezTo>
                  <a:pt x="9206" y="397"/>
                  <a:pt x="9162" y="415"/>
                  <a:pt x="9128" y="450"/>
                </a:cubicBezTo>
                <a:cubicBezTo>
                  <a:pt x="9093" y="485"/>
                  <a:pt x="9076" y="530"/>
                  <a:pt x="9076" y="584"/>
                </a:cubicBezTo>
                <a:cubicBezTo>
                  <a:pt x="9076" y="638"/>
                  <a:pt x="9094" y="682"/>
                  <a:pt x="9129" y="716"/>
                </a:cubicBezTo>
                <a:cubicBezTo>
                  <a:pt x="9164" y="750"/>
                  <a:pt x="9209" y="767"/>
                  <a:pt x="9265" y="767"/>
                </a:cubicBezTo>
                <a:cubicBezTo>
                  <a:pt x="9319" y="767"/>
                  <a:pt x="9364" y="750"/>
                  <a:pt x="9399" y="716"/>
                </a:cubicBezTo>
                <a:cubicBezTo>
                  <a:pt x="9434" y="681"/>
                  <a:pt x="9452" y="637"/>
                  <a:pt x="9452" y="583"/>
                </a:cubicBezTo>
                <a:cubicBezTo>
                  <a:pt x="9452" y="529"/>
                  <a:pt x="9434" y="485"/>
                  <a:pt x="9397" y="450"/>
                </a:cubicBezTo>
                <a:cubicBezTo>
                  <a:pt x="9361" y="415"/>
                  <a:pt x="9315" y="397"/>
                  <a:pt x="9260" y="397"/>
                </a:cubicBezTo>
                <a:close/>
                <a:moveTo>
                  <a:pt x="9801" y="298"/>
                </a:moveTo>
                <a:lnTo>
                  <a:pt x="9801" y="368"/>
                </a:lnTo>
                <a:cubicBezTo>
                  <a:pt x="9850" y="313"/>
                  <a:pt x="9907" y="285"/>
                  <a:pt x="9970" y="285"/>
                </a:cubicBezTo>
                <a:cubicBezTo>
                  <a:pt x="10006" y="285"/>
                  <a:pt x="10038" y="294"/>
                  <a:pt x="10069" y="313"/>
                </a:cubicBezTo>
                <a:cubicBezTo>
                  <a:pt x="10099" y="331"/>
                  <a:pt x="10122" y="356"/>
                  <a:pt x="10137" y="388"/>
                </a:cubicBezTo>
                <a:cubicBezTo>
                  <a:pt x="10153" y="419"/>
                  <a:pt x="10161" y="470"/>
                  <a:pt x="10161" y="538"/>
                </a:cubicBezTo>
                <a:lnTo>
                  <a:pt x="10161" y="862"/>
                </a:lnTo>
                <a:lnTo>
                  <a:pt x="10049" y="862"/>
                </a:lnTo>
                <a:lnTo>
                  <a:pt x="10049" y="539"/>
                </a:lnTo>
                <a:cubicBezTo>
                  <a:pt x="10049" y="482"/>
                  <a:pt x="10041" y="440"/>
                  <a:pt x="10023" y="415"/>
                </a:cubicBezTo>
                <a:cubicBezTo>
                  <a:pt x="10005" y="390"/>
                  <a:pt x="9976" y="378"/>
                  <a:pt x="9935" y="378"/>
                </a:cubicBezTo>
                <a:cubicBezTo>
                  <a:pt x="9882" y="378"/>
                  <a:pt x="9837" y="404"/>
                  <a:pt x="9801" y="457"/>
                </a:cubicBezTo>
                <a:lnTo>
                  <a:pt x="9801" y="862"/>
                </a:lnTo>
                <a:lnTo>
                  <a:pt x="9686" y="862"/>
                </a:lnTo>
                <a:lnTo>
                  <a:pt x="9686" y="298"/>
                </a:lnTo>
                <a:lnTo>
                  <a:pt x="9801" y="2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4A792CD3-798D-BDA1-94B7-EF1B61C92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407" y="3077787"/>
            <a:ext cx="3352800" cy="8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id="{DBEBE691-0D51-BDD5-D829-73C8ED60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5763491" y="2144433"/>
            <a:ext cx="665018" cy="1055456"/>
            <a:chOff x="3266" y="1249"/>
            <a:chExt cx="1148" cy="1822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FAA457A-9E30-23D8-F235-E91D9292350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266" y="1804"/>
              <a:ext cx="1148" cy="1267"/>
            </a:xfrm>
            <a:custGeom>
              <a:avLst/>
              <a:gdLst>
                <a:gd name="T0" fmla="*/ 5033 w 5033"/>
                <a:gd name="T1" fmla="*/ 0 h 5563"/>
                <a:gd name="T2" fmla="*/ 0 w 5033"/>
                <a:gd name="T3" fmla="*/ 2489 h 5563"/>
                <a:gd name="T4" fmla="*/ 851 w 5033"/>
                <a:gd name="T5" fmla="*/ 4916 h 5563"/>
                <a:gd name="T6" fmla="*/ 4176 w 5033"/>
                <a:gd name="T7" fmla="*/ 4915 h 5563"/>
                <a:gd name="T8" fmla="*/ 5033 w 5033"/>
                <a:gd name="T9" fmla="*/ 2508 h 5563"/>
                <a:gd name="T10" fmla="*/ 1048 w 5033"/>
                <a:gd name="T11" fmla="*/ 5029 h 5563"/>
                <a:gd name="T12" fmla="*/ 1539 w 5033"/>
                <a:gd name="T13" fmla="*/ 4851 h 5563"/>
                <a:gd name="T14" fmla="*/ 2513 w 5033"/>
                <a:gd name="T15" fmla="*/ 5136 h 5563"/>
                <a:gd name="T16" fmla="*/ 3443 w 5033"/>
                <a:gd name="T17" fmla="*/ 4843 h 5563"/>
                <a:gd name="T18" fmla="*/ 3986 w 5033"/>
                <a:gd name="T19" fmla="*/ 5021 h 5563"/>
                <a:gd name="T20" fmla="*/ 1048 w 5033"/>
                <a:gd name="T21" fmla="*/ 5029 h 5563"/>
                <a:gd name="T22" fmla="*/ 4021 w 5033"/>
                <a:gd name="T23" fmla="*/ 3065 h 5563"/>
                <a:gd name="T24" fmla="*/ 2968 w 5033"/>
                <a:gd name="T25" fmla="*/ 3449 h 5563"/>
                <a:gd name="T26" fmla="*/ 3245 w 5033"/>
                <a:gd name="T27" fmla="*/ 3742 h 5563"/>
                <a:gd name="T28" fmla="*/ 2845 w 5033"/>
                <a:gd name="T29" fmla="*/ 4332 h 5563"/>
                <a:gd name="T30" fmla="*/ 2192 w 5033"/>
                <a:gd name="T31" fmla="*/ 4332 h 5563"/>
                <a:gd name="T32" fmla="*/ 1792 w 5033"/>
                <a:gd name="T33" fmla="*/ 3742 h 5563"/>
                <a:gd name="T34" fmla="*/ 2065 w 5033"/>
                <a:gd name="T35" fmla="*/ 3449 h 5563"/>
                <a:gd name="T36" fmla="*/ 1012 w 5033"/>
                <a:gd name="T37" fmla="*/ 3065 h 5563"/>
                <a:gd name="T38" fmla="*/ 1091 w 5033"/>
                <a:gd name="T39" fmla="*/ 1718 h 5563"/>
                <a:gd name="T40" fmla="*/ 1455 w 5033"/>
                <a:gd name="T41" fmla="*/ 1164 h 5563"/>
                <a:gd name="T42" fmla="*/ 1922 w 5033"/>
                <a:gd name="T43" fmla="*/ 689 h 5563"/>
                <a:gd name="T44" fmla="*/ 3114 w 5033"/>
                <a:gd name="T45" fmla="*/ 689 h 5563"/>
                <a:gd name="T46" fmla="*/ 3578 w 5033"/>
                <a:gd name="T47" fmla="*/ 1164 h 5563"/>
                <a:gd name="T48" fmla="*/ 3946 w 5033"/>
                <a:gd name="T49" fmla="*/ 1718 h 5563"/>
                <a:gd name="T50" fmla="*/ 4414 w 5033"/>
                <a:gd name="T51" fmla="*/ 4546 h 5563"/>
                <a:gd name="T52" fmla="*/ 3919 w 5033"/>
                <a:gd name="T53" fmla="*/ 4685 h 5563"/>
                <a:gd name="T54" fmla="*/ 3008 w 5033"/>
                <a:gd name="T55" fmla="*/ 4685 h 5563"/>
                <a:gd name="T56" fmla="*/ 2057 w 5033"/>
                <a:gd name="T57" fmla="*/ 4700 h 5563"/>
                <a:gd name="T58" fmla="*/ 1083 w 5033"/>
                <a:gd name="T59" fmla="*/ 4685 h 5563"/>
                <a:gd name="T60" fmla="*/ 620 w 5033"/>
                <a:gd name="T61" fmla="*/ 4546 h 5563"/>
                <a:gd name="T62" fmla="*/ 1539 w 5033"/>
                <a:gd name="T63" fmla="*/ 4257 h 5563"/>
                <a:gd name="T64" fmla="*/ 2513 w 5033"/>
                <a:gd name="T65" fmla="*/ 4542 h 5563"/>
                <a:gd name="T66" fmla="*/ 3443 w 5033"/>
                <a:gd name="T67" fmla="*/ 4249 h 5563"/>
                <a:gd name="T68" fmla="*/ 4414 w 5033"/>
                <a:gd name="T69" fmla="*/ 4546 h 5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33" h="5563">
                  <a:moveTo>
                    <a:pt x="5033" y="2491"/>
                  </a:moveTo>
                  <a:lnTo>
                    <a:pt x="5033" y="0"/>
                  </a:lnTo>
                  <a:lnTo>
                    <a:pt x="0" y="0"/>
                  </a:lnTo>
                  <a:lnTo>
                    <a:pt x="0" y="2489"/>
                  </a:lnTo>
                  <a:cubicBezTo>
                    <a:pt x="0" y="2493"/>
                    <a:pt x="0" y="2503"/>
                    <a:pt x="0" y="2517"/>
                  </a:cubicBezTo>
                  <a:cubicBezTo>
                    <a:pt x="0" y="2734"/>
                    <a:pt x="33" y="4081"/>
                    <a:pt x="851" y="4916"/>
                  </a:cubicBezTo>
                  <a:cubicBezTo>
                    <a:pt x="1271" y="5346"/>
                    <a:pt x="1830" y="5563"/>
                    <a:pt x="2511" y="5563"/>
                  </a:cubicBezTo>
                  <a:cubicBezTo>
                    <a:pt x="3194" y="5563"/>
                    <a:pt x="3754" y="5345"/>
                    <a:pt x="4176" y="4915"/>
                  </a:cubicBezTo>
                  <a:cubicBezTo>
                    <a:pt x="4996" y="4080"/>
                    <a:pt x="5033" y="2734"/>
                    <a:pt x="5033" y="2518"/>
                  </a:cubicBezTo>
                  <a:lnTo>
                    <a:pt x="5033" y="2508"/>
                  </a:lnTo>
                  <a:cubicBezTo>
                    <a:pt x="5033" y="2499"/>
                    <a:pt x="5033" y="2493"/>
                    <a:pt x="5033" y="2491"/>
                  </a:cubicBezTo>
                  <a:close/>
                  <a:moveTo>
                    <a:pt x="1048" y="5029"/>
                  </a:moveTo>
                  <a:cubicBezTo>
                    <a:pt x="1079" y="5013"/>
                    <a:pt x="1107" y="4997"/>
                    <a:pt x="1135" y="4982"/>
                  </a:cubicBezTo>
                  <a:cubicBezTo>
                    <a:pt x="1250" y="4914"/>
                    <a:pt x="1356" y="4851"/>
                    <a:pt x="1539" y="4851"/>
                  </a:cubicBezTo>
                  <a:cubicBezTo>
                    <a:pt x="1776" y="4851"/>
                    <a:pt x="1919" y="4926"/>
                    <a:pt x="2057" y="5001"/>
                  </a:cubicBezTo>
                  <a:cubicBezTo>
                    <a:pt x="2188" y="5069"/>
                    <a:pt x="2315" y="5136"/>
                    <a:pt x="2513" y="5136"/>
                  </a:cubicBezTo>
                  <a:cubicBezTo>
                    <a:pt x="2723" y="5136"/>
                    <a:pt x="2869" y="5061"/>
                    <a:pt x="3008" y="4986"/>
                  </a:cubicBezTo>
                  <a:cubicBezTo>
                    <a:pt x="3143" y="4914"/>
                    <a:pt x="3269" y="4843"/>
                    <a:pt x="3443" y="4843"/>
                  </a:cubicBezTo>
                  <a:cubicBezTo>
                    <a:pt x="3638" y="4843"/>
                    <a:pt x="3776" y="4914"/>
                    <a:pt x="3919" y="4990"/>
                  </a:cubicBezTo>
                  <a:cubicBezTo>
                    <a:pt x="3943" y="5001"/>
                    <a:pt x="3966" y="5009"/>
                    <a:pt x="3986" y="5021"/>
                  </a:cubicBezTo>
                  <a:cubicBezTo>
                    <a:pt x="3634" y="5318"/>
                    <a:pt x="3158" y="5512"/>
                    <a:pt x="2513" y="5512"/>
                  </a:cubicBezTo>
                  <a:cubicBezTo>
                    <a:pt x="1871" y="5512"/>
                    <a:pt x="1400" y="5318"/>
                    <a:pt x="1048" y="5029"/>
                  </a:cubicBezTo>
                  <a:close/>
                  <a:moveTo>
                    <a:pt x="3954" y="2182"/>
                  </a:moveTo>
                  <a:cubicBezTo>
                    <a:pt x="3954" y="2182"/>
                    <a:pt x="4263" y="2653"/>
                    <a:pt x="4021" y="3065"/>
                  </a:cubicBezTo>
                  <a:cubicBezTo>
                    <a:pt x="3859" y="3342"/>
                    <a:pt x="3289" y="3370"/>
                    <a:pt x="3201" y="3382"/>
                  </a:cubicBezTo>
                  <a:cubicBezTo>
                    <a:pt x="3114" y="3393"/>
                    <a:pt x="2968" y="3401"/>
                    <a:pt x="2968" y="3449"/>
                  </a:cubicBezTo>
                  <a:cubicBezTo>
                    <a:pt x="2968" y="3489"/>
                    <a:pt x="3035" y="3493"/>
                    <a:pt x="3063" y="3500"/>
                  </a:cubicBezTo>
                  <a:cubicBezTo>
                    <a:pt x="3091" y="3508"/>
                    <a:pt x="3245" y="3520"/>
                    <a:pt x="3245" y="3742"/>
                  </a:cubicBezTo>
                  <a:cubicBezTo>
                    <a:pt x="3245" y="3960"/>
                    <a:pt x="2999" y="3972"/>
                    <a:pt x="2924" y="4027"/>
                  </a:cubicBezTo>
                  <a:cubicBezTo>
                    <a:pt x="2845" y="4087"/>
                    <a:pt x="2893" y="4284"/>
                    <a:pt x="2845" y="4332"/>
                  </a:cubicBezTo>
                  <a:cubicBezTo>
                    <a:pt x="2794" y="4384"/>
                    <a:pt x="2718" y="4447"/>
                    <a:pt x="2516" y="4447"/>
                  </a:cubicBezTo>
                  <a:cubicBezTo>
                    <a:pt x="2318" y="4447"/>
                    <a:pt x="2243" y="4384"/>
                    <a:pt x="2192" y="4332"/>
                  </a:cubicBezTo>
                  <a:cubicBezTo>
                    <a:pt x="2140" y="4284"/>
                    <a:pt x="2192" y="4087"/>
                    <a:pt x="2112" y="4027"/>
                  </a:cubicBezTo>
                  <a:cubicBezTo>
                    <a:pt x="2033" y="3972"/>
                    <a:pt x="1792" y="3960"/>
                    <a:pt x="1792" y="3742"/>
                  </a:cubicBezTo>
                  <a:cubicBezTo>
                    <a:pt x="1792" y="3520"/>
                    <a:pt x="1942" y="3508"/>
                    <a:pt x="1970" y="3500"/>
                  </a:cubicBezTo>
                  <a:cubicBezTo>
                    <a:pt x="1998" y="3493"/>
                    <a:pt x="2065" y="3489"/>
                    <a:pt x="2065" y="3449"/>
                  </a:cubicBezTo>
                  <a:cubicBezTo>
                    <a:pt x="2065" y="3401"/>
                    <a:pt x="1922" y="3393"/>
                    <a:pt x="1831" y="3382"/>
                  </a:cubicBezTo>
                  <a:cubicBezTo>
                    <a:pt x="1748" y="3370"/>
                    <a:pt x="1178" y="3342"/>
                    <a:pt x="1012" y="3065"/>
                  </a:cubicBezTo>
                  <a:cubicBezTo>
                    <a:pt x="770" y="2653"/>
                    <a:pt x="1083" y="2182"/>
                    <a:pt x="1083" y="2182"/>
                  </a:cubicBezTo>
                  <a:cubicBezTo>
                    <a:pt x="1083" y="2182"/>
                    <a:pt x="920" y="2023"/>
                    <a:pt x="1091" y="1718"/>
                  </a:cubicBezTo>
                  <a:cubicBezTo>
                    <a:pt x="1241" y="1449"/>
                    <a:pt x="1380" y="1437"/>
                    <a:pt x="1380" y="1437"/>
                  </a:cubicBezTo>
                  <a:cubicBezTo>
                    <a:pt x="1380" y="1437"/>
                    <a:pt x="1340" y="1326"/>
                    <a:pt x="1455" y="1164"/>
                  </a:cubicBezTo>
                  <a:cubicBezTo>
                    <a:pt x="1602" y="954"/>
                    <a:pt x="1784" y="950"/>
                    <a:pt x="1784" y="950"/>
                  </a:cubicBezTo>
                  <a:cubicBezTo>
                    <a:pt x="1784" y="950"/>
                    <a:pt x="1677" y="827"/>
                    <a:pt x="1922" y="689"/>
                  </a:cubicBezTo>
                  <a:cubicBezTo>
                    <a:pt x="2160" y="554"/>
                    <a:pt x="2489" y="439"/>
                    <a:pt x="2516" y="210"/>
                  </a:cubicBezTo>
                  <a:cubicBezTo>
                    <a:pt x="2544" y="439"/>
                    <a:pt x="2877" y="554"/>
                    <a:pt x="3114" y="689"/>
                  </a:cubicBezTo>
                  <a:cubicBezTo>
                    <a:pt x="3360" y="827"/>
                    <a:pt x="3253" y="950"/>
                    <a:pt x="3253" y="950"/>
                  </a:cubicBezTo>
                  <a:cubicBezTo>
                    <a:pt x="3253" y="950"/>
                    <a:pt x="3435" y="954"/>
                    <a:pt x="3578" y="1164"/>
                  </a:cubicBezTo>
                  <a:cubicBezTo>
                    <a:pt x="3697" y="1326"/>
                    <a:pt x="3657" y="1437"/>
                    <a:pt x="3657" y="1437"/>
                  </a:cubicBezTo>
                  <a:cubicBezTo>
                    <a:pt x="3657" y="1437"/>
                    <a:pt x="3796" y="1449"/>
                    <a:pt x="3946" y="1718"/>
                  </a:cubicBezTo>
                  <a:cubicBezTo>
                    <a:pt x="4116" y="2023"/>
                    <a:pt x="3954" y="2182"/>
                    <a:pt x="3954" y="2182"/>
                  </a:cubicBezTo>
                  <a:close/>
                  <a:moveTo>
                    <a:pt x="4414" y="4546"/>
                  </a:moveTo>
                  <a:cubicBezTo>
                    <a:pt x="4350" y="4637"/>
                    <a:pt x="4287" y="4724"/>
                    <a:pt x="4212" y="4807"/>
                  </a:cubicBezTo>
                  <a:cubicBezTo>
                    <a:pt x="4101" y="4776"/>
                    <a:pt x="4010" y="4732"/>
                    <a:pt x="3919" y="4685"/>
                  </a:cubicBezTo>
                  <a:cubicBezTo>
                    <a:pt x="3776" y="4613"/>
                    <a:pt x="3638" y="4542"/>
                    <a:pt x="3443" y="4542"/>
                  </a:cubicBezTo>
                  <a:cubicBezTo>
                    <a:pt x="3269" y="4542"/>
                    <a:pt x="3143" y="4613"/>
                    <a:pt x="3008" y="4685"/>
                  </a:cubicBezTo>
                  <a:cubicBezTo>
                    <a:pt x="2869" y="4760"/>
                    <a:pt x="2723" y="4835"/>
                    <a:pt x="2513" y="4835"/>
                  </a:cubicBezTo>
                  <a:cubicBezTo>
                    <a:pt x="2315" y="4835"/>
                    <a:pt x="2188" y="4768"/>
                    <a:pt x="2057" y="4700"/>
                  </a:cubicBezTo>
                  <a:cubicBezTo>
                    <a:pt x="1919" y="4625"/>
                    <a:pt x="1776" y="4550"/>
                    <a:pt x="1539" y="4550"/>
                  </a:cubicBezTo>
                  <a:cubicBezTo>
                    <a:pt x="1356" y="4550"/>
                    <a:pt x="1222" y="4617"/>
                    <a:pt x="1083" y="4685"/>
                  </a:cubicBezTo>
                  <a:cubicBezTo>
                    <a:pt x="1000" y="4728"/>
                    <a:pt x="917" y="4772"/>
                    <a:pt x="814" y="4803"/>
                  </a:cubicBezTo>
                  <a:cubicBezTo>
                    <a:pt x="743" y="4720"/>
                    <a:pt x="679" y="4637"/>
                    <a:pt x="620" y="4546"/>
                  </a:cubicBezTo>
                  <a:cubicBezTo>
                    <a:pt x="814" y="4530"/>
                    <a:pt x="952" y="4459"/>
                    <a:pt x="1083" y="4391"/>
                  </a:cubicBezTo>
                  <a:cubicBezTo>
                    <a:pt x="1222" y="4320"/>
                    <a:pt x="1356" y="4257"/>
                    <a:pt x="1539" y="4257"/>
                  </a:cubicBezTo>
                  <a:cubicBezTo>
                    <a:pt x="1776" y="4257"/>
                    <a:pt x="1919" y="4332"/>
                    <a:pt x="2057" y="4407"/>
                  </a:cubicBezTo>
                  <a:cubicBezTo>
                    <a:pt x="2188" y="4475"/>
                    <a:pt x="2315" y="4542"/>
                    <a:pt x="2513" y="4542"/>
                  </a:cubicBezTo>
                  <a:cubicBezTo>
                    <a:pt x="2723" y="4542"/>
                    <a:pt x="2869" y="4463"/>
                    <a:pt x="3008" y="4388"/>
                  </a:cubicBezTo>
                  <a:cubicBezTo>
                    <a:pt x="3143" y="4316"/>
                    <a:pt x="3269" y="4249"/>
                    <a:pt x="3443" y="4249"/>
                  </a:cubicBezTo>
                  <a:cubicBezTo>
                    <a:pt x="3638" y="4249"/>
                    <a:pt x="3776" y="4320"/>
                    <a:pt x="3919" y="4391"/>
                  </a:cubicBezTo>
                  <a:cubicBezTo>
                    <a:pt x="4061" y="4467"/>
                    <a:pt x="4204" y="4538"/>
                    <a:pt x="4414" y="454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DC5DEC4-4EAC-7B50-024C-2E2A1043E749}"/>
                </a:ext>
              </a:extLst>
            </p:cNvPr>
            <p:cNvSpPr>
              <a:spLocks/>
            </p:cNvSpPr>
            <p:nvPr/>
          </p:nvSpPr>
          <p:spPr bwMode="black">
            <a:xfrm>
              <a:off x="3559" y="1948"/>
              <a:ext cx="562" cy="821"/>
            </a:xfrm>
            <a:custGeom>
              <a:avLst/>
              <a:gdLst>
                <a:gd name="T0" fmla="*/ 1196 w 2463"/>
                <a:gd name="T1" fmla="*/ 0 h 3604"/>
                <a:gd name="T2" fmla="*/ 1263 w 2463"/>
                <a:gd name="T3" fmla="*/ 0 h 3604"/>
                <a:gd name="T4" fmla="*/ 1263 w 2463"/>
                <a:gd name="T5" fmla="*/ 915 h 3604"/>
                <a:gd name="T6" fmla="*/ 1703 w 2463"/>
                <a:gd name="T7" fmla="*/ 472 h 3604"/>
                <a:gd name="T8" fmla="*/ 1758 w 2463"/>
                <a:gd name="T9" fmla="*/ 527 h 3604"/>
                <a:gd name="T10" fmla="*/ 1263 w 2463"/>
                <a:gd name="T11" fmla="*/ 1018 h 3604"/>
                <a:gd name="T12" fmla="*/ 1263 w 2463"/>
                <a:gd name="T13" fmla="*/ 1842 h 3604"/>
                <a:gd name="T14" fmla="*/ 2052 w 2463"/>
                <a:gd name="T15" fmla="*/ 1058 h 3604"/>
                <a:gd name="T16" fmla="*/ 2099 w 2463"/>
                <a:gd name="T17" fmla="*/ 1113 h 3604"/>
                <a:gd name="T18" fmla="*/ 1263 w 2463"/>
                <a:gd name="T19" fmla="*/ 1945 h 3604"/>
                <a:gd name="T20" fmla="*/ 1263 w 2463"/>
                <a:gd name="T21" fmla="*/ 2899 h 3604"/>
                <a:gd name="T22" fmla="*/ 2412 w 2463"/>
                <a:gd name="T23" fmla="*/ 1755 h 3604"/>
                <a:gd name="T24" fmla="*/ 2463 w 2463"/>
                <a:gd name="T25" fmla="*/ 1810 h 3604"/>
                <a:gd name="T26" fmla="*/ 1263 w 2463"/>
                <a:gd name="T27" fmla="*/ 3002 h 3604"/>
                <a:gd name="T28" fmla="*/ 1263 w 2463"/>
                <a:gd name="T29" fmla="*/ 3604 h 3604"/>
                <a:gd name="T30" fmla="*/ 1196 w 2463"/>
                <a:gd name="T31" fmla="*/ 3604 h 3604"/>
                <a:gd name="T32" fmla="*/ 1196 w 2463"/>
                <a:gd name="T33" fmla="*/ 3002 h 3604"/>
                <a:gd name="T34" fmla="*/ 0 w 2463"/>
                <a:gd name="T35" fmla="*/ 1810 h 3604"/>
                <a:gd name="T36" fmla="*/ 56 w 2463"/>
                <a:gd name="T37" fmla="*/ 1755 h 3604"/>
                <a:gd name="T38" fmla="*/ 1196 w 2463"/>
                <a:gd name="T39" fmla="*/ 2891 h 3604"/>
                <a:gd name="T40" fmla="*/ 1196 w 2463"/>
                <a:gd name="T41" fmla="*/ 1941 h 3604"/>
                <a:gd name="T42" fmla="*/ 365 w 2463"/>
                <a:gd name="T43" fmla="*/ 1113 h 3604"/>
                <a:gd name="T44" fmla="*/ 416 w 2463"/>
                <a:gd name="T45" fmla="*/ 1058 h 3604"/>
                <a:gd name="T46" fmla="*/ 1196 w 2463"/>
                <a:gd name="T47" fmla="*/ 1834 h 3604"/>
                <a:gd name="T48" fmla="*/ 1196 w 2463"/>
                <a:gd name="T49" fmla="*/ 1014 h 3604"/>
                <a:gd name="T50" fmla="*/ 709 w 2463"/>
                <a:gd name="T51" fmla="*/ 527 h 3604"/>
                <a:gd name="T52" fmla="*/ 760 w 2463"/>
                <a:gd name="T53" fmla="*/ 472 h 3604"/>
                <a:gd name="T54" fmla="*/ 1196 w 2463"/>
                <a:gd name="T55" fmla="*/ 907 h 3604"/>
                <a:gd name="T56" fmla="*/ 1196 w 2463"/>
                <a:gd name="T57" fmla="*/ 0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3" h="3604">
                  <a:moveTo>
                    <a:pt x="1196" y="0"/>
                  </a:moveTo>
                  <a:lnTo>
                    <a:pt x="1263" y="0"/>
                  </a:lnTo>
                  <a:lnTo>
                    <a:pt x="1263" y="915"/>
                  </a:lnTo>
                  <a:lnTo>
                    <a:pt x="1703" y="472"/>
                  </a:lnTo>
                  <a:lnTo>
                    <a:pt x="1758" y="527"/>
                  </a:lnTo>
                  <a:lnTo>
                    <a:pt x="1263" y="1018"/>
                  </a:lnTo>
                  <a:lnTo>
                    <a:pt x="1263" y="1842"/>
                  </a:lnTo>
                  <a:lnTo>
                    <a:pt x="2052" y="1058"/>
                  </a:lnTo>
                  <a:lnTo>
                    <a:pt x="2099" y="1113"/>
                  </a:lnTo>
                  <a:lnTo>
                    <a:pt x="1263" y="1945"/>
                  </a:lnTo>
                  <a:lnTo>
                    <a:pt x="1263" y="2899"/>
                  </a:lnTo>
                  <a:lnTo>
                    <a:pt x="2412" y="1755"/>
                  </a:lnTo>
                  <a:lnTo>
                    <a:pt x="2463" y="1810"/>
                  </a:lnTo>
                  <a:lnTo>
                    <a:pt x="1263" y="3002"/>
                  </a:lnTo>
                  <a:lnTo>
                    <a:pt x="1263" y="3604"/>
                  </a:lnTo>
                  <a:lnTo>
                    <a:pt x="1196" y="3604"/>
                  </a:lnTo>
                  <a:lnTo>
                    <a:pt x="1196" y="3002"/>
                  </a:lnTo>
                  <a:lnTo>
                    <a:pt x="0" y="1810"/>
                  </a:lnTo>
                  <a:lnTo>
                    <a:pt x="56" y="1755"/>
                  </a:lnTo>
                  <a:lnTo>
                    <a:pt x="1196" y="2891"/>
                  </a:lnTo>
                  <a:lnTo>
                    <a:pt x="1196" y="1941"/>
                  </a:lnTo>
                  <a:lnTo>
                    <a:pt x="365" y="1113"/>
                  </a:lnTo>
                  <a:lnTo>
                    <a:pt x="416" y="1058"/>
                  </a:lnTo>
                  <a:lnTo>
                    <a:pt x="1196" y="1834"/>
                  </a:lnTo>
                  <a:lnTo>
                    <a:pt x="1196" y="1014"/>
                  </a:lnTo>
                  <a:lnTo>
                    <a:pt x="709" y="527"/>
                  </a:lnTo>
                  <a:lnTo>
                    <a:pt x="760" y="472"/>
                  </a:lnTo>
                  <a:lnTo>
                    <a:pt x="1196" y="907"/>
                  </a:lnTo>
                  <a:lnTo>
                    <a:pt x="119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45DA6969-C20A-D156-7842-FD46FB3CA68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278" y="1249"/>
              <a:ext cx="411" cy="450"/>
            </a:xfrm>
            <a:custGeom>
              <a:avLst/>
              <a:gdLst>
                <a:gd name="T0" fmla="*/ 1712 w 1797"/>
                <a:gd name="T1" fmla="*/ 1967 h 1975"/>
                <a:gd name="T2" fmla="*/ 1536 w 1797"/>
                <a:gd name="T3" fmla="*/ 1967 h 1975"/>
                <a:gd name="T4" fmla="*/ 1414 w 1797"/>
                <a:gd name="T5" fmla="*/ 1975 h 1975"/>
                <a:gd name="T6" fmla="*/ 1395 w 1797"/>
                <a:gd name="T7" fmla="*/ 1860 h 1975"/>
                <a:gd name="T8" fmla="*/ 1296 w 1797"/>
                <a:gd name="T9" fmla="*/ 1527 h 1975"/>
                <a:gd name="T10" fmla="*/ 1203 w 1797"/>
                <a:gd name="T11" fmla="*/ 1255 h 1975"/>
                <a:gd name="T12" fmla="*/ 1035 w 1797"/>
                <a:gd name="T13" fmla="*/ 1249 h 1975"/>
                <a:gd name="T14" fmla="*/ 707 w 1797"/>
                <a:gd name="T15" fmla="*/ 1249 h 1975"/>
                <a:gd name="T16" fmla="*/ 515 w 1797"/>
                <a:gd name="T17" fmla="*/ 1255 h 1975"/>
                <a:gd name="T18" fmla="*/ 421 w 1797"/>
                <a:gd name="T19" fmla="*/ 1505 h 1975"/>
                <a:gd name="T20" fmla="*/ 342 w 1797"/>
                <a:gd name="T21" fmla="*/ 1846 h 1975"/>
                <a:gd name="T22" fmla="*/ 361 w 1797"/>
                <a:gd name="T23" fmla="*/ 1973 h 1975"/>
                <a:gd name="T24" fmla="*/ 276 w 1797"/>
                <a:gd name="T25" fmla="*/ 1967 h 1975"/>
                <a:gd name="T26" fmla="*/ 86 w 1797"/>
                <a:gd name="T27" fmla="*/ 1967 h 1975"/>
                <a:gd name="T28" fmla="*/ 11 w 1797"/>
                <a:gd name="T29" fmla="*/ 1973 h 1975"/>
                <a:gd name="T30" fmla="*/ 0 w 1797"/>
                <a:gd name="T31" fmla="*/ 1956 h 1975"/>
                <a:gd name="T32" fmla="*/ 66 w 1797"/>
                <a:gd name="T33" fmla="*/ 1832 h 1975"/>
                <a:gd name="T34" fmla="*/ 143 w 1797"/>
                <a:gd name="T35" fmla="*/ 1676 h 1975"/>
                <a:gd name="T36" fmla="*/ 218 w 1797"/>
                <a:gd name="T37" fmla="*/ 1505 h 1975"/>
                <a:gd name="T38" fmla="*/ 674 w 1797"/>
                <a:gd name="T39" fmla="*/ 383 h 1975"/>
                <a:gd name="T40" fmla="*/ 790 w 1797"/>
                <a:gd name="T41" fmla="*/ 39 h 1975"/>
                <a:gd name="T42" fmla="*/ 848 w 1797"/>
                <a:gd name="T43" fmla="*/ 30 h 1975"/>
                <a:gd name="T44" fmla="*/ 969 w 1797"/>
                <a:gd name="T45" fmla="*/ 11 h 1975"/>
                <a:gd name="T46" fmla="*/ 1029 w 1797"/>
                <a:gd name="T47" fmla="*/ 0 h 1975"/>
                <a:gd name="T48" fmla="*/ 1115 w 1797"/>
                <a:gd name="T49" fmla="*/ 281 h 1975"/>
                <a:gd name="T50" fmla="*/ 1571 w 1797"/>
                <a:gd name="T51" fmla="*/ 1494 h 1975"/>
                <a:gd name="T52" fmla="*/ 1731 w 1797"/>
                <a:gd name="T53" fmla="*/ 1854 h 1975"/>
                <a:gd name="T54" fmla="*/ 1797 w 1797"/>
                <a:gd name="T55" fmla="*/ 1973 h 1975"/>
                <a:gd name="T56" fmla="*/ 1712 w 1797"/>
                <a:gd name="T57" fmla="*/ 1967 h 1975"/>
                <a:gd name="T58" fmla="*/ 873 w 1797"/>
                <a:gd name="T59" fmla="*/ 305 h 1975"/>
                <a:gd name="T60" fmla="*/ 573 w 1797"/>
                <a:gd name="T61" fmla="*/ 1095 h 1975"/>
                <a:gd name="T62" fmla="*/ 735 w 1797"/>
                <a:gd name="T63" fmla="*/ 1101 h 1975"/>
                <a:gd name="T64" fmla="*/ 1002 w 1797"/>
                <a:gd name="T65" fmla="*/ 1101 h 1975"/>
                <a:gd name="T66" fmla="*/ 1145 w 1797"/>
                <a:gd name="T67" fmla="*/ 1095 h 1975"/>
                <a:gd name="T68" fmla="*/ 873 w 1797"/>
                <a:gd name="T69" fmla="*/ 305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7" h="1975">
                  <a:moveTo>
                    <a:pt x="1712" y="1967"/>
                  </a:moveTo>
                  <a:lnTo>
                    <a:pt x="1536" y="1967"/>
                  </a:lnTo>
                  <a:lnTo>
                    <a:pt x="1414" y="1975"/>
                  </a:lnTo>
                  <a:cubicBezTo>
                    <a:pt x="1406" y="1923"/>
                    <a:pt x="1401" y="1885"/>
                    <a:pt x="1395" y="1860"/>
                  </a:cubicBezTo>
                  <a:cubicBezTo>
                    <a:pt x="1379" y="1772"/>
                    <a:pt x="1351" y="1687"/>
                    <a:pt x="1296" y="1527"/>
                  </a:cubicBezTo>
                  <a:lnTo>
                    <a:pt x="1203" y="1255"/>
                  </a:lnTo>
                  <a:lnTo>
                    <a:pt x="1035" y="1249"/>
                  </a:lnTo>
                  <a:lnTo>
                    <a:pt x="707" y="1249"/>
                  </a:lnTo>
                  <a:lnTo>
                    <a:pt x="515" y="1255"/>
                  </a:lnTo>
                  <a:lnTo>
                    <a:pt x="421" y="1505"/>
                  </a:lnTo>
                  <a:cubicBezTo>
                    <a:pt x="369" y="1648"/>
                    <a:pt x="342" y="1764"/>
                    <a:pt x="342" y="1846"/>
                  </a:cubicBezTo>
                  <a:cubicBezTo>
                    <a:pt x="342" y="1887"/>
                    <a:pt x="344" y="1915"/>
                    <a:pt x="361" y="1973"/>
                  </a:cubicBezTo>
                  <a:lnTo>
                    <a:pt x="276" y="1967"/>
                  </a:lnTo>
                  <a:lnTo>
                    <a:pt x="86" y="1967"/>
                  </a:lnTo>
                  <a:lnTo>
                    <a:pt x="11" y="1973"/>
                  </a:lnTo>
                  <a:lnTo>
                    <a:pt x="0" y="1956"/>
                  </a:lnTo>
                  <a:cubicBezTo>
                    <a:pt x="31" y="1901"/>
                    <a:pt x="53" y="1860"/>
                    <a:pt x="66" y="1832"/>
                  </a:cubicBezTo>
                  <a:cubicBezTo>
                    <a:pt x="86" y="1797"/>
                    <a:pt x="110" y="1744"/>
                    <a:pt x="143" y="1676"/>
                  </a:cubicBezTo>
                  <a:cubicBezTo>
                    <a:pt x="176" y="1604"/>
                    <a:pt x="201" y="1546"/>
                    <a:pt x="218" y="1505"/>
                  </a:cubicBezTo>
                  <a:lnTo>
                    <a:pt x="674" y="383"/>
                  </a:lnTo>
                  <a:cubicBezTo>
                    <a:pt x="740" y="223"/>
                    <a:pt x="754" y="176"/>
                    <a:pt x="790" y="39"/>
                  </a:cubicBezTo>
                  <a:lnTo>
                    <a:pt x="848" y="30"/>
                  </a:lnTo>
                  <a:lnTo>
                    <a:pt x="969" y="11"/>
                  </a:lnTo>
                  <a:lnTo>
                    <a:pt x="1029" y="0"/>
                  </a:lnTo>
                  <a:cubicBezTo>
                    <a:pt x="1057" y="116"/>
                    <a:pt x="1068" y="160"/>
                    <a:pt x="1115" y="281"/>
                  </a:cubicBezTo>
                  <a:lnTo>
                    <a:pt x="1571" y="1494"/>
                  </a:lnTo>
                  <a:cubicBezTo>
                    <a:pt x="1607" y="1593"/>
                    <a:pt x="1665" y="1722"/>
                    <a:pt x="1731" y="1854"/>
                  </a:cubicBezTo>
                  <a:cubicBezTo>
                    <a:pt x="1756" y="1904"/>
                    <a:pt x="1767" y="1923"/>
                    <a:pt x="1797" y="1973"/>
                  </a:cubicBezTo>
                  <a:lnTo>
                    <a:pt x="1712" y="1967"/>
                  </a:lnTo>
                  <a:close/>
                  <a:moveTo>
                    <a:pt x="873" y="305"/>
                  </a:moveTo>
                  <a:lnTo>
                    <a:pt x="573" y="1095"/>
                  </a:lnTo>
                  <a:lnTo>
                    <a:pt x="735" y="1101"/>
                  </a:lnTo>
                  <a:lnTo>
                    <a:pt x="1002" y="1101"/>
                  </a:lnTo>
                  <a:lnTo>
                    <a:pt x="1145" y="1095"/>
                  </a:lnTo>
                  <a:lnTo>
                    <a:pt x="873" y="30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6BB4C8F-D421-F038-0E2B-D3F1897B1160}"/>
                </a:ext>
              </a:extLst>
            </p:cNvPr>
            <p:cNvSpPr>
              <a:spLocks/>
            </p:cNvSpPr>
            <p:nvPr/>
          </p:nvSpPr>
          <p:spPr bwMode="black">
            <a:xfrm>
              <a:off x="3754" y="1262"/>
              <a:ext cx="296" cy="439"/>
            </a:xfrm>
            <a:custGeom>
              <a:avLst/>
              <a:gdLst>
                <a:gd name="T0" fmla="*/ 1268 w 1296"/>
                <a:gd name="T1" fmla="*/ 1719 h 1926"/>
                <a:gd name="T2" fmla="*/ 1243 w 1296"/>
                <a:gd name="T3" fmla="*/ 1827 h 1926"/>
                <a:gd name="T4" fmla="*/ 1224 w 1296"/>
                <a:gd name="T5" fmla="*/ 1926 h 1926"/>
                <a:gd name="T6" fmla="*/ 1117 w 1296"/>
                <a:gd name="T7" fmla="*/ 1920 h 1926"/>
                <a:gd name="T8" fmla="*/ 784 w 1296"/>
                <a:gd name="T9" fmla="*/ 1915 h 1926"/>
                <a:gd name="T10" fmla="*/ 415 w 1296"/>
                <a:gd name="T11" fmla="*/ 1909 h 1926"/>
                <a:gd name="T12" fmla="*/ 143 w 1296"/>
                <a:gd name="T13" fmla="*/ 1915 h 1926"/>
                <a:gd name="T14" fmla="*/ 159 w 1296"/>
                <a:gd name="T15" fmla="*/ 1791 h 1926"/>
                <a:gd name="T16" fmla="*/ 179 w 1296"/>
                <a:gd name="T17" fmla="*/ 1392 h 1926"/>
                <a:gd name="T18" fmla="*/ 181 w 1296"/>
                <a:gd name="T19" fmla="*/ 487 h 1926"/>
                <a:gd name="T20" fmla="*/ 162 w 1296"/>
                <a:gd name="T21" fmla="*/ 201 h 1926"/>
                <a:gd name="T22" fmla="*/ 27 w 1296"/>
                <a:gd name="T23" fmla="*/ 115 h 1926"/>
                <a:gd name="T24" fmla="*/ 0 w 1296"/>
                <a:gd name="T25" fmla="*/ 115 h 1926"/>
                <a:gd name="T26" fmla="*/ 52 w 1296"/>
                <a:gd name="T27" fmla="*/ 0 h 1926"/>
                <a:gd name="T28" fmla="*/ 121 w 1296"/>
                <a:gd name="T29" fmla="*/ 3 h 1926"/>
                <a:gd name="T30" fmla="*/ 377 w 1296"/>
                <a:gd name="T31" fmla="*/ 3 h 1926"/>
                <a:gd name="T32" fmla="*/ 462 w 1296"/>
                <a:gd name="T33" fmla="*/ 0 h 1926"/>
                <a:gd name="T34" fmla="*/ 446 w 1296"/>
                <a:gd name="T35" fmla="*/ 201 h 1926"/>
                <a:gd name="T36" fmla="*/ 440 w 1296"/>
                <a:gd name="T37" fmla="*/ 498 h 1926"/>
                <a:gd name="T38" fmla="*/ 437 w 1296"/>
                <a:gd name="T39" fmla="*/ 1403 h 1926"/>
                <a:gd name="T40" fmla="*/ 443 w 1296"/>
                <a:gd name="T41" fmla="*/ 1527 h 1926"/>
                <a:gd name="T42" fmla="*/ 492 w 1296"/>
                <a:gd name="T43" fmla="*/ 1703 h 1926"/>
                <a:gd name="T44" fmla="*/ 762 w 1296"/>
                <a:gd name="T45" fmla="*/ 1761 h 1926"/>
                <a:gd name="T46" fmla="*/ 1015 w 1296"/>
                <a:gd name="T47" fmla="*/ 1741 h 1926"/>
                <a:gd name="T48" fmla="*/ 1125 w 1296"/>
                <a:gd name="T49" fmla="*/ 1708 h 1926"/>
                <a:gd name="T50" fmla="*/ 1260 w 1296"/>
                <a:gd name="T51" fmla="*/ 1612 h 1926"/>
                <a:gd name="T52" fmla="*/ 1296 w 1296"/>
                <a:gd name="T53" fmla="*/ 1634 h 1926"/>
                <a:gd name="T54" fmla="*/ 1268 w 1296"/>
                <a:gd name="T55" fmla="*/ 1719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6" h="1926">
                  <a:moveTo>
                    <a:pt x="1268" y="1719"/>
                  </a:moveTo>
                  <a:lnTo>
                    <a:pt x="1243" y="1827"/>
                  </a:lnTo>
                  <a:lnTo>
                    <a:pt x="1224" y="1926"/>
                  </a:lnTo>
                  <a:cubicBezTo>
                    <a:pt x="1175" y="1923"/>
                    <a:pt x="1139" y="1920"/>
                    <a:pt x="1117" y="1920"/>
                  </a:cubicBezTo>
                  <a:cubicBezTo>
                    <a:pt x="1106" y="1920"/>
                    <a:pt x="996" y="1917"/>
                    <a:pt x="784" y="1915"/>
                  </a:cubicBezTo>
                  <a:lnTo>
                    <a:pt x="415" y="1909"/>
                  </a:lnTo>
                  <a:lnTo>
                    <a:pt x="143" y="1915"/>
                  </a:lnTo>
                  <a:cubicBezTo>
                    <a:pt x="151" y="1860"/>
                    <a:pt x="157" y="1818"/>
                    <a:pt x="159" y="1791"/>
                  </a:cubicBezTo>
                  <a:cubicBezTo>
                    <a:pt x="176" y="1670"/>
                    <a:pt x="179" y="1645"/>
                    <a:pt x="179" y="1392"/>
                  </a:cubicBezTo>
                  <a:lnTo>
                    <a:pt x="181" y="487"/>
                  </a:lnTo>
                  <a:cubicBezTo>
                    <a:pt x="181" y="352"/>
                    <a:pt x="176" y="256"/>
                    <a:pt x="162" y="201"/>
                  </a:cubicBezTo>
                  <a:cubicBezTo>
                    <a:pt x="148" y="143"/>
                    <a:pt x="107" y="115"/>
                    <a:pt x="27" y="115"/>
                  </a:cubicBezTo>
                  <a:lnTo>
                    <a:pt x="0" y="115"/>
                  </a:lnTo>
                  <a:lnTo>
                    <a:pt x="52" y="0"/>
                  </a:lnTo>
                  <a:lnTo>
                    <a:pt x="121" y="3"/>
                  </a:lnTo>
                  <a:lnTo>
                    <a:pt x="377" y="3"/>
                  </a:lnTo>
                  <a:lnTo>
                    <a:pt x="462" y="0"/>
                  </a:lnTo>
                  <a:cubicBezTo>
                    <a:pt x="454" y="88"/>
                    <a:pt x="448" y="157"/>
                    <a:pt x="446" y="201"/>
                  </a:cubicBezTo>
                  <a:cubicBezTo>
                    <a:pt x="443" y="247"/>
                    <a:pt x="440" y="347"/>
                    <a:pt x="440" y="498"/>
                  </a:cubicBezTo>
                  <a:lnTo>
                    <a:pt x="437" y="1403"/>
                  </a:lnTo>
                  <a:cubicBezTo>
                    <a:pt x="437" y="1436"/>
                    <a:pt x="440" y="1477"/>
                    <a:pt x="443" y="1527"/>
                  </a:cubicBezTo>
                  <a:cubicBezTo>
                    <a:pt x="448" y="1629"/>
                    <a:pt x="459" y="1667"/>
                    <a:pt x="492" y="1703"/>
                  </a:cubicBezTo>
                  <a:cubicBezTo>
                    <a:pt x="536" y="1747"/>
                    <a:pt x="600" y="1761"/>
                    <a:pt x="762" y="1761"/>
                  </a:cubicBezTo>
                  <a:cubicBezTo>
                    <a:pt x="861" y="1761"/>
                    <a:pt x="941" y="1755"/>
                    <a:pt x="1015" y="1741"/>
                  </a:cubicBezTo>
                  <a:cubicBezTo>
                    <a:pt x="1051" y="1736"/>
                    <a:pt x="1089" y="1725"/>
                    <a:pt x="1125" y="1708"/>
                  </a:cubicBezTo>
                  <a:cubicBezTo>
                    <a:pt x="1180" y="1686"/>
                    <a:pt x="1205" y="1667"/>
                    <a:pt x="1260" y="1612"/>
                  </a:cubicBezTo>
                  <a:lnTo>
                    <a:pt x="1296" y="1634"/>
                  </a:lnTo>
                  <a:lnTo>
                    <a:pt x="1268" y="171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A0B4703-B959-A34B-0E88-DB07E7A0039C}"/>
                </a:ext>
              </a:extLst>
            </p:cNvPr>
            <p:cNvSpPr>
              <a:spLocks/>
            </p:cNvSpPr>
            <p:nvPr/>
          </p:nvSpPr>
          <p:spPr bwMode="black">
            <a:xfrm>
              <a:off x="4119" y="1261"/>
              <a:ext cx="295" cy="440"/>
            </a:xfrm>
            <a:custGeom>
              <a:avLst/>
              <a:gdLst>
                <a:gd name="T0" fmla="*/ 1268 w 1293"/>
                <a:gd name="T1" fmla="*/ 1725 h 1932"/>
                <a:gd name="T2" fmla="*/ 1243 w 1293"/>
                <a:gd name="T3" fmla="*/ 1833 h 1932"/>
                <a:gd name="T4" fmla="*/ 1224 w 1293"/>
                <a:gd name="T5" fmla="*/ 1932 h 1932"/>
                <a:gd name="T6" fmla="*/ 1117 w 1293"/>
                <a:gd name="T7" fmla="*/ 1926 h 1932"/>
                <a:gd name="T8" fmla="*/ 784 w 1293"/>
                <a:gd name="T9" fmla="*/ 1921 h 1932"/>
                <a:gd name="T10" fmla="*/ 415 w 1293"/>
                <a:gd name="T11" fmla="*/ 1915 h 1932"/>
                <a:gd name="T12" fmla="*/ 143 w 1293"/>
                <a:gd name="T13" fmla="*/ 1921 h 1932"/>
                <a:gd name="T14" fmla="*/ 160 w 1293"/>
                <a:gd name="T15" fmla="*/ 1797 h 1932"/>
                <a:gd name="T16" fmla="*/ 179 w 1293"/>
                <a:gd name="T17" fmla="*/ 1398 h 1932"/>
                <a:gd name="T18" fmla="*/ 181 w 1293"/>
                <a:gd name="T19" fmla="*/ 493 h 1932"/>
                <a:gd name="T20" fmla="*/ 162 w 1293"/>
                <a:gd name="T21" fmla="*/ 207 h 1932"/>
                <a:gd name="T22" fmla="*/ 27 w 1293"/>
                <a:gd name="T23" fmla="*/ 121 h 1932"/>
                <a:gd name="T24" fmla="*/ 0 w 1293"/>
                <a:gd name="T25" fmla="*/ 121 h 1932"/>
                <a:gd name="T26" fmla="*/ 52 w 1293"/>
                <a:gd name="T27" fmla="*/ 6 h 1932"/>
                <a:gd name="T28" fmla="*/ 275 w 1293"/>
                <a:gd name="T29" fmla="*/ 9 h 1932"/>
                <a:gd name="T30" fmla="*/ 657 w 1293"/>
                <a:gd name="T31" fmla="*/ 9 h 1932"/>
                <a:gd name="T32" fmla="*/ 1183 w 1293"/>
                <a:gd name="T33" fmla="*/ 0 h 1932"/>
                <a:gd name="T34" fmla="*/ 1147 w 1293"/>
                <a:gd name="T35" fmla="*/ 88 h 1932"/>
                <a:gd name="T36" fmla="*/ 1111 w 1293"/>
                <a:gd name="T37" fmla="*/ 201 h 1932"/>
                <a:gd name="T38" fmla="*/ 1092 w 1293"/>
                <a:gd name="T39" fmla="*/ 270 h 1932"/>
                <a:gd name="T40" fmla="*/ 1059 w 1293"/>
                <a:gd name="T41" fmla="*/ 275 h 1932"/>
                <a:gd name="T42" fmla="*/ 919 w 1293"/>
                <a:gd name="T43" fmla="*/ 185 h 1932"/>
                <a:gd name="T44" fmla="*/ 652 w 1293"/>
                <a:gd name="T45" fmla="*/ 152 h 1932"/>
                <a:gd name="T46" fmla="*/ 451 w 1293"/>
                <a:gd name="T47" fmla="*/ 160 h 1932"/>
                <a:gd name="T48" fmla="*/ 440 w 1293"/>
                <a:gd name="T49" fmla="*/ 493 h 1932"/>
                <a:gd name="T50" fmla="*/ 440 w 1293"/>
                <a:gd name="T51" fmla="*/ 820 h 1932"/>
                <a:gd name="T52" fmla="*/ 558 w 1293"/>
                <a:gd name="T53" fmla="*/ 820 h 1932"/>
                <a:gd name="T54" fmla="*/ 619 w 1293"/>
                <a:gd name="T55" fmla="*/ 820 h 1932"/>
                <a:gd name="T56" fmla="*/ 768 w 1293"/>
                <a:gd name="T57" fmla="*/ 820 h 1932"/>
                <a:gd name="T58" fmla="*/ 1065 w 1293"/>
                <a:gd name="T59" fmla="*/ 804 h 1932"/>
                <a:gd name="T60" fmla="*/ 1056 w 1293"/>
                <a:gd name="T61" fmla="*/ 861 h 1932"/>
                <a:gd name="T62" fmla="*/ 1054 w 1293"/>
                <a:gd name="T63" fmla="*/ 947 h 1932"/>
                <a:gd name="T64" fmla="*/ 1059 w 1293"/>
                <a:gd name="T65" fmla="*/ 1005 h 1932"/>
                <a:gd name="T66" fmla="*/ 935 w 1293"/>
                <a:gd name="T67" fmla="*/ 996 h 1932"/>
                <a:gd name="T68" fmla="*/ 666 w 1293"/>
                <a:gd name="T69" fmla="*/ 988 h 1932"/>
                <a:gd name="T70" fmla="*/ 437 w 1293"/>
                <a:gd name="T71" fmla="*/ 994 h 1932"/>
                <a:gd name="T72" fmla="*/ 437 w 1293"/>
                <a:gd name="T73" fmla="*/ 1406 h 1932"/>
                <a:gd name="T74" fmla="*/ 443 w 1293"/>
                <a:gd name="T75" fmla="*/ 1533 h 1932"/>
                <a:gd name="T76" fmla="*/ 492 w 1293"/>
                <a:gd name="T77" fmla="*/ 1709 h 1932"/>
                <a:gd name="T78" fmla="*/ 759 w 1293"/>
                <a:gd name="T79" fmla="*/ 1767 h 1932"/>
                <a:gd name="T80" fmla="*/ 1015 w 1293"/>
                <a:gd name="T81" fmla="*/ 1747 h 1932"/>
                <a:gd name="T82" fmla="*/ 1125 w 1293"/>
                <a:gd name="T83" fmla="*/ 1714 h 1932"/>
                <a:gd name="T84" fmla="*/ 1257 w 1293"/>
                <a:gd name="T85" fmla="*/ 1621 h 1932"/>
                <a:gd name="T86" fmla="*/ 1293 w 1293"/>
                <a:gd name="T87" fmla="*/ 1637 h 1932"/>
                <a:gd name="T88" fmla="*/ 1268 w 1293"/>
                <a:gd name="T89" fmla="*/ 1725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3" h="1932">
                  <a:moveTo>
                    <a:pt x="1268" y="1725"/>
                  </a:moveTo>
                  <a:lnTo>
                    <a:pt x="1243" y="1833"/>
                  </a:lnTo>
                  <a:lnTo>
                    <a:pt x="1224" y="1932"/>
                  </a:lnTo>
                  <a:cubicBezTo>
                    <a:pt x="1175" y="1929"/>
                    <a:pt x="1139" y="1926"/>
                    <a:pt x="1117" y="1926"/>
                  </a:cubicBezTo>
                  <a:cubicBezTo>
                    <a:pt x="1106" y="1926"/>
                    <a:pt x="996" y="1923"/>
                    <a:pt x="784" y="1921"/>
                  </a:cubicBezTo>
                  <a:lnTo>
                    <a:pt x="415" y="1915"/>
                  </a:lnTo>
                  <a:lnTo>
                    <a:pt x="143" y="1921"/>
                  </a:lnTo>
                  <a:cubicBezTo>
                    <a:pt x="151" y="1866"/>
                    <a:pt x="157" y="1824"/>
                    <a:pt x="160" y="1797"/>
                  </a:cubicBezTo>
                  <a:cubicBezTo>
                    <a:pt x="176" y="1676"/>
                    <a:pt x="179" y="1651"/>
                    <a:pt x="179" y="1398"/>
                  </a:cubicBezTo>
                  <a:lnTo>
                    <a:pt x="181" y="493"/>
                  </a:lnTo>
                  <a:cubicBezTo>
                    <a:pt x="181" y="358"/>
                    <a:pt x="176" y="262"/>
                    <a:pt x="162" y="207"/>
                  </a:cubicBezTo>
                  <a:cubicBezTo>
                    <a:pt x="149" y="149"/>
                    <a:pt x="107" y="121"/>
                    <a:pt x="27" y="121"/>
                  </a:cubicBezTo>
                  <a:lnTo>
                    <a:pt x="0" y="121"/>
                  </a:lnTo>
                  <a:lnTo>
                    <a:pt x="52" y="6"/>
                  </a:lnTo>
                  <a:lnTo>
                    <a:pt x="275" y="9"/>
                  </a:lnTo>
                  <a:lnTo>
                    <a:pt x="657" y="9"/>
                  </a:lnTo>
                  <a:cubicBezTo>
                    <a:pt x="968" y="9"/>
                    <a:pt x="999" y="6"/>
                    <a:pt x="1183" y="0"/>
                  </a:cubicBezTo>
                  <a:lnTo>
                    <a:pt x="1147" y="88"/>
                  </a:lnTo>
                  <a:lnTo>
                    <a:pt x="1111" y="201"/>
                  </a:lnTo>
                  <a:lnTo>
                    <a:pt x="1092" y="270"/>
                  </a:lnTo>
                  <a:lnTo>
                    <a:pt x="1059" y="275"/>
                  </a:lnTo>
                  <a:cubicBezTo>
                    <a:pt x="1010" y="220"/>
                    <a:pt x="985" y="204"/>
                    <a:pt x="919" y="185"/>
                  </a:cubicBezTo>
                  <a:cubicBezTo>
                    <a:pt x="845" y="163"/>
                    <a:pt x="754" y="152"/>
                    <a:pt x="652" y="152"/>
                  </a:cubicBezTo>
                  <a:cubicBezTo>
                    <a:pt x="608" y="152"/>
                    <a:pt x="534" y="154"/>
                    <a:pt x="451" y="160"/>
                  </a:cubicBezTo>
                  <a:lnTo>
                    <a:pt x="440" y="493"/>
                  </a:lnTo>
                  <a:lnTo>
                    <a:pt x="440" y="820"/>
                  </a:lnTo>
                  <a:lnTo>
                    <a:pt x="558" y="820"/>
                  </a:lnTo>
                  <a:lnTo>
                    <a:pt x="619" y="820"/>
                  </a:lnTo>
                  <a:lnTo>
                    <a:pt x="768" y="820"/>
                  </a:lnTo>
                  <a:cubicBezTo>
                    <a:pt x="883" y="820"/>
                    <a:pt x="933" y="815"/>
                    <a:pt x="1065" y="804"/>
                  </a:cubicBezTo>
                  <a:lnTo>
                    <a:pt x="1056" y="861"/>
                  </a:lnTo>
                  <a:lnTo>
                    <a:pt x="1054" y="947"/>
                  </a:lnTo>
                  <a:lnTo>
                    <a:pt x="1059" y="1005"/>
                  </a:lnTo>
                  <a:cubicBezTo>
                    <a:pt x="1004" y="999"/>
                    <a:pt x="963" y="996"/>
                    <a:pt x="935" y="996"/>
                  </a:cubicBezTo>
                  <a:cubicBezTo>
                    <a:pt x="842" y="991"/>
                    <a:pt x="754" y="988"/>
                    <a:pt x="666" y="988"/>
                  </a:cubicBezTo>
                  <a:cubicBezTo>
                    <a:pt x="591" y="988"/>
                    <a:pt x="547" y="988"/>
                    <a:pt x="437" y="994"/>
                  </a:cubicBezTo>
                  <a:lnTo>
                    <a:pt x="437" y="1406"/>
                  </a:lnTo>
                  <a:cubicBezTo>
                    <a:pt x="437" y="1439"/>
                    <a:pt x="440" y="1480"/>
                    <a:pt x="443" y="1533"/>
                  </a:cubicBezTo>
                  <a:cubicBezTo>
                    <a:pt x="448" y="1632"/>
                    <a:pt x="459" y="1673"/>
                    <a:pt x="492" y="1709"/>
                  </a:cubicBezTo>
                  <a:cubicBezTo>
                    <a:pt x="536" y="1753"/>
                    <a:pt x="600" y="1767"/>
                    <a:pt x="759" y="1767"/>
                  </a:cubicBezTo>
                  <a:cubicBezTo>
                    <a:pt x="861" y="1767"/>
                    <a:pt x="941" y="1761"/>
                    <a:pt x="1015" y="1747"/>
                  </a:cubicBezTo>
                  <a:cubicBezTo>
                    <a:pt x="1051" y="1742"/>
                    <a:pt x="1089" y="1731"/>
                    <a:pt x="1125" y="1714"/>
                  </a:cubicBezTo>
                  <a:cubicBezTo>
                    <a:pt x="1175" y="1692"/>
                    <a:pt x="1202" y="1673"/>
                    <a:pt x="1257" y="1621"/>
                  </a:cubicBezTo>
                  <a:lnTo>
                    <a:pt x="1293" y="1637"/>
                  </a:lnTo>
                  <a:lnTo>
                    <a:pt x="1268" y="172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8" name="textruta 17">
            <a:extLst>
              <a:ext uri="{FF2B5EF4-FFF2-40B4-BE49-F238E27FC236}">
                <a16:creationId xmlns:a16="http://schemas.microsoft.com/office/drawing/2014/main" id="{3B6495C6-F9AB-2058-0CFD-064BB4199B0D}"/>
              </a:ext>
            </a:extLst>
          </p:cNvPr>
          <p:cNvSpPr txBox="1"/>
          <p:nvPr/>
        </p:nvSpPr>
        <p:spPr bwMode="black">
          <a:xfrm>
            <a:off x="2286941" y="3583594"/>
            <a:ext cx="762510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sv-SE" sz="1800" b="1" i="0" u="none" strike="noStrike" baseline="0" noProof="0" dirty="0">
                <a:solidFill>
                  <a:srgbClr val="FFFFFF"/>
                </a:solidFill>
                <a:latin typeface="+mj-lt"/>
              </a:rPr>
              <a:t>Ale kommun</a:t>
            </a:r>
            <a:r>
              <a:rPr lang="sv-SE" sz="1800" b="0" i="0" u="none" strike="noStrike" baseline="0" noProof="0" dirty="0">
                <a:solidFill>
                  <a:srgbClr val="FFFFFF"/>
                </a:solidFill>
                <a:latin typeface="+mj-lt"/>
              </a:rPr>
              <a:t>, 449 80 Alafors • 0303-70 30 00 • www.ale.se • kommun@ale.se</a:t>
            </a:r>
            <a:endParaRPr lang="sv-SE" noProof="0" dirty="0">
              <a:latin typeface="+mj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00E77-672E-4FCC-B0FF-F970E8E2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22AF1-C284-482E-B39E-3B2094A5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5D7D8-B0C8-4120-A08C-9DB3F038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48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nittsrubrik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>
            <a:extLst>
              <a:ext uri="{FF2B5EF4-FFF2-40B4-BE49-F238E27FC236}">
                <a16:creationId xmlns:a16="http://schemas.microsoft.com/office/drawing/2014/main" id="{F013F6D0-83E5-4422-B8C2-2699CE3D7BC7}"/>
              </a:ext>
            </a:extLst>
          </p:cNvPr>
          <p:cNvGrpSpPr/>
          <p:nvPr userDrawn="1"/>
        </p:nvGrpSpPr>
        <p:grpSpPr>
          <a:xfrm>
            <a:off x="0" y="4755818"/>
            <a:ext cx="12192000" cy="2102182"/>
            <a:chOff x="0" y="4755818"/>
            <a:chExt cx="12192000" cy="2102182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30F60FD6-9721-4F0D-B9E6-46B04308D9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755818"/>
              <a:ext cx="12192000" cy="1583070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7F4C9BD-37CD-4153-A335-66455C6EC9B0}"/>
                </a:ext>
              </a:extLst>
            </p:cNvPr>
            <p:cNvSpPr/>
            <p:nvPr userDrawn="1"/>
          </p:nvSpPr>
          <p:spPr>
            <a:xfrm>
              <a:off x="0" y="6087649"/>
              <a:ext cx="12192000" cy="770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F0E4BD33-B96D-4D5D-9847-B765582A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1118"/>
            <a:ext cx="10515600" cy="285273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B0D676D-7D5A-45E3-A221-2B1DC80B4D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759" y="5855704"/>
            <a:ext cx="489585" cy="7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3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ledning eget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tshållare för bild 39">
            <a:extLst>
              <a:ext uri="{FF2B5EF4-FFF2-40B4-BE49-F238E27FC236}">
                <a16:creationId xmlns:a16="http://schemas.microsoft.com/office/drawing/2014/main" id="{A4533317-9F39-E9E4-5745-711BBC8BE8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815397"/>
            <a:ext cx="12192000" cy="60452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180000" tIns="2160000" rIns="180000" bIns="0" rtlCol="0">
            <a:noAutofit/>
          </a:bodyPr>
          <a:lstStyle>
            <a:lvl1pPr marL="0" indent="0" algn="ctr">
              <a:buNone/>
              <a:defRPr lang="sv-SE" sz="160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sv-SE" dirty="0"/>
              <a:t>Klicka på ikonen för att lägga till en bild </a:t>
            </a:r>
            <a:br>
              <a:rPr lang="sv-SE" dirty="0"/>
            </a:br>
            <a:r>
              <a:rPr lang="sv-SE" dirty="0"/>
              <a:t>Om bilden hamnar över texten, markera bilden och välj Ordna, Placera längst bak</a:t>
            </a:r>
          </a:p>
        </p:txBody>
      </p:sp>
      <p:sp>
        <p:nvSpPr>
          <p:cNvPr id="18" name="Transparent">
            <a:extLst>
              <a:ext uri="{FF2B5EF4-FFF2-40B4-BE49-F238E27FC236}">
                <a16:creationId xmlns:a16="http://schemas.microsoft.com/office/drawing/2014/main" id="{77A8E975-8610-ED0C-E58B-9EAAF9E6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4035286"/>
            <a:ext cx="12192000" cy="2164244"/>
          </a:xfrm>
          <a:solidFill>
            <a:srgbClr val="25412B">
              <a:alpha val="50196"/>
            </a:srgbClr>
          </a:solidFill>
        </p:spPr>
        <p:txBody>
          <a:bodyPr>
            <a:noAutofit/>
          </a:bodyPr>
          <a:lstStyle>
            <a:lvl1pPr>
              <a:buFontTx/>
              <a:buNone/>
              <a:defRPr lang="sv-SE" dirty="0" smtClean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sv-SE" dirty="0"/>
              <a:t>Klicka för att lägga till fotobyline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F974D-ECF1-420D-9FED-05241A8668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1309" y="4500979"/>
            <a:ext cx="9776205" cy="66661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 – använd med ljus bild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0B566-88CC-47D3-B9C6-2B2DCA2159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1309" y="5403600"/>
            <a:ext cx="9776205" cy="335669"/>
          </a:xfrm>
        </p:spPr>
        <p:txBody>
          <a:bodyPr>
            <a:noAutofit/>
          </a:bodyPr>
          <a:lstStyle>
            <a:lvl1pPr marL="0" indent="0" algn="l">
              <a:spcBef>
                <a:spcPts val="8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lägga till underrubrik</a:t>
            </a:r>
          </a:p>
        </p:txBody>
      </p:sp>
      <p:sp>
        <p:nvSpPr>
          <p:cNvPr id="19" name="Fotobyline">
            <a:extLst>
              <a:ext uri="{FF2B5EF4-FFF2-40B4-BE49-F238E27FC236}">
                <a16:creationId xmlns:a16="http://schemas.microsoft.com/office/drawing/2014/main" id="{453DD548-88FA-39E2-5028-78DDED23C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50173" y="6374537"/>
            <a:ext cx="1625890" cy="138499"/>
          </a:xfrm>
        </p:spPr>
        <p:txBody>
          <a:bodyPr wrap="none" anchor="b" anchorCtr="0">
            <a:noAutofit/>
          </a:bodyPr>
          <a:lstStyle>
            <a:lvl1pPr algn="r">
              <a:buFontTx/>
              <a:buNone/>
              <a:defRPr lang="sv-SE" sz="1000" i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sv-SE" dirty="0"/>
              <a:t>Klicka för att lägga till fotobyline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58B5-2656-4B72-B89C-F4742ABA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4713" y="6555600"/>
            <a:ext cx="58675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AB6AD-ED03-4B7A-A7D2-6D75EDC5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67501" y="373251"/>
            <a:ext cx="408817" cy="153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BAECE-F154-4BEF-A57F-90A13E1A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50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ledning eget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tshållare för bild 39">
            <a:extLst>
              <a:ext uri="{FF2B5EF4-FFF2-40B4-BE49-F238E27FC236}">
                <a16:creationId xmlns:a16="http://schemas.microsoft.com/office/drawing/2014/main" id="{A4533317-9F39-E9E4-5745-711BBC8BE8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815397"/>
            <a:ext cx="12192000" cy="60452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180000" tIns="2160000" rIns="180000" bIns="0" rtlCol="0">
            <a:noAutofit/>
          </a:bodyPr>
          <a:lstStyle>
            <a:lvl1pPr marL="0" indent="0" algn="ctr">
              <a:buNone/>
              <a:defRPr lang="sv-SE" sz="160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sv-SE" dirty="0"/>
              <a:t>Klicka på ikonen för att lägga till en bild </a:t>
            </a:r>
            <a:br>
              <a:rPr lang="sv-SE" dirty="0"/>
            </a:br>
            <a:r>
              <a:rPr lang="sv-SE" dirty="0"/>
              <a:t>Om bilden hamnar över texten, markera bilden och välj Ordna, Placera längst bak</a:t>
            </a:r>
          </a:p>
        </p:txBody>
      </p:sp>
      <p:sp>
        <p:nvSpPr>
          <p:cNvPr id="18" name="Transparent">
            <a:extLst>
              <a:ext uri="{FF2B5EF4-FFF2-40B4-BE49-F238E27FC236}">
                <a16:creationId xmlns:a16="http://schemas.microsoft.com/office/drawing/2014/main" id="{77A8E975-8610-ED0C-E58B-9EAAF9E6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4035286"/>
            <a:ext cx="12192000" cy="2164244"/>
          </a:xfrm>
          <a:solidFill>
            <a:schemeClr val="bg1">
              <a:alpha val="50196"/>
            </a:schemeClr>
          </a:solidFill>
        </p:spPr>
        <p:txBody>
          <a:bodyPr>
            <a:noAutofit/>
          </a:bodyPr>
          <a:lstStyle>
            <a:lvl1pPr>
              <a:buFontTx/>
              <a:buNone/>
              <a:defRPr lang="sv-SE" dirty="0" smtClean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sv-SE" dirty="0"/>
              <a:t>Klicka för att lägga till fotobyline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F974D-ECF1-420D-9FED-05241A8668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1309" y="4500979"/>
            <a:ext cx="9776205" cy="66661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 – använd med mörk bild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0B566-88CC-47D3-B9C6-2B2DCA2159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1309" y="5403600"/>
            <a:ext cx="9776205" cy="335669"/>
          </a:xfrm>
        </p:spPr>
        <p:txBody>
          <a:bodyPr>
            <a:noAutofit/>
          </a:bodyPr>
          <a:lstStyle>
            <a:lvl1pPr marL="0" indent="0" algn="l">
              <a:spcBef>
                <a:spcPts val="8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lägga till underrubrik</a:t>
            </a:r>
          </a:p>
        </p:txBody>
      </p:sp>
      <p:sp>
        <p:nvSpPr>
          <p:cNvPr id="19" name="Fotobyline">
            <a:extLst>
              <a:ext uri="{FF2B5EF4-FFF2-40B4-BE49-F238E27FC236}">
                <a16:creationId xmlns:a16="http://schemas.microsoft.com/office/drawing/2014/main" id="{453DD548-88FA-39E2-5028-78DDED23C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50173" y="6374537"/>
            <a:ext cx="1625890" cy="138499"/>
          </a:xfrm>
        </p:spPr>
        <p:txBody>
          <a:bodyPr wrap="none" anchor="b" anchorCtr="0">
            <a:noAutofit/>
          </a:bodyPr>
          <a:lstStyle>
            <a:lvl1pPr algn="r">
              <a:buFontTx/>
              <a:buNone/>
              <a:defRPr lang="sv-SE" sz="1000" i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sv-SE" dirty="0"/>
              <a:t>Klicka för att lägga till fotobyline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58B5-2656-4B72-B89C-F4742ABA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4713" y="6555600"/>
            <a:ext cx="58675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AB6AD-ED03-4B7A-A7D2-6D75EDC5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67501" y="373251"/>
            <a:ext cx="408817" cy="153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BAECE-F154-4BEF-A57F-90A13E1A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58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tionsavdela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>
            <a:extLst>
              <a:ext uri="{FF2B5EF4-FFF2-40B4-BE49-F238E27FC236}">
                <a16:creationId xmlns:a16="http://schemas.microsoft.com/office/drawing/2014/main" id="{CB4253E2-75AE-BC09-65FC-171B2AB05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814647"/>
            <a:chOff x="0" y="0"/>
            <a:chExt cx="12192000" cy="814647"/>
          </a:xfrm>
        </p:grpSpPr>
        <p:sp>
          <p:nvSpPr>
            <p:cNvPr id="38" name="Rectangle 6">
              <a:extLst>
                <a:ext uri="{FF2B5EF4-FFF2-40B4-BE49-F238E27FC236}">
                  <a16:creationId xmlns:a16="http://schemas.microsoft.com/office/drawing/2014/main" id="{2D297BDA-56DD-DB06-C19C-507FC7E6891A}"/>
                </a:ext>
              </a:extLst>
            </p:cNvPr>
            <p:cNvSpPr/>
            <p:nvPr/>
          </p:nvSpPr>
          <p:spPr bwMode="gray">
            <a:xfrm>
              <a:off x="0" y="0"/>
              <a:ext cx="12192000" cy="814647"/>
            </a:xfrm>
            <a:prstGeom prst="rect">
              <a:avLst/>
            </a:prstGeom>
            <a:solidFill>
              <a:srgbClr val="3E9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sv-SE" dirty="0"/>
            </a:p>
          </p:txBody>
        </p: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38AF4FA6-F6DC-1EB1-FCFC-016D17B6BAE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6992" y="136699"/>
              <a:ext cx="357694" cy="565200"/>
              <a:chOff x="3266" y="1249"/>
              <a:chExt cx="1148" cy="1822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C86590E4-37ED-745F-5004-E0089519EB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" y="1804"/>
                <a:ext cx="1148" cy="1267"/>
              </a:xfrm>
              <a:custGeom>
                <a:avLst/>
                <a:gdLst>
                  <a:gd name="T0" fmla="*/ 5033 w 5033"/>
                  <a:gd name="T1" fmla="*/ 0 h 5563"/>
                  <a:gd name="T2" fmla="*/ 0 w 5033"/>
                  <a:gd name="T3" fmla="*/ 2489 h 5563"/>
                  <a:gd name="T4" fmla="*/ 851 w 5033"/>
                  <a:gd name="T5" fmla="*/ 4916 h 5563"/>
                  <a:gd name="T6" fmla="*/ 4176 w 5033"/>
                  <a:gd name="T7" fmla="*/ 4915 h 5563"/>
                  <a:gd name="T8" fmla="*/ 5033 w 5033"/>
                  <a:gd name="T9" fmla="*/ 2508 h 5563"/>
                  <a:gd name="T10" fmla="*/ 1048 w 5033"/>
                  <a:gd name="T11" fmla="*/ 5029 h 5563"/>
                  <a:gd name="T12" fmla="*/ 1539 w 5033"/>
                  <a:gd name="T13" fmla="*/ 4851 h 5563"/>
                  <a:gd name="T14" fmla="*/ 2513 w 5033"/>
                  <a:gd name="T15" fmla="*/ 5136 h 5563"/>
                  <a:gd name="T16" fmla="*/ 3443 w 5033"/>
                  <a:gd name="T17" fmla="*/ 4843 h 5563"/>
                  <a:gd name="T18" fmla="*/ 3986 w 5033"/>
                  <a:gd name="T19" fmla="*/ 5021 h 5563"/>
                  <a:gd name="T20" fmla="*/ 1048 w 5033"/>
                  <a:gd name="T21" fmla="*/ 5029 h 5563"/>
                  <a:gd name="T22" fmla="*/ 4021 w 5033"/>
                  <a:gd name="T23" fmla="*/ 3065 h 5563"/>
                  <a:gd name="T24" fmla="*/ 2968 w 5033"/>
                  <a:gd name="T25" fmla="*/ 3449 h 5563"/>
                  <a:gd name="T26" fmla="*/ 3245 w 5033"/>
                  <a:gd name="T27" fmla="*/ 3742 h 5563"/>
                  <a:gd name="T28" fmla="*/ 2845 w 5033"/>
                  <a:gd name="T29" fmla="*/ 4332 h 5563"/>
                  <a:gd name="T30" fmla="*/ 2192 w 5033"/>
                  <a:gd name="T31" fmla="*/ 4332 h 5563"/>
                  <a:gd name="T32" fmla="*/ 1792 w 5033"/>
                  <a:gd name="T33" fmla="*/ 3742 h 5563"/>
                  <a:gd name="T34" fmla="*/ 2065 w 5033"/>
                  <a:gd name="T35" fmla="*/ 3449 h 5563"/>
                  <a:gd name="T36" fmla="*/ 1012 w 5033"/>
                  <a:gd name="T37" fmla="*/ 3065 h 5563"/>
                  <a:gd name="T38" fmla="*/ 1091 w 5033"/>
                  <a:gd name="T39" fmla="*/ 1718 h 5563"/>
                  <a:gd name="T40" fmla="*/ 1455 w 5033"/>
                  <a:gd name="T41" fmla="*/ 1164 h 5563"/>
                  <a:gd name="T42" fmla="*/ 1922 w 5033"/>
                  <a:gd name="T43" fmla="*/ 689 h 5563"/>
                  <a:gd name="T44" fmla="*/ 3114 w 5033"/>
                  <a:gd name="T45" fmla="*/ 689 h 5563"/>
                  <a:gd name="T46" fmla="*/ 3578 w 5033"/>
                  <a:gd name="T47" fmla="*/ 1164 h 5563"/>
                  <a:gd name="T48" fmla="*/ 3946 w 5033"/>
                  <a:gd name="T49" fmla="*/ 1718 h 5563"/>
                  <a:gd name="T50" fmla="*/ 4414 w 5033"/>
                  <a:gd name="T51" fmla="*/ 4546 h 5563"/>
                  <a:gd name="T52" fmla="*/ 3919 w 5033"/>
                  <a:gd name="T53" fmla="*/ 4685 h 5563"/>
                  <a:gd name="T54" fmla="*/ 3008 w 5033"/>
                  <a:gd name="T55" fmla="*/ 4685 h 5563"/>
                  <a:gd name="T56" fmla="*/ 2057 w 5033"/>
                  <a:gd name="T57" fmla="*/ 4700 h 5563"/>
                  <a:gd name="T58" fmla="*/ 1083 w 5033"/>
                  <a:gd name="T59" fmla="*/ 4685 h 5563"/>
                  <a:gd name="T60" fmla="*/ 620 w 5033"/>
                  <a:gd name="T61" fmla="*/ 4546 h 5563"/>
                  <a:gd name="T62" fmla="*/ 1539 w 5033"/>
                  <a:gd name="T63" fmla="*/ 4257 h 5563"/>
                  <a:gd name="T64" fmla="*/ 2513 w 5033"/>
                  <a:gd name="T65" fmla="*/ 4542 h 5563"/>
                  <a:gd name="T66" fmla="*/ 3443 w 5033"/>
                  <a:gd name="T67" fmla="*/ 4249 h 5563"/>
                  <a:gd name="T68" fmla="*/ 4414 w 5033"/>
                  <a:gd name="T69" fmla="*/ 4546 h 5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33" h="5563">
                    <a:moveTo>
                      <a:pt x="5033" y="2491"/>
                    </a:moveTo>
                    <a:lnTo>
                      <a:pt x="5033" y="0"/>
                    </a:lnTo>
                    <a:lnTo>
                      <a:pt x="0" y="0"/>
                    </a:lnTo>
                    <a:lnTo>
                      <a:pt x="0" y="2489"/>
                    </a:lnTo>
                    <a:cubicBezTo>
                      <a:pt x="0" y="2493"/>
                      <a:pt x="0" y="2503"/>
                      <a:pt x="0" y="2517"/>
                    </a:cubicBezTo>
                    <a:cubicBezTo>
                      <a:pt x="0" y="2734"/>
                      <a:pt x="33" y="4081"/>
                      <a:pt x="851" y="4916"/>
                    </a:cubicBezTo>
                    <a:cubicBezTo>
                      <a:pt x="1271" y="5346"/>
                      <a:pt x="1830" y="5563"/>
                      <a:pt x="2511" y="5563"/>
                    </a:cubicBezTo>
                    <a:cubicBezTo>
                      <a:pt x="3194" y="5563"/>
                      <a:pt x="3754" y="5345"/>
                      <a:pt x="4176" y="4915"/>
                    </a:cubicBezTo>
                    <a:cubicBezTo>
                      <a:pt x="4996" y="4080"/>
                      <a:pt x="5033" y="2734"/>
                      <a:pt x="5033" y="2518"/>
                    </a:cubicBezTo>
                    <a:lnTo>
                      <a:pt x="5033" y="2508"/>
                    </a:lnTo>
                    <a:cubicBezTo>
                      <a:pt x="5033" y="2499"/>
                      <a:pt x="5033" y="2493"/>
                      <a:pt x="5033" y="2491"/>
                    </a:cubicBezTo>
                    <a:close/>
                    <a:moveTo>
                      <a:pt x="1048" y="5029"/>
                    </a:moveTo>
                    <a:cubicBezTo>
                      <a:pt x="1079" y="5013"/>
                      <a:pt x="1107" y="4997"/>
                      <a:pt x="1135" y="4982"/>
                    </a:cubicBezTo>
                    <a:cubicBezTo>
                      <a:pt x="1250" y="4914"/>
                      <a:pt x="1356" y="4851"/>
                      <a:pt x="1539" y="4851"/>
                    </a:cubicBezTo>
                    <a:cubicBezTo>
                      <a:pt x="1776" y="4851"/>
                      <a:pt x="1919" y="4926"/>
                      <a:pt x="2057" y="5001"/>
                    </a:cubicBezTo>
                    <a:cubicBezTo>
                      <a:pt x="2188" y="5069"/>
                      <a:pt x="2315" y="5136"/>
                      <a:pt x="2513" y="5136"/>
                    </a:cubicBezTo>
                    <a:cubicBezTo>
                      <a:pt x="2723" y="5136"/>
                      <a:pt x="2869" y="5061"/>
                      <a:pt x="3008" y="4986"/>
                    </a:cubicBezTo>
                    <a:cubicBezTo>
                      <a:pt x="3143" y="4914"/>
                      <a:pt x="3269" y="4843"/>
                      <a:pt x="3443" y="4843"/>
                    </a:cubicBezTo>
                    <a:cubicBezTo>
                      <a:pt x="3638" y="4843"/>
                      <a:pt x="3776" y="4914"/>
                      <a:pt x="3919" y="4990"/>
                    </a:cubicBezTo>
                    <a:cubicBezTo>
                      <a:pt x="3943" y="5001"/>
                      <a:pt x="3966" y="5009"/>
                      <a:pt x="3986" y="5021"/>
                    </a:cubicBezTo>
                    <a:cubicBezTo>
                      <a:pt x="3634" y="5318"/>
                      <a:pt x="3158" y="5512"/>
                      <a:pt x="2513" y="5512"/>
                    </a:cubicBezTo>
                    <a:cubicBezTo>
                      <a:pt x="1871" y="5512"/>
                      <a:pt x="1400" y="5318"/>
                      <a:pt x="1048" y="5029"/>
                    </a:cubicBezTo>
                    <a:close/>
                    <a:moveTo>
                      <a:pt x="3954" y="2182"/>
                    </a:moveTo>
                    <a:cubicBezTo>
                      <a:pt x="3954" y="2182"/>
                      <a:pt x="4263" y="2653"/>
                      <a:pt x="4021" y="3065"/>
                    </a:cubicBezTo>
                    <a:cubicBezTo>
                      <a:pt x="3859" y="3342"/>
                      <a:pt x="3289" y="3370"/>
                      <a:pt x="3201" y="3382"/>
                    </a:cubicBezTo>
                    <a:cubicBezTo>
                      <a:pt x="3114" y="3393"/>
                      <a:pt x="2968" y="3401"/>
                      <a:pt x="2968" y="3449"/>
                    </a:cubicBezTo>
                    <a:cubicBezTo>
                      <a:pt x="2968" y="3489"/>
                      <a:pt x="3035" y="3493"/>
                      <a:pt x="3063" y="3500"/>
                    </a:cubicBezTo>
                    <a:cubicBezTo>
                      <a:pt x="3091" y="3508"/>
                      <a:pt x="3245" y="3520"/>
                      <a:pt x="3245" y="3742"/>
                    </a:cubicBezTo>
                    <a:cubicBezTo>
                      <a:pt x="3245" y="3960"/>
                      <a:pt x="2999" y="3972"/>
                      <a:pt x="2924" y="4027"/>
                    </a:cubicBezTo>
                    <a:cubicBezTo>
                      <a:pt x="2845" y="4087"/>
                      <a:pt x="2893" y="4284"/>
                      <a:pt x="2845" y="4332"/>
                    </a:cubicBezTo>
                    <a:cubicBezTo>
                      <a:pt x="2794" y="4384"/>
                      <a:pt x="2718" y="4447"/>
                      <a:pt x="2516" y="4447"/>
                    </a:cubicBezTo>
                    <a:cubicBezTo>
                      <a:pt x="2318" y="4447"/>
                      <a:pt x="2243" y="4384"/>
                      <a:pt x="2192" y="4332"/>
                    </a:cubicBezTo>
                    <a:cubicBezTo>
                      <a:pt x="2140" y="4284"/>
                      <a:pt x="2192" y="4087"/>
                      <a:pt x="2112" y="4027"/>
                    </a:cubicBezTo>
                    <a:cubicBezTo>
                      <a:pt x="2033" y="3972"/>
                      <a:pt x="1792" y="3960"/>
                      <a:pt x="1792" y="3742"/>
                    </a:cubicBezTo>
                    <a:cubicBezTo>
                      <a:pt x="1792" y="3520"/>
                      <a:pt x="1942" y="3508"/>
                      <a:pt x="1970" y="3500"/>
                    </a:cubicBezTo>
                    <a:cubicBezTo>
                      <a:pt x="1998" y="3493"/>
                      <a:pt x="2065" y="3489"/>
                      <a:pt x="2065" y="3449"/>
                    </a:cubicBezTo>
                    <a:cubicBezTo>
                      <a:pt x="2065" y="3401"/>
                      <a:pt x="1922" y="3393"/>
                      <a:pt x="1831" y="3382"/>
                    </a:cubicBezTo>
                    <a:cubicBezTo>
                      <a:pt x="1748" y="3370"/>
                      <a:pt x="1178" y="3342"/>
                      <a:pt x="1012" y="3065"/>
                    </a:cubicBezTo>
                    <a:cubicBezTo>
                      <a:pt x="770" y="2653"/>
                      <a:pt x="1083" y="2182"/>
                      <a:pt x="1083" y="2182"/>
                    </a:cubicBezTo>
                    <a:cubicBezTo>
                      <a:pt x="1083" y="2182"/>
                      <a:pt x="920" y="2023"/>
                      <a:pt x="1091" y="1718"/>
                    </a:cubicBezTo>
                    <a:cubicBezTo>
                      <a:pt x="1241" y="1449"/>
                      <a:pt x="1380" y="1437"/>
                      <a:pt x="1380" y="1437"/>
                    </a:cubicBezTo>
                    <a:cubicBezTo>
                      <a:pt x="1380" y="1437"/>
                      <a:pt x="1340" y="1326"/>
                      <a:pt x="1455" y="1164"/>
                    </a:cubicBezTo>
                    <a:cubicBezTo>
                      <a:pt x="1602" y="954"/>
                      <a:pt x="1784" y="950"/>
                      <a:pt x="1784" y="950"/>
                    </a:cubicBezTo>
                    <a:cubicBezTo>
                      <a:pt x="1784" y="950"/>
                      <a:pt x="1677" y="827"/>
                      <a:pt x="1922" y="689"/>
                    </a:cubicBezTo>
                    <a:cubicBezTo>
                      <a:pt x="2160" y="554"/>
                      <a:pt x="2489" y="439"/>
                      <a:pt x="2516" y="210"/>
                    </a:cubicBezTo>
                    <a:cubicBezTo>
                      <a:pt x="2544" y="439"/>
                      <a:pt x="2877" y="554"/>
                      <a:pt x="3114" y="689"/>
                    </a:cubicBezTo>
                    <a:cubicBezTo>
                      <a:pt x="3360" y="827"/>
                      <a:pt x="3253" y="950"/>
                      <a:pt x="3253" y="950"/>
                    </a:cubicBezTo>
                    <a:cubicBezTo>
                      <a:pt x="3253" y="950"/>
                      <a:pt x="3435" y="954"/>
                      <a:pt x="3578" y="1164"/>
                    </a:cubicBezTo>
                    <a:cubicBezTo>
                      <a:pt x="3697" y="1326"/>
                      <a:pt x="3657" y="1437"/>
                      <a:pt x="3657" y="1437"/>
                    </a:cubicBezTo>
                    <a:cubicBezTo>
                      <a:pt x="3657" y="1437"/>
                      <a:pt x="3796" y="1449"/>
                      <a:pt x="3946" y="1718"/>
                    </a:cubicBezTo>
                    <a:cubicBezTo>
                      <a:pt x="4116" y="2023"/>
                      <a:pt x="3954" y="2182"/>
                      <a:pt x="3954" y="2182"/>
                    </a:cubicBezTo>
                    <a:close/>
                    <a:moveTo>
                      <a:pt x="4414" y="4546"/>
                    </a:moveTo>
                    <a:cubicBezTo>
                      <a:pt x="4350" y="4637"/>
                      <a:pt x="4287" y="4724"/>
                      <a:pt x="4212" y="4807"/>
                    </a:cubicBezTo>
                    <a:cubicBezTo>
                      <a:pt x="4101" y="4776"/>
                      <a:pt x="4010" y="4732"/>
                      <a:pt x="3919" y="4685"/>
                    </a:cubicBezTo>
                    <a:cubicBezTo>
                      <a:pt x="3776" y="4613"/>
                      <a:pt x="3638" y="4542"/>
                      <a:pt x="3443" y="4542"/>
                    </a:cubicBezTo>
                    <a:cubicBezTo>
                      <a:pt x="3269" y="4542"/>
                      <a:pt x="3143" y="4613"/>
                      <a:pt x="3008" y="4685"/>
                    </a:cubicBezTo>
                    <a:cubicBezTo>
                      <a:pt x="2869" y="4760"/>
                      <a:pt x="2723" y="4835"/>
                      <a:pt x="2513" y="4835"/>
                    </a:cubicBezTo>
                    <a:cubicBezTo>
                      <a:pt x="2315" y="4835"/>
                      <a:pt x="2188" y="4768"/>
                      <a:pt x="2057" y="4700"/>
                    </a:cubicBezTo>
                    <a:cubicBezTo>
                      <a:pt x="1919" y="4625"/>
                      <a:pt x="1776" y="4550"/>
                      <a:pt x="1539" y="4550"/>
                    </a:cubicBezTo>
                    <a:cubicBezTo>
                      <a:pt x="1356" y="4550"/>
                      <a:pt x="1222" y="4617"/>
                      <a:pt x="1083" y="4685"/>
                    </a:cubicBezTo>
                    <a:cubicBezTo>
                      <a:pt x="1000" y="4728"/>
                      <a:pt x="917" y="4772"/>
                      <a:pt x="814" y="4803"/>
                    </a:cubicBezTo>
                    <a:cubicBezTo>
                      <a:pt x="743" y="4720"/>
                      <a:pt x="679" y="4637"/>
                      <a:pt x="620" y="4546"/>
                    </a:cubicBezTo>
                    <a:cubicBezTo>
                      <a:pt x="814" y="4530"/>
                      <a:pt x="952" y="4459"/>
                      <a:pt x="1083" y="4391"/>
                    </a:cubicBezTo>
                    <a:cubicBezTo>
                      <a:pt x="1222" y="4320"/>
                      <a:pt x="1356" y="4257"/>
                      <a:pt x="1539" y="4257"/>
                    </a:cubicBezTo>
                    <a:cubicBezTo>
                      <a:pt x="1776" y="4257"/>
                      <a:pt x="1919" y="4332"/>
                      <a:pt x="2057" y="4407"/>
                    </a:cubicBezTo>
                    <a:cubicBezTo>
                      <a:pt x="2188" y="4475"/>
                      <a:pt x="2315" y="4542"/>
                      <a:pt x="2513" y="4542"/>
                    </a:cubicBezTo>
                    <a:cubicBezTo>
                      <a:pt x="2723" y="4542"/>
                      <a:pt x="2869" y="4463"/>
                      <a:pt x="3008" y="4388"/>
                    </a:cubicBezTo>
                    <a:cubicBezTo>
                      <a:pt x="3143" y="4316"/>
                      <a:pt x="3269" y="4249"/>
                      <a:pt x="3443" y="4249"/>
                    </a:cubicBezTo>
                    <a:cubicBezTo>
                      <a:pt x="3638" y="4249"/>
                      <a:pt x="3776" y="4320"/>
                      <a:pt x="3919" y="4391"/>
                    </a:cubicBezTo>
                    <a:cubicBezTo>
                      <a:pt x="4061" y="4467"/>
                      <a:pt x="4204" y="4538"/>
                      <a:pt x="4414" y="454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C20FA44C-E695-2FE1-7980-EB4E024A7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948"/>
                <a:ext cx="562" cy="821"/>
              </a:xfrm>
              <a:custGeom>
                <a:avLst/>
                <a:gdLst>
                  <a:gd name="T0" fmla="*/ 1196 w 2463"/>
                  <a:gd name="T1" fmla="*/ 0 h 3604"/>
                  <a:gd name="T2" fmla="*/ 1263 w 2463"/>
                  <a:gd name="T3" fmla="*/ 0 h 3604"/>
                  <a:gd name="T4" fmla="*/ 1263 w 2463"/>
                  <a:gd name="T5" fmla="*/ 915 h 3604"/>
                  <a:gd name="T6" fmla="*/ 1703 w 2463"/>
                  <a:gd name="T7" fmla="*/ 472 h 3604"/>
                  <a:gd name="T8" fmla="*/ 1758 w 2463"/>
                  <a:gd name="T9" fmla="*/ 527 h 3604"/>
                  <a:gd name="T10" fmla="*/ 1263 w 2463"/>
                  <a:gd name="T11" fmla="*/ 1018 h 3604"/>
                  <a:gd name="T12" fmla="*/ 1263 w 2463"/>
                  <a:gd name="T13" fmla="*/ 1842 h 3604"/>
                  <a:gd name="T14" fmla="*/ 2052 w 2463"/>
                  <a:gd name="T15" fmla="*/ 1058 h 3604"/>
                  <a:gd name="T16" fmla="*/ 2099 w 2463"/>
                  <a:gd name="T17" fmla="*/ 1113 h 3604"/>
                  <a:gd name="T18" fmla="*/ 1263 w 2463"/>
                  <a:gd name="T19" fmla="*/ 1945 h 3604"/>
                  <a:gd name="T20" fmla="*/ 1263 w 2463"/>
                  <a:gd name="T21" fmla="*/ 2899 h 3604"/>
                  <a:gd name="T22" fmla="*/ 2412 w 2463"/>
                  <a:gd name="T23" fmla="*/ 1755 h 3604"/>
                  <a:gd name="T24" fmla="*/ 2463 w 2463"/>
                  <a:gd name="T25" fmla="*/ 1810 h 3604"/>
                  <a:gd name="T26" fmla="*/ 1263 w 2463"/>
                  <a:gd name="T27" fmla="*/ 3002 h 3604"/>
                  <a:gd name="T28" fmla="*/ 1263 w 2463"/>
                  <a:gd name="T29" fmla="*/ 3604 h 3604"/>
                  <a:gd name="T30" fmla="*/ 1196 w 2463"/>
                  <a:gd name="T31" fmla="*/ 3604 h 3604"/>
                  <a:gd name="T32" fmla="*/ 1196 w 2463"/>
                  <a:gd name="T33" fmla="*/ 3002 h 3604"/>
                  <a:gd name="T34" fmla="*/ 0 w 2463"/>
                  <a:gd name="T35" fmla="*/ 1810 h 3604"/>
                  <a:gd name="T36" fmla="*/ 56 w 2463"/>
                  <a:gd name="T37" fmla="*/ 1755 h 3604"/>
                  <a:gd name="T38" fmla="*/ 1196 w 2463"/>
                  <a:gd name="T39" fmla="*/ 2891 h 3604"/>
                  <a:gd name="T40" fmla="*/ 1196 w 2463"/>
                  <a:gd name="T41" fmla="*/ 1941 h 3604"/>
                  <a:gd name="T42" fmla="*/ 365 w 2463"/>
                  <a:gd name="T43" fmla="*/ 1113 h 3604"/>
                  <a:gd name="T44" fmla="*/ 416 w 2463"/>
                  <a:gd name="T45" fmla="*/ 1058 h 3604"/>
                  <a:gd name="T46" fmla="*/ 1196 w 2463"/>
                  <a:gd name="T47" fmla="*/ 1834 h 3604"/>
                  <a:gd name="T48" fmla="*/ 1196 w 2463"/>
                  <a:gd name="T49" fmla="*/ 1014 h 3604"/>
                  <a:gd name="T50" fmla="*/ 709 w 2463"/>
                  <a:gd name="T51" fmla="*/ 527 h 3604"/>
                  <a:gd name="T52" fmla="*/ 760 w 2463"/>
                  <a:gd name="T53" fmla="*/ 472 h 3604"/>
                  <a:gd name="T54" fmla="*/ 1196 w 2463"/>
                  <a:gd name="T55" fmla="*/ 907 h 3604"/>
                  <a:gd name="T56" fmla="*/ 1196 w 2463"/>
                  <a:gd name="T57" fmla="*/ 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63" h="3604">
                    <a:moveTo>
                      <a:pt x="1196" y="0"/>
                    </a:moveTo>
                    <a:lnTo>
                      <a:pt x="1263" y="0"/>
                    </a:lnTo>
                    <a:lnTo>
                      <a:pt x="1263" y="915"/>
                    </a:lnTo>
                    <a:lnTo>
                      <a:pt x="1703" y="472"/>
                    </a:lnTo>
                    <a:lnTo>
                      <a:pt x="1758" y="527"/>
                    </a:lnTo>
                    <a:lnTo>
                      <a:pt x="1263" y="1018"/>
                    </a:lnTo>
                    <a:lnTo>
                      <a:pt x="1263" y="1842"/>
                    </a:lnTo>
                    <a:lnTo>
                      <a:pt x="2052" y="1058"/>
                    </a:lnTo>
                    <a:lnTo>
                      <a:pt x="2099" y="1113"/>
                    </a:lnTo>
                    <a:lnTo>
                      <a:pt x="1263" y="1945"/>
                    </a:lnTo>
                    <a:lnTo>
                      <a:pt x="1263" y="2899"/>
                    </a:lnTo>
                    <a:lnTo>
                      <a:pt x="2412" y="1755"/>
                    </a:lnTo>
                    <a:lnTo>
                      <a:pt x="2463" y="1810"/>
                    </a:lnTo>
                    <a:lnTo>
                      <a:pt x="1263" y="3002"/>
                    </a:lnTo>
                    <a:lnTo>
                      <a:pt x="1263" y="3604"/>
                    </a:lnTo>
                    <a:lnTo>
                      <a:pt x="1196" y="3604"/>
                    </a:lnTo>
                    <a:lnTo>
                      <a:pt x="1196" y="3002"/>
                    </a:lnTo>
                    <a:lnTo>
                      <a:pt x="0" y="1810"/>
                    </a:lnTo>
                    <a:lnTo>
                      <a:pt x="56" y="1755"/>
                    </a:lnTo>
                    <a:lnTo>
                      <a:pt x="1196" y="2891"/>
                    </a:lnTo>
                    <a:lnTo>
                      <a:pt x="1196" y="1941"/>
                    </a:lnTo>
                    <a:lnTo>
                      <a:pt x="365" y="1113"/>
                    </a:lnTo>
                    <a:lnTo>
                      <a:pt x="416" y="1058"/>
                    </a:lnTo>
                    <a:lnTo>
                      <a:pt x="1196" y="1834"/>
                    </a:lnTo>
                    <a:lnTo>
                      <a:pt x="1196" y="1014"/>
                    </a:lnTo>
                    <a:lnTo>
                      <a:pt x="709" y="527"/>
                    </a:lnTo>
                    <a:lnTo>
                      <a:pt x="760" y="472"/>
                    </a:lnTo>
                    <a:lnTo>
                      <a:pt x="1196" y="907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BECF48AF-CBFE-6D31-C752-422032C4B3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8" y="1249"/>
                <a:ext cx="411" cy="450"/>
              </a:xfrm>
              <a:custGeom>
                <a:avLst/>
                <a:gdLst>
                  <a:gd name="T0" fmla="*/ 1712 w 1797"/>
                  <a:gd name="T1" fmla="*/ 1967 h 1975"/>
                  <a:gd name="T2" fmla="*/ 1536 w 1797"/>
                  <a:gd name="T3" fmla="*/ 1967 h 1975"/>
                  <a:gd name="T4" fmla="*/ 1414 w 1797"/>
                  <a:gd name="T5" fmla="*/ 1975 h 1975"/>
                  <a:gd name="T6" fmla="*/ 1395 w 1797"/>
                  <a:gd name="T7" fmla="*/ 1860 h 1975"/>
                  <a:gd name="T8" fmla="*/ 1296 w 1797"/>
                  <a:gd name="T9" fmla="*/ 1527 h 1975"/>
                  <a:gd name="T10" fmla="*/ 1203 w 1797"/>
                  <a:gd name="T11" fmla="*/ 1255 h 1975"/>
                  <a:gd name="T12" fmla="*/ 1035 w 1797"/>
                  <a:gd name="T13" fmla="*/ 1249 h 1975"/>
                  <a:gd name="T14" fmla="*/ 707 w 1797"/>
                  <a:gd name="T15" fmla="*/ 1249 h 1975"/>
                  <a:gd name="T16" fmla="*/ 515 w 1797"/>
                  <a:gd name="T17" fmla="*/ 1255 h 1975"/>
                  <a:gd name="T18" fmla="*/ 421 w 1797"/>
                  <a:gd name="T19" fmla="*/ 1505 h 1975"/>
                  <a:gd name="T20" fmla="*/ 342 w 1797"/>
                  <a:gd name="T21" fmla="*/ 1846 h 1975"/>
                  <a:gd name="T22" fmla="*/ 361 w 1797"/>
                  <a:gd name="T23" fmla="*/ 1973 h 1975"/>
                  <a:gd name="T24" fmla="*/ 276 w 1797"/>
                  <a:gd name="T25" fmla="*/ 1967 h 1975"/>
                  <a:gd name="T26" fmla="*/ 86 w 1797"/>
                  <a:gd name="T27" fmla="*/ 1967 h 1975"/>
                  <a:gd name="T28" fmla="*/ 11 w 1797"/>
                  <a:gd name="T29" fmla="*/ 1973 h 1975"/>
                  <a:gd name="T30" fmla="*/ 0 w 1797"/>
                  <a:gd name="T31" fmla="*/ 1956 h 1975"/>
                  <a:gd name="T32" fmla="*/ 66 w 1797"/>
                  <a:gd name="T33" fmla="*/ 1832 h 1975"/>
                  <a:gd name="T34" fmla="*/ 143 w 1797"/>
                  <a:gd name="T35" fmla="*/ 1676 h 1975"/>
                  <a:gd name="T36" fmla="*/ 218 w 1797"/>
                  <a:gd name="T37" fmla="*/ 1505 h 1975"/>
                  <a:gd name="T38" fmla="*/ 674 w 1797"/>
                  <a:gd name="T39" fmla="*/ 383 h 1975"/>
                  <a:gd name="T40" fmla="*/ 790 w 1797"/>
                  <a:gd name="T41" fmla="*/ 39 h 1975"/>
                  <a:gd name="T42" fmla="*/ 848 w 1797"/>
                  <a:gd name="T43" fmla="*/ 30 h 1975"/>
                  <a:gd name="T44" fmla="*/ 969 w 1797"/>
                  <a:gd name="T45" fmla="*/ 11 h 1975"/>
                  <a:gd name="T46" fmla="*/ 1029 w 1797"/>
                  <a:gd name="T47" fmla="*/ 0 h 1975"/>
                  <a:gd name="T48" fmla="*/ 1115 w 1797"/>
                  <a:gd name="T49" fmla="*/ 281 h 1975"/>
                  <a:gd name="T50" fmla="*/ 1571 w 1797"/>
                  <a:gd name="T51" fmla="*/ 1494 h 1975"/>
                  <a:gd name="T52" fmla="*/ 1731 w 1797"/>
                  <a:gd name="T53" fmla="*/ 1854 h 1975"/>
                  <a:gd name="T54" fmla="*/ 1797 w 1797"/>
                  <a:gd name="T55" fmla="*/ 1973 h 1975"/>
                  <a:gd name="T56" fmla="*/ 1712 w 1797"/>
                  <a:gd name="T57" fmla="*/ 1967 h 1975"/>
                  <a:gd name="T58" fmla="*/ 873 w 1797"/>
                  <a:gd name="T59" fmla="*/ 305 h 1975"/>
                  <a:gd name="T60" fmla="*/ 573 w 1797"/>
                  <a:gd name="T61" fmla="*/ 1095 h 1975"/>
                  <a:gd name="T62" fmla="*/ 735 w 1797"/>
                  <a:gd name="T63" fmla="*/ 1101 h 1975"/>
                  <a:gd name="T64" fmla="*/ 1002 w 1797"/>
                  <a:gd name="T65" fmla="*/ 1101 h 1975"/>
                  <a:gd name="T66" fmla="*/ 1145 w 1797"/>
                  <a:gd name="T67" fmla="*/ 1095 h 1975"/>
                  <a:gd name="T68" fmla="*/ 873 w 1797"/>
                  <a:gd name="T69" fmla="*/ 305 h 1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7" h="1975">
                    <a:moveTo>
                      <a:pt x="1712" y="1967"/>
                    </a:moveTo>
                    <a:lnTo>
                      <a:pt x="1536" y="1967"/>
                    </a:lnTo>
                    <a:lnTo>
                      <a:pt x="1414" y="1975"/>
                    </a:lnTo>
                    <a:cubicBezTo>
                      <a:pt x="1406" y="1923"/>
                      <a:pt x="1401" y="1885"/>
                      <a:pt x="1395" y="1860"/>
                    </a:cubicBezTo>
                    <a:cubicBezTo>
                      <a:pt x="1379" y="1772"/>
                      <a:pt x="1351" y="1687"/>
                      <a:pt x="1296" y="1527"/>
                    </a:cubicBezTo>
                    <a:lnTo>
                      <a:pt x="1203" y="1255"/>
                    </a:lnTo>
                    <a:lnTo>
                      <a:pt x="1035" y="1249"/>
                    </a:lnTo>
                    <a:lnTo>
                      <a:pt x="707" y="1249"/>
                    </a:lnTo>
                    <a:lnTo>
                      <a:pt x="515" y="1255"/>
                    </a:lnTo>
                    <a:lnTo>
                      <a:pt x="421" y="1505"/>
                    </a:lnTo>
                    <a:cubicBezTo>
                      <a:pt x="369" y="1648"/>
                      <a:pt x="342" y="1764"/>
                      <a:pt x="342" y="1846"/>
                    </a:cubicBezTo>
                    <a:cubicBezTo>
                      <a:pt x="342" y="1887"/>
                      <a:pt x="344" y="1915"/>
                      <a:pt x="361" y="1973"/>
                    </a:cubicBezTo>
                    <a:lnTo>
                      <a:pt x="276" y="1967"/>
                    </a:lnTo>
                    <a:lnTo>
                      <a:pt x="86" y="1967"/>
                    </a:lnTo>
                    <a:lnTo>
                      <a:pt x="11" y="1973"/>
                    </a:lnTo>
                    <a:lnTo>
                      <a:pt x="0" y="1956"/>
                    </a:lnTo>
                    <a:cubicBezTo>
                      <a:pt x="31" y="1901"/>
                      <a:pt x="53" y="1860"/>
                      <a:pt x="66" y="1832"/>
                    </a:cubicBezTo>
                    <a:cubicBezTo>
                      <a:pt x="86" y="1797"/>
                      <a:pt x="110" y="1744"/>
                      <a:pt x="143" y="1676"/>
                    </a:cubicBezTo>
                    <a:cubicBezTo>
                      <a:pt x="176" y="1604"/>
                      <a:pt x="201" y="1546"/>
                      <a:pt x="218" y="1505"/>
                    </a:cubicBezTo>
                    <a:lnTo>
                      <a:pt x="674" y="383"/>
                    </a:lnTo>
                    <a:cubicBezTo>
                      <a:pt x="740" y="223"/>
                      <a:pt x="754" y="176"/>
                      <a:pt x="790" y="39"/>
                    </a:cubicBezTo>
                    <a:lnTo>
                      <a:pt x="848" y="30"/>
                    </a:lnTo>
                    <a:lnTo>
                      <a:pt x="969" y="11"/>
                    </a:lnTo>
                    <a:lnTo>
                      <a:pt x="1029" y="0"/>
                    </a:lnTo>
                    <a:cubicBezTo>
                      <a:pt x="1057" y="116"/>
                      <a:pt x="1068" y="160"/>
                      <a:pt x="1115" y="281"/>
                    </a:cubicBezTo>
                    <a:lnTo>
                      <a:pt x="1571" y="1494"/>
                    </a:lnTo>
                    <a:cubicBezTo>
                      <a:pt x="1607" y="1593"/>
                      <a:pt x="1665" y="1722"/>
                      <a:pt x="1731" y="1854"/>
                    </a:cubicBezTo>
                    <a:cubicBezTo>
                      <a:pt x="1756" y="1904"/>
                      <a:pt x="1767" y="1923"/>
                      <a:pt x="1797" y="1973"/>
                    </a:cubicBezTo>
                    <a:lnTo>
                      <a:pt x="1712" y="1967"/>
                    </a:lnTo>
                    <a:close/>
                    <a:moveTo>
                      <a:pt x="873" y="305"/>
                    </a:moveTo>
                    <a:lnTo>
                      <a:pt x="573" y="1095"/>
                    </a:lnTo>
                    <a:lnTo>
                      <a:pt x="735" y="1101"/>
                    </a:lnTo>
                    <a:lnTo>
                      <a:pt x="1002" y="1101"/>
                    </a:lnTo>
                    <a:lnTo>
                      <a:pt x="1145" y="1095"/>
                    </a:lnTo>
                    <a:lnTo>
                      <a:pt x="873" y="30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AA679946-D8ED-8A28-E479-B994D7DBE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1262"/>
                <a:ext cx="296" cy="439"/>
              </a:xfrm>
              <a:custGeom>
                <a:avLst/>
                <a:gdLst>
                  <a:gd name="T0" fmla="*/ 1268 w 1296"/>
                  <a:gd name="T1" fmla="*/ 1719 h 1926"/>
                  <a:gd name="T2" fmla="*/ 1243 w 1296"/>
                  <a:gd name="T3" fmla="*/ 1827 h 1926"/>
                  <a:gd name="T4" fmla="*/ 1224 w 1296"/>
                  <a:gd name="T5" fmla="*/ 1926 h 1926"/>
                  <a:gd name="T6" fmla="*/ 1117 w 1296"/>
                  <a:gd name="T7" fmla="*/ 1920 h 1926"/>
                  <a:gd name="T8" fmla="*/ 784 w 1296"/>
                  <a:gd name="T9" fmla="*/ 1915 h 1926"/>
                  <a:gd name="T10" fmla="*/ 415 w 1296"/>
                  <a:gd name="T11" fmla="*/ 1909 h 1926"/>
                  <a:gd name="T12" fmla="*/ 143 w 1296"/>
                  <a:gd name="T13" fmla="*/ 1915 h 1926"/>
                  <a:gd name="T14" fmla="*/ 159 w 1296"/>
                  <a:gd name="T15" fmla="*/ 1791 h 1926"/>
                  <a:gd name="T16" fmla="*/ 179 w 1296"/>
                  <a:gd name="T17" fmla="*/ 1392 h 1926"/>
                  <a:gd name="T18" fmla="*/ 181 w 1296"/>
                  <a:gd name="T19" fmla="*/ 487 h 1926"/>
                  <a:gd name="T20" fmla="*/ 162 w 1296"/>
                  <a:gd name="T21" fmla="*/ 201 h 1926"/>
                  <a:gd name="T22" fmla="*/ 27 w 1296"/>
                  <a:gd name="T23" fmla="*/ 115 h 1926"/>
                  <a:gd name="T24" fmla="*/ 0 w 1296"/>
                  <a:gd name="T25" fmla="*/ 115 h 1926"/>
                  <a:gd name="T26" fmla="*/ 52 w 1296"/>
                  <a:gd name="T27" fmla="*/ 0 h 1926"/>
                  <a:gd name="T28" fmla="*/ 121 w 1296"/>
                  <a:gd name="T29" fmla="*/ 3 h 1926"/>
                  <a:gd name="T30" fmla="*/ 377 w 1296"/>
                  <a:gd name="T31" fmla="*/ 3 h 1926"/>
                  <a:gd name="T32" fmla="*/ 462 w 1296"/>
                  <a:gd name="T33" fmla="*/ 0 h 1926"/>
                  <a:gd name="T34" fmla="*/ 446 w 1296"/>
                  <a:gd name="T35" fmla="*/ 201 h 1926"/>
                  <a:gd name="T36" fmla="*/ 440 w 1296"/>
                  <a:gd name="T37" fmla="*/ 498 h 1926"/>
                  <a:gd name="T38" fmla="*/ 437 w 1296"/>
                  <a:gd name="T39" fmla="*/ 1403 h 1926"/>
                  <a:gd name="T40" fmla="*/ 443 w 1296"/>
                  <a:gd name="T41" fmla="*/ 1527 h 1926"/>
                  <a:gd name="T42" fmla="*/ 492 w 1296"/>
                  <a:gd name="T43" fmla="*/ 1703 h 1926"/>
                  <a:gd name="T44" fmla="*/ 762 w 1296"/>
                  <a:gd name="T45" fmla="*/ 1761 h 1926"/>
                  <a:gd name="T46" fmla="*/ 1015 w 1296"/>
                  <a:gd name="T47" fmla="*/ 1741 h 1926"/>
                  <a:gd name="T48" fmla="*/ 1125 w 1296"/>
                  <a:gd name="T49" fmla="*/ 1708 h 1926"/>
                  <a:gd name="T50" fmla="*/ 1260 w 1296"/>
                  <a:gd name="T51" fmla="*/ 1612 h 1926"/>
                  <a:gd name="T52" fmla="*/ 1296 w 1296"/>
                  <a:gd name="T53" fmla="*/ 1634 h 1926"/>
                  <a:gd name="T54" fmla="*/ 1268 w 1296"/>
                  <a:gd name="T55" fmla="*/ 1719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96" h="1926">
                    <a:moveTo>
                      <a:pt x="1268" y="1719"/>
                    </a:moveTo>
                    <a:lnTo>
                      <a:pt x="1243" y="1827"/>
                    </a:lnTo>
                    <a:lnTo>
                      <a:pt x="1224" y="1926"/>
                    </a:lnTo>
                    <a:cubicBezTo>
                      <a:pt x="1175" y="1923"/>
                      <a:pt x="1139" y="1920"/>
                      <a:pt x="1117" y="1920"/>
                    </a:cubicBezTo>
                    <a:cubicBezTo>
                      <a:pt x="1106" y="1920"/>
                      <a:pt x="996" y="1917"/>
                      <a:pt x="784" y="1915"/>
                    </a:cubicBezTo>
                    <a:lnTo>
                      <a:pt x="415" y="1909"/>
                    </a:lnTo>
                    <a:lnTo>
                      <a:pt x="143" y="1915"/>
                    </a:lnTo>
                    <a:cubicBezTo>
                      <a:pt x="151" y="1860"/>
                      <a:pt x="157" y="1818"/>
                      <a:pt x="159" y="1791"/>
                    </a:cubicBezTo>
                    <a:cubicBezTo>
                      <a:pt x="176" y="1670"/>
                      <a:pt x="179" y="1645"/>
                      <a:pt x="179" y="1392"/>
                    </a:cubicBezTo>
                    <a:lnTo>
                      <a:pt x="181" y="487"/>
                    </a:lnTo>
                    <a:cubicBezTo>
                      <a:pt x="181" y="352"/>
                      <a:pt x="176" y="256"/>
                      <a:pt x="162" y="201"/>
                    </a:cubicBezTo>
                    <a:cubicBezTo>
                      <a:pt x="148" y="143"/>
                      <a:pt x="107" y="115"/>
                      <a:pt x="27" y="115"/>
                    </a:cubicBezTo>
                    <a:lnTo>
                      <a:pt x="0" y="115"/>
                    </a:lnTo>
                    <a:lnTo>
                      <a:pt x="52" y="0"/>
                    </a:lnTo>
                    <a:lnTo>
                      <a:pt x="121" y="3"/>
                    </a:lnTo>
                    <a:lnTo>
                      <a:pt x="377" y="3"/>
                    </a:lnTo>
                    <a:lnTo>
                      <a:pt x="462" y="0"/>
                    </a:lnTo>
                    <a:cubicBezTo>
                      <a:pt x="454" y="88"/>
                      <a:pt x="448" y="157"/>
                      <a:pt x="446" y="201"/>
                    </a:cubicBezTo>
                    <a:cubicBezTo>
                      <a:pt x="443" y="247"/>
                      <a:pt x="440" y="347"/>
                      <a:pt x="440" y="498"/>
                    </a:cubicBezTo>
                    <a:lnTo>
                      <a:pt x="437" y="1403"/>
                    </a:lnTo>
                    <a:cubicBezTo>
                      <a:pt x="437" y="1436"/>
                      <a:pt x="440" y="1477"/>
                      <a:pt x="443" y="1527"/>
                    </a:cubicBezTo>
                    <a:cubicBezTo>
                      <a:pt x="448" y="1629"/>
                      <a:pt x="459" y="1667"/>
                      <a:pt x="492" y="1703"/>
                    </a:cubicBezTo>
                    <a:cubicBezTo>
                      <a:pt x="536" y="1747"/>
                      <a:pt x="600" y="1761"/>
                      <a:pt x="762" y="1761"/>
                    </a:cubicBezTo>
                    <a:cubicBezTo>
                      <a:pt x="861" y="1761"/>
                      <a:pt x="941" y="1755"/>
                      <a:pt x="1015" y="1741"/>
                    </a:cubicBezTo>
                    <a:cubicBezTo>
                      <a:pt x="1051" y="1736"/>
                      <a:pt x="1089" y="1725"/>
                      <a:pt x="1125" y="1708"/>
                    </a:cubicBezTo>
                    <a:cubicBezTo>
                      <a:pt x="1180" y="1686"/>
                      <a:pt x="1205" y="1667"/>
                      <a:pt x="1260" y="1612"/>
                    </a:cubicBezTo>
                    <a:lnTo>
                      <a:pt x="1296" y="1634"/>
                    </a:lnTo>
                    <a:lnTo>
                      <a:pt x="1268" y="171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B1E2CAD6-DC57-1A9C-AE6D-35F7A8995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1261"/>
                <a:ext cx="295" cy="440"/>
              </a:xfrm>
              <a:custGeom>
                <a:avLst/>
                <a:gdLst>
                  <a:gd name="T0" fmla="*/ 1268 w 1293"/>
                  <a:gd name="T1" fmla="*/ 1725 h 1932"/>
                  <a:gd name="T2" fmla="*/ 1243 w 1293"/>
                  <a:gd name="T3" fmla="*/ 1833 h 1932"/>
                  <a:gd name="T4" fmla="*/ 1224 w 1293"/>
                  <a:gd name="T5" fmla="*/ 1932 h 1932"/>
                  <a:gd name="T6" fmla="*/ 1117 w 1293"/>
                  <a:gd name="T7" fmla="*/ 1926 h 1932"/>
                  <a:gd name="T8" fmla="*/ 784 w 1293"/>
                  <a:gd name="T9" fmla="*/ 1921 h 1932"/>
                  <a:gd name="T10" fmla="*/ 415 w 1293"/>
                  <a:gd name="T11" fmla="*/ 1915 h 1932"/>
                  <a:gd name="T12" fmla="*/ 143 w 1293"/>
                  <a:gd name="T13" fmla="*/ 1921 h 1932"/>
                  <a:gd name="T14" fmla="*/ 160 w 1293"/>
                  <a:gd name="T15" fmla="*/ 1797 h 1932"/>
                  <a:gd name="T16" fmla="*/ 179 w 1293"/>
                  <a:gd name="T17" fmla="*/ 1398 h 1932"/>
                  <a:gd name="T18" fmla="*/ 181 w 1293"/>
                  <a:gd name="T19" fmla="*/ 493 h 1932"/>
                  <a:gd name="T20" fmla="*/ 162 w 1293"/>
                  <a:gd name="T21" fmla="*/ 207 h 1932"/>
                  <a:gd name="T22" fmla="*/ 27 w 1293"/>
                  <a:gd name="T23" fmla="*/ 121 h 1932"/>
                  <a:gd name="T24" fmla="*/ 0 w 1293"/>
                  <a:gd name="T25" fmla="*/ 121 h 1932"/>
                  <a:gd name="T26" fmla="*/ 52 w 1293"/>
                  <a:gd name="T27" fmla="*/ 6 h 1932"/>
                  <a:gd name="T28" fmla="*/ 275 w 1293"/>
                  <a:gd name="T29" fmla="*/ 9 h 1932"/>
                  <a:gd name="T30" fmla="*/ 657 w 1293"/>
                  <a:gd name="T31" fmla="*/ 9 h 1932"/>
                  <a:gd name="T32" fmla="*/ 1183 w 1293"/>
                  <a:gd name="T33" fmla="*/ 0 h 1932"/>
                  <a:gd name="T34" fmla="*/ 1147 w 1293"/>
                  <a:gd name="T35" fmla="*/ 88 h 1932"/>
                  <a:gd name="T36" fmla="*/ 1111 w 1293"/>
                  <a:gd name="T37" fmla="*/ 201 h 1932"/>
                  <a:gd name="T38" fmla="*/ 1092 w 1293"/>
                  <a:gd name="T39" fmla="*/ 270 h 1932"/>
                  <a:gd name="T40" fmla="*/ 1059 w 1293"/>
                  <a:gd name="T41" fmla="*/ 275 h 1932"/>
                  <a:gd name="T42" fmla="*/ 919 w 1293"/>
                  <a:gd name="T43" fmla="*/ 185 h 1932"/>
                  <a:gd name="T44" fmla="*/ 652 w 1293"/>
                  <a:gd name="T45" fmla="*/ 152 h 1932"/>
                  <a:gd name="T46" fmla="*/ 451 w 1293"/>
                  <a:gd name="T47" fmla="*/ 160 h 1932"/>
                  <a:gd name="T48" fmla="*/ 440 w 1293"/>
                  <a:gd name="T49" fmla="*/ 493 h 1932"/>
                  <a:gd name="T50" fmla="*/ 440 w 1293"/>
                  <a:gd name="T51" fmla="*/ 820 h 1932"/>
                  <a:gd name="T52" fmla="*/ 558 w 1293"/>
                  <a:gd name="T53" fmla="*/ 820 h 1932"/>
                  <a:gd name="T54" fmla="*/ 619 w 1293"/>
                  <a:gd name="T55" fmla="*/ 820 h 1932"/>
                  <a:gd name="T56" fmla="*/ 768 w 1293"/>
                  <a:gd name="T57" fmla="*/ 820 h 1932"/>
                  <a:gd name="T58" fmla="*/ 1065 w 1293"/>
                  <a:gd name="T59" fmla="*/ 804 h 1932"/>
                  <a:gd name="T60" fmla="*/ 1056 w 1293"/>
                  <a:gd name="T61" fmla="*/ 861 h 1932"/>
                  <a:gd name="T62" fmla="*/ 1054 w 1293"/>
                  <a:gd name="T63" fmla="*/ 947 h 1932"/>
                  <a:gd name="T64" fmla="*/ 1059 w 1293"/>
                  <a:gd name="T65" fmla="*/ 1005 h 1932"/>
                  <a:gd name="T66" fmla="*/ 935 w 1293"/>
                  <a:gd name="T67" fmla="*/ 996 h 1932"/>
                  <a:gd name="T68" fmla="*/ 666 w 1293"/>
                  <a:gd name="T69" fmla="*/ 988 h 1932"/>
                  <a:gd name="T70" fmla="*/ 437 w 1293"/>
                  <a:gd name="T71" fmla="*/ 994 h 1932"/>
                  <a:gd name="T72" fmla="*/ 437 w 1293"/>
                  <a:gd name="T73" fmla="*/ 1406 h 1932"/>
                  <a:gd name="T74" fmla="*/ 443 w 1293"/>
                  <a:gd name="T75" fmla="*/ 1533 h 1932"/>
                  <a:gd name="T76" fmla="*/ 492 w 1293"/>
                  <a:gd name="T77" fmla="*/ 1709 h 1932"/>
                  <a:gd name="T78" fmla="*/ 759 w 1293"/>
                  <a:gd name="T79" fmla="*/ 1767 h 1932"/>
                  <a:gd name="T80" fmla="*/ 1015 w 1293"/>
                  <a:gd name="T81" fmla="*/ 1747 h 1932"/>
                  <a:gd name="T82" fmla="*/ 1125 w 1293"/>
                  <a:gd name="T83" fmla="*/ 1714 h 1932"/>
                  <a:gd name="T84" fmla="*/ 1257 w 1293"/>
                  <a:gd name="T85" fmla="*/ 1621 h 1932"/>
                  <a:gd name="T86" fmla="*/ 1293 w 1293"/>
                  <a:gd name="T87" fmla="*/ 1637 h 1932"/>
                  <a:gd name="T88" fmla="*/ 1268 w 1293"/>
                  <a:gd name="T89" fmla="*/ 1725 h 1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3" h="1932">
                    <a:moveTo>
                      <a:pt x="1268" y="1725"/>
                    </a:moveTo>
                    <a:lnTo>
                      <a:pt x="1243" y="1833"/>
                    </a:lnTo>
                    <a:lnTo>
                      <a:pt x="1224" y="1932"/>
                    </a:lnTo>
                    <a:cubicBezTo>
                      <a:pt x="1175" y="1929"/>
                      <a:pt x="1139" y="1926"/>
                      <a:pt x="1117" y="1926"/>
                    </a:cubicBezTo>
                    <a:cubicBezTo>
                      <a:pt x="1106" y="1926"/>
                      <a:pt x="996" y="1923"/>
                      <a:pt x="784" y="1921"/>
                    </a:cubicBezTo>
                    <a:lnTo>
                      <a:pt x="415" y="1915"/>
                    </a:lnTo>
                    <a:lnTo>
                      <a:pt x="143" y="1921"/>
                    </a:lnTo>
                    <a:cubicBezTo>
                      <a:pt x="151" y="1866"/>
                      <a:pt x="157" y="1824"/>
                      <a:pt x="160" y="1797"/>
                    </a:cubicBezTo>
                    <a:cubicBezTo>
                      <a:pt x="176" y="1676"/>
                      <a:pt x="179" y="1651"/>
                      <a:pt x="179" y="1398"/>
                    </a:cubicBezTo>
                    <a:lnTo>
                      <a:pt x="181" y="493"/>
                    </a:lnTo>
                    <a:cubicBezTo>
                      <a:pt x="181" y="358"/>
                      <a:pt x="176" y="262"/>
                      <a:pt x="162" y="207"/>
                    </a:cubicBezTo>
                    <a:cubicBezTo>
                      <a:pt x="149" y="149"/>
                      <a:pt x="107" y="121"/>
                      <a:pt x="27" y="121"/>
                    </a:cubicBezTo>
                    <a:lnTo>
                      <a:pt x="0" y="121"/>
                    </a:lnTo>
                    <a:lnTo>
                      <a:pt x="52" y="6"/>
                    </a:lnTo>
                    <a:lnTo>
                      <a:pt x="275" y="9"/>
                    </a:lnTo>
                    <a:lnTo>
                      <a:pt x="657" y="9"/>
                    </a:lnTo>
                    <a:cubicBezTo>
                      <a:pt x="968" y="9"/>
                      <a:pt x="999" y="6"/>
                      <a:pt x="1183" y="0"/>
                    </a:cubicBezTo>
                    <a:lnTo>
                      <a:pt x="1147" y="88"/>
                    </a:lnTo>
                    <a:lnTo>
                      <a:pt x="1111" y="201"/>
                    </a:lnTo>
                    <a:lnTo>
                      <a:pt x="1092" y="270"/>
                    </a:lnTo>
                    <a:lnTo>
                      <a:pt x="1059" y="275"/>
                    </a:lnTo>
                    <a:cubicBezTo>
                      <a:pt x="1010" y="220"/>
                      <a:pt x="985" y="204"/>
                      <a:pt x="919" y="185"/>
                    </a:cubicBezTo>
                    <a:cubicBezTo>
                      <a:pt x="845" y="163"/>
                      <a:pt x="754" y="152"/>
                      <a:pt x="652" y="152"/>
                    </a:cubicBezTo>
                    <a:cubicBezTo>
                      <a:pt x="608" y="152"/>
                      <a:pt x="534" y="154"/>
                      <a:pt x="451" y="160"/>
                    </a:cubicBezTo>
                    <a:lnTo>
                      <a:pt x="440" y="493"/>
                    </a:lnTo>
                    <a:lnTo>
                      <a:pt x="440" y="820"/>
                    </a:lnTo>
                    <a:lnTo>
                      <a:pt x="558" y="820"/>
                    </a:lnTo>
                    <a:lnTo>
                      <a:pt x="619" y="820"/>
                    </a:lnTo>
                    <a:lnTo>
                      <a:pt x="768" y="820"/>
                    </a:lnTo>
                    <a:cubicBezTo>
                      <a:pt x="883" y="820"/>
                      <a:pt x="933" y="815"/>
                      <a:pt x="1065" y="804"/>
                    </a:cubicBezTo>
                    <a:lnTo>
                      <a:pt x="1056" y="861"/>
                    </a:lnTo>
                    <a:lnTo>
                      <a:pt x="1054" y="947"/>
                    </a:lnTo>
                    <a:lnTo>
                      <a:pt x="1059" y="1005"/>
                    </a:lnTo>
                    <a:cubicBezTo>
                      <a:pt x="1004" y="999"/>
                      <a:pt x="963" y="996"/>
                      <a:pt x="935" y="996"/>
                    </a:cubicBezTo>
                    <a:cubicBezTo>
                      <a:pt x="842" y="991"/>
                      <a:pt x="754" y="988"/>
                      <a:pt x="666" y="988"/>
                    </a:cubicBezTo>
                    <a:cubicBezTo>
                      <a:pt x="591" y="988"/>
                      <a:pt x="547" y="988"/>
                      <a:pt x="437" y="994"/>
                    </a:cubicBezTo>
                    <a:lnTo>
                      <a:pt x="437" y="1406"/>
                    </a:lnTo>
                    <a:cubicBezTo>
                      <a:pt x="437" y="1439"/>
                      <a:pt x="440" y="1480"/>
                      <a:pt x="443" y="1533"/>
                    </a:cubicBezTo>
                    <a:cubicBezTo>
                      <a:pt x="448" y="1632"/>
                      <a:pt x="459" y="1673"/>
                      <a:pt x="492" y="1709"/>
                    </a:cubicBezTo>
                    <a:cubicBezTo>
                      <a:pt x="536" y="1753"/>
                      <a:pt x="600" y="1767"/>
                      <a:pt x="759" y="1767"/>
                    </a:cubicBezTo>
                    <a:cubicBezTo>
                      <a:pt x="861" y="1767"/>
                      <a:pt x="941" y="1761"/>
                      <a:pt x="1015" y="1747"/>
                    </a:cubicBezTo>
                    <a:cubicBezTo>
                      <a:pt x="1051" y="1742"/>
                      <a:pt x="1089" y="1731"/>
                      <a:pt x="1125" y="1714"/>
                    </a:cubicBezTo>
                    <a:cubicBezTo>
                      <a:pt x="1175" y="1692"/>
                      <a:pt x="1202" y="1673"/>
                      <a:pt x="1257" y="1621"/>
                    </a:cubicBezTo>
                    <a:lnTo>
                      <a:pt x="1293" y="1637"/>
                    </a:lnTo>
                    <a:lnTo>
                      <a:pt x="1268" y="172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7D44CB-59E3-470C-A4FF-DF5B538F0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831850" y="2450274"/>
            <a:ext cx="10515600" cy="1329595"/>
          </a:xfrm>
        </p:spPr>
        <p:txBody>
          <a:bodyPr anchor="b"/>
          <a:lstStyle>
            <a:lvl1pPr algn="ctr">
              <a:lnSpc>
                <a:spcPct val="90000"/>
              </a:lnSpc>
              <a:spcBef>
                <a:spcPts val="600"/>
              </a:spcBef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Layouten används som kapitelavdelare och för avsnittsrubriker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9215A-312F-4B88-8AF1-41C1D68C2E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831850" y="3992387"/>
            <a:ext cx="10515600" cy="335669"/>
          </a:xfrm>
        </p:spPr>
        <p:txBody>
          <a:bodyPr>
            <a:noAutofit/>
          </a:bodyPr>
          <a:lstStyle>
            <a:lvl1pPr marL="0" indent="0" algn="ctr">
              <a:spcBef>
                <a:spcPts val="8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underrubrik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2056A-DC9F-4732-BD16-50F2AD77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4713" y="6555600"/>
            <a:ext cx="586750" cy="12311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168CB-7914-4A52-9637-C65B472E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F8B98-91BA-47FF-A124-F20C380A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32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tionsavdelare Al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>
            <a:extLst>
              <a:ext uri="{FF2B5EF4-FFF2-40B4-BE49-F238E27FC236}">
                <a16:creationId xmlns:a16="http://schemas.microsoft.com/office/drawing/2014/main" id="{9DC8FEF5-40C9-6AA0-2688-2A8B065E2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814647"/>
            <a:chOff x="0" y="0"/>
            <a:chExt cx="12192000" cy="814647"/>
          </a:xfrm>
        </p:grpSpPr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0532654F-01B1-48CC-6E74-43064CD156F1}"/>
                </a:ext>
              </a:extLst>
            </p:cNvPr>
            <p:cNvSpPr/>
            <p:nvPr/>
          </p:nvSpPr>
          <p:spPr bwMode="gray">
            <a:xfrm>
              <a:off x="0" y="0"/>
              <a:ext cx="12192000" cy="814647"/>
            </a:xfrm>
            <a:prstGeom prst="rect">
              <a:avLst/>
            </a:prstGeom>
            <a:solidFill>
              <a:srgbClr val="267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sv-SE" dirty="0"/>
            </a:p>
          </p:txBody>
        </p: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10F95D7F-D962-37F1-49F9-E193002D7B7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6992" y="136699"/>
              <a:ext cx="357694" cy="565200"/>
              <a:chOff x="3266" y="1249"/>
              <a:chExt cx="1148" cy="1822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1260A331-D145-2F0F-A54C-976739A6FC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" y="1804"/>
                <a:ext cx="1148" cy="1267"/>
              </a:xfrm>
              <a:custGeom>
                <a:avLst/>
                <a:gdLst>
                  <a:gd name="T0" fmla="*/ 5033 w 5033"/>
                  <a:gd name="T1" fmla="*/ 0 h 5563"/>
                  <a:gd name="T2" fmla="*/ 0 w 5033"/>
                  <a:gd name="T3" fmla="*/ 2489 h 5563"/>
                  <a:gd name="T4" fmla="*/ 851 w 5033"/>
                  <a:gd name="T5" fmla="*/ 4916 h 5563"/>
                  <a:gd name="T6" fmla="*/ 4176 w 5033"/>
                  <a:gd name="T7" fmla="*/ 4915 h 5563"/>
                  <a:gd name="T8" fmla="*/ 5033 w 5033"/>
                  <a:gd name="T9" fmla="*/ 2508 h 5563"/>
                  <a:gd name="T10" fmla="*/ 1048 w 5033"/>
                  <a:gd name="T11" fmla="*/ 5029 h 5563"/>
                  <a:gd name="T12" fmla="*/ 1539 w 5033"/>
                  <a:gd name="T13" fmla="*/ 4851 h 5563"/>
                  <a:gd name="T14" fmla="*/ 2513 w 5033"/>
                  <a:gd name="T15" fmla="*/ 5136 h 5563"/>
                  <a:gd name="T16" fmla="*/ 3443 w 5033"/>
                  <a:gd name="T17" fmla="*/ 4843 h 5563"/>
                  <a:gd name="T18" fmla="*/ 3986 w 5033"/>
                  <a:gd name="T19" fmla="*/ 5021 h 5563"/>
                  <a:gd name="T20" fmla="*/ 1048 w 5033"/>
                  <a:gd name="T21" fmla="*/ 5029 h 5563"/>
                  <a:gd name="T22" fmla="*/ 4021 w 5033"/>
                  <a:gd name="T23" fmla="*/ 3065 h 5563"/>
                  <a:gd name="T24" fmla="*/ 2968 w 5033"/>
                  <a:gd name="T25" fmla="*/ 3449 h 5563"/>
                  <a:gd name="T26" fmla="*/ 3245 w 5033"/>
                  <a:gd name="T27" fmla="*/ 3742 h 5563"/>
                  <a:gd name="T28" fmla="*/ 2845 w 5033"/>
                  <a:gd name="T29" fmla="*/ 4332 h 5563"/>
                  <a:gd name="T30" fmla="*/ 2192 w 5033"/>
                  <a:gd name="T31" fmla="*/ 4332 h 5563"/>
                  <a:gd name="T32" fmla="*/ 1792 w 5033"/>
                  <a:gd name="T33" fmla="*/ 3742 h 5563"/>
                  <a:gd name="T34" fmla="*/ 2065 w 5033"/>
                  <a:gd name="T35" fmla="*/ 3449 h 5563"/>
                  <a:gd name="T36" fmla="*/ 1012 w 5033"/>
                  <a:gd name="T37" fmla="*/ 3065 h 5563"/>
                  <a:gd name="T38" fmla="*/ 1091 w 5033"/>
                  <a:gd name="T39" fmla="*/ 1718 h 5563"/>
                  <a:gd name="T40" fmla="*/ 1455 w 5033"/>
                  <a:gd name="T41" fmla="*/ 1164 h 5563"/>
                  <a:gd name="T42" fmla="*/ 1922 w 5033"/>
                  <a:gd name="T43" fmla="*/ 689 h 5563"/>
                  <a:gd name="T44" fmla="*/ 3114 w 5033"/>
                  <a:gd name="T45" fmla="*/ 689 h 5563"/>
                  <a:gd name="T46" fmla="*/ 3578 w 5033"/>
                  <a:gd name="T47" fmla="*/ 1164 h 5563"/>
                  <a:gd name="T48" fmla="*/ 3946 w 5033"/>
                  <a:gd name="T49" fmla="*/ 1718 h 5563"/>
                  <a:gd name="T50" fmla="*/ 4414 w 5033"/>
                  <a:gd name="T51" fmla="*/ 4546 h 5563"/>
                  <a:gd name="T52" fmla="*/ 3919 w 5033"/>
                  <a:gd name="T53" fmla="*/ 4685 h 5563"/>
                  <a:gd name="T54" fmla="*/ 3008 w 5033"/>
                  <a:gd name="T55" fmla="*/ 4685 h 5563"/>
                  <a:gd name="T56" fmla="*/ 2057 w 5033"/>
                  <a:gd name="T57" fmla="*/ 4700 h 5563"/>
                  <a:gd name="T58" fmla="*/ 1083 w 5033"/>
                  <a:gd name="T59" fmla="*/ 4685 h 5563"/>
                  <a:gd name="T60" fmla="*/ 620 w 5033"/>
                  <a:gd name="T61" fmla="*/ 4546 h 5563"/>
                  <a:gd name="T62" fmla="*/ 1539 w 5033"/>
                  <a:gd name="T63" fmla="*/ 4257 h 5563"/>
                  <a:gd name="T64" fmla="*/ 2513 w 5033"/>
                  <a:gd name="T65" fmla="*/ 4542 h 5563"/>
                  <a:gd name="T66" fmla="*/ 3443 w 5033"/>
                  <a:gd name="T67" fmla="*/ 4249 h 5563"/>
                  <a:gd name="T68" fmla="*/ 4414 w 5033"/>
                  <a:gd name="T69" fmla="*/ 4546 h 5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33" h="5563">
                    <a:moveTo>
                      <a:pt x="5033" y="2491"/>
                    </a:moveTo>
                    <a:lnTo>
                      <a:pt x="5033" y="0"/>
                    </a:lnTo>
                    <a:lnTo>
                      <a:pt x="0" y="0"/>
                    </a:lnTo>
                    <a:lnTo>
                      <a:pt x="0" y="2489"/>
                    </a:lnTo>
                    <a:cubicBezTo>
                      <a:pt x="0" y="2493"/>
                      <a:pt x="0" y="2503"/>
                      <a:pt x="0" y="2517"/>
                    </a:cubicBezTo>
                    <a:cubicBezTo>
                      <a:pt x="0" y="2734"/>
                      <a:pt x="33" y="4081"/>
                      <a:pt x="851" y="4916"/>
                    </a:cubicBezTo>
                    <a:cubicBezTo>
                      <a:pt x="1271" y="5346"/>
                      <a:pt x="1830" y="5563"/>
                      <a:pt x="2511" y="5563"/>
                    </a:cubicBezTo>
                    <a:cubicBezTo>
                      <a:pt x="3194" y="5563"/>
                      <a:pt x="3754" y="5345"/>
                      <a:pt x="4176" y="4915"/>
                    </a:cubicBezTo>
                    <a:cubicBezTo>
                      <a:pt x="4996" y="4080"/>
                      <a:pt x="5033" y="2734"/>
                      <a:pt x="5033" y="2518"/>
                    </a:cubicBezTo>
                    <a:lnTo>
                      <a:pt x="5033" y="2508"/>
                    </a:lnTo>
                    <a:cubicBezTo>
                      <a:pt x="5033" y="2499"/>
                      <a:pt x="5033" y="2493"/>
                      <a:pt x="5033" y="2491"/>
                    </a:cubicBezTo>
                    <a:close/>
                    <a:moveTo>
                      <a:pt x="1048" y="5029"/>
                    </a:moveTo>
                    <a:cubicBezTo>
                      <a:pt x="1079" y="5013"/>
                      <a:pt x="1107" y="4997"/>
                      <a:pt x="1135" y="4982"/>
                    </a:cubicBezTo>
                    <a:cubicBezTo>
                      <a:pt x="1250" y="4914"/>
                      <a:pt x="1356" y="4851"/>
                      <a:pt x="1539" y="4851"/>
                    </a:cubicBezTo>
                    <a:cubicBezTo>
                      <a:pt x="1776" y="4851"/>
                      <a:pt x="1919" y="4926"/>
                      <a:pt x="2057" y="5001"/>
                    </a:cubicBezTo>
                    <a:cubicBezTo>
                      <a:pt x="2188" y="5069"/>
                      <a:pt x="2315" y="5136"/>
                      <a:pt x="2513" y="5136"/>
                    </a:cubicBezTo>
                    <a:cubicBezTo>
                      <a:pt x="2723" y="5136"/>
                      <a:pt x="2869" y="5061"/>
                      <a:pt x="3008" y="4986"/>
                    </a:cubicBezTo>
                    <a:cubicBezTo>
                      <a:pt x="3143" y="4914"/>
                      <a:pt x="3269" y="4843"/>
                      <a:pt x="3443" y="4843"/>
                    </a:cubicBezTo>
                    <a:cubicBezTo>
                      <a:pt x="3638" y="4843"/>
                      <a:pt x="3776" y="4914"/>
                      <a:pt x="3919" y="4990"/>
                    </a:cubicBezTo>
                    <a:cubicBezTo>
                      <a:pt x="3943" y="5001"/>
                      <a:pt x="3966" y="5009"/>
                      <a:pt x="3986" y="5021"/>
                    </a:cubicBezTo>
                    <a:cubicBezTo>
                      <a:pt x="3634" y="5318"/>
                      <a:pt x="3158" y="5512"/>
                      <a:pt x="2513" y="5512"/>
                    </a:cubicBezTo>
                    <a:cubicBezTo>
                      <a:pt x="1871" y="5512"/>
                      <a:pt x="1400" y="5318"/>
                      <a:pt x="1048" y="5029"/>
                    </a:cubicBezTo>
                    <a:close/>
                    <a:moveTo>
                      <a:pt x="3954" y="2182"/>
                    </a:moveTo>
                    <a:cubicBezTo>
                      <a:pt x="3954" y="2182"/>
                      <a:pt x="4263" y="2653"/>
                      <a:pt x="4021" y="3065"/>
                    </a:cubicBezTo>
                    <a:cubicBezTo>
                      <a:pt x="3859" y="3342"/>
                      <a:pt x="3289" y="3370"/>
                      <a:pt x="3201" y="3382"/>
                    </a:cubicBezTo>
                    <a:cubicBezTo>
                      <a:pt x="3114" y="3393"/>
                      <a:pt x="2968" y="3401"/>
                      <a:pt x="2968" y="3449"/>
                    </a:cubicBezTo>
                    <a:cubicBezTo>
                      <a:pt x="2968" y="3489"/>
                      <a:pt x="3035" y="3493"/>
                      <a:pt x="3063" y="3500"/>
                    </a:cubicBezTo>
                    <a:cubicBezTo>
                      <a:pt x="3091" y="3508"/>
                      <a:pt x="3245" y="3520"/>
                      <a:pt x="3245" y="3742"/>
                    </a:cubicBezTo>
                    <a:cubicBezTo>
                      <a:pt x="3245" y="3960"/>
                      <a:pt x="2999" y="3972"/>
                      <a:pt x="2924" y="4027"/>
                    </a:cubicBezTo>
                    <a:cubicBezTo>
                      <a:pt x="2845" y="4087"/>
                      <a:pt x="2893" y="4284"/>
                      <a:pt x="2845" y="4332"/>
                    </a:cubicBezTo>
                    <a:cubicBezTo>
                      <a:pt x="2794" y="4384"/>
                      <a:pt x="2718" y="4447"/>
                      <a:pt x="2516" y="4447"/>
                    </a:cubicBezTo>
                    <a:cubicBezTo>
                      <a:pt x="2318" y="4447"/>
                      <a:pt x="2243" y="4384"/>
                      <a:pt x="2192" y="4332"/>
                    </a:cubicBezTo>
                    <a:cubicBezTo>
                      <a:pt x="2140" y="4284"/>
                      <a:pt x="2192" y="4087"/>
                      <a:pt x="2112" y="4027"/>
                    </a:cubicBezTo>
                    <a:cubicBezTo>
                      <a:pt x="2033" y="3972"/>
                      <a:pt x="1792" y="3960"/>
                      <a:pt x="1792" y="3742"/>
                    </a:cubicBezTo>
                    <a:cubicBezTo>
                      <a:pt x="1792" y="3520"/>
                      <a:pt x="1942" y="3508"/>
                      <a:pt x="1970" y="3500"/>
                    </a:cubicBezTo>
                    <a:cubicBezTo>
                      <a:pt x="1998" y="3493"/>
                      <a:pt x="2065" y="3489"/>
                      <a:pt x="2065" y="3449"/>
                    </a:cubicBezTo>
                    <a:cubicBezTo>
                      <a:pt x="2065" y="3401"/>
                      <a:pt x="1922" y="3393"/>
                      <a:pt x="1831" y="3382"/>
                    </a:cubicBezTo>
                    <a:cubicBezTo>
                      <a:pt x="1748" y="3370"/>
                      <a:pt x="1178" y="3342"/>
                      <a:pt x="1012" y="3065"/>
                    </a:cubicBezTo>
                    <a:cubicBezTo>
                      <a:pt x="770" y="2653"/>
                      <a:pt x="1083" y="2182"/>
                      <a:pt x="1083" y="2182"/>
                    </a:cubicBezTo>
                    <a:cubicBezTo>
                      <a:pt x="1083" y="2182"/>
                      <a:pt x="920" y="2023"/>
                      <a:pt x="1091" y="1718"/>
                    </a:cubicBezTo>
                    <a:cubicBezTo>
                      <a:pt x="1241" y="1449"/>
                      <a:pt x="1380" y="1437"/>
                      <a:pt x="1380" y="1437"/>
                    </a:cubicBezTo>
                    <a:cubicBezTo>
                      <a:pt x="1380" y="1437"/>
                      <a:pt x="1340" y="1326"/>
                      <a:pt x="1455" y="1164"/>
                    </a:cubicBezTo>
                    <a:cubicBezTo>
                      <a:pt x="1602" y="954"/>
                      <a:pt x="1784" y="950"/>
                      <a:pt x="1784" y="950"/>
                    </a:cubicBezTo>
                    <a:cubicBezTo>
                      <a:pt x="1784" y="950"/>
                      <a:pt x="1677" y="827"/>
                      <a:pt x="1922" y="689"/>
                    </a:cubicBezTo>
                    <a:cubicBezTo>
                      <a:pt x="2160" y="554"/>
                      <a:pt x="2489" y="439"/>
                      <a:pt x="2516" y="210"/>
                    </a:cubicBezTo>
                    <a:cubicBezTo>
                      <a:pt x="2544" y="439"/>
                      <a:pt x="2877" y="554"/>
                      <a:pt x="3114" y="689"/>
                    </a:cubicBezTo>
                    <a:cubicBezTo>
                      <a:pt x="3360" y="827"/>
                      <a:pt x="3253" y="950"/>
                      <a:pt x="3253" y="950"/>
                    </a:cubicBezTo>
                    <a:cubicBezTo>
                      <a:pt x="3253" y="950"/>
                      <a:pt x="3435" y="954"/>
                      <a:pt x="3578" y="1164"/>
                    </a:cubicBezTo>
                    <a:cubicBezTo>
                      <a:pt x="3697" y="1326"/>
                      <a:pt x="3657" y="1437"/>
                      <a:pt x="3657" y="1437"/>
                    </a:cubicBezTo>
                    <a:cubicBezTo>
                      <a:pt x="3657" y="1437"/>
                      <a:pt x="3796" y="1449"/>
                      <a:pt x="3946" y="1718"/>
                    </a:cubicBezTo>
                    <a:cubicBezTo>
                      <a:pt x="4116" y="2023"/>
                      <a:pt x="3954" y="2182"/>
                      <a:pt x="3954" y="2182"/>
                    </a:cubicBezTo>
                    <a:close/>
                    <a:moveTo>
                      <a:pt x="4414" y="4546"/>
                    </a:moveTo>
                    <a:cubicBezTo>
                      <a:pt x="4350" y="4637"/>
                      <a:pt x="4287" y="4724"/>
                      <a:pt x="4212" y="4807"/>
                    </a:cubicBezTo>
                    <a:cubicBezTo>
                      <a:pt x="4101" y="4776"/>
                      <a:pt x="4010" y="4732"/>
                      <a:pt x="3919" y="4685"/>
                    </a:cubicBezTo>
                    <a:cubicBezTo>
                      <a:pt x="3776" y="4613"/>
                      <a:pt x="3638" y="4542"/>
                      <a:pt x="3443" y="4542"/>
                    </a:cubicBezTo>
                    <a:cubicBezTo>
                      <a:pt x="3269" y="4542"/>
                      <a:pt x="3143" y="4613"/>
                      <a:pt x="3008" y="4685"/>
                    </a:cubicBezTo>
                    <a:cubicBezTo>
                      <a:pt x="2869" y="4760"/>
                      <a:pt x="2723" y="4835"/>
                      <a:pt x="2513" y="4835"/>
                    </a:cubicBezTo>
                    <a:cubicBezTo>
                      <a:pt x="2315" y="4835"/>
                      <a:pt x="2188" y="4768"/>
                      <a:pt x="2057" y="4700"/>
                    </a:cubicBezTo>
                    <a:cubicBezTo>
                      <a:pt x="1919" y="4625"/>
                      <a:pt x="1776" y="4550"/>
                      <a:pt x="1539" y="4550"/>
                    </a:cubicBezTo>
                    <a:cubicBezTo>
                      <a:pt x="1356" y="4550"/>
                      <a:pt x="1222" y="4617"/>
                      <a:pt x="1083" y="4685"/>
                    </a:cubicBezTo>
                    <a:cubicBezTo>
                      <a:pt x="1000" y="4728"/>
                      <a:pt x="917" y="4772"/>
                      <a:pt x="814" y="4803"/>
                    </a:cubicBezTo>
                    <a:cubicBezTo>
                      <a:pt x="743" y="4720"/>
                      <a:pt x="679" y="4637"/>
                      <a:pt x="620" y="4546"/>
                    </a:cubicBezTo>
                    <a:cubicBezTo>
                      <a:pt x="814" y="4530"/>
                      <a:pt x="952" y="4459"/>
                      <a:pt x="1083" y="4391"/>
                    </a:cubicBezTo>
                    <a:cubicBezTo>
                      <a:pt x="1222" y="4320"/>
                      <a:pt x="1356" y="4257"/>
                      <a:pt x="1539" y="4257"/>
                    </a:cubicBezTo>
                    <a:cubicBezTo>
                      <a:pt x="1776" y="4257"/>
                      <a:pt x="1919" y="4332"/>
                      <a:pt x="2057" y="4407"/>
                    </a:cubicBezTo>
                    <a:cubicBezTo>
                      <a:pt x="2188" y="4475"/>
                      <a:pt x="2315" y="4542"/>
                      <a:pt x="2513" y="4542"/>
                    </a:cubicBezTo>
                    <a:cubicBezTo>
                      <a:pt x="2723" y="4542"/>
                      <a:pt x="2869" y="4463"/>
                      <a:pt x="3008" y="4388"/>
                    </a:cubicBezTo>
                    <a:cubicBezTo>
                      <a:pt x="3143" y="4316"/>
                      <a:pt x="3269" y="4249"/>
                      <a:pt x="3443" y="4249"/>
                    </a:cubicBezTo>
                    <a:cubicBezTo>
                      <a:pt x="3638" y="4249"/>
                      <a:pt x="3776" y="4320"/>
                      <a:pt x="3919" y="4391"/>
                    </a:cubicBezTo>
                    <a:cubicBezTo>
                      <a:pt x="4061" y="4467"/>
                      <a:pt x="4204" y="4538"/>
                      <a:pt x="4414" y="454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495E987B-4143-50E4-F1AF-D9BA6EA95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948"/>
                <a:ext cx="562" cy="821"/>
              </a:xfrm>
              <a:custGeom>
                <a:avLst/>
                <a:gdLst>
                  <a:gd name="T0" fmla="*/ 1196 w 2463"/>
                  <a:gd name="T1" fmla="*/ 0 h 3604"/>
                  <a:gd name="T2" fmla="*/ 1263 w 2463"/>
                  <a:gd name="T3" fmla="*/ 0 h 3604"/>
                  <a:gd name="T4" fmla="*/ 1263 w 2463"/>
                  <a:gd name="T5" fmla="*/ 915 h 3604"/>
                  <a:gd name="T6" fmla="*/ 1703 w 2463"/>
                  <a:gd name="T7" fmla="*/ 472 h 3604"/>
                  <a:gd name="T8" fmla="*/ 1758 w 2463"/>
                  <a:gd name="T9" fmla="*/ 527 h 3604"/>
                  <a:gd name="T10" fmla="*/ 1263 w 2463"/>
                  <a:gd name="T11" fmla="*/ 1018 h 3604"/>
                  <a:gd name="T12" fmla="*/ 1263 w 2463"/>
                  <a:gd name="T13" fmla="*/ 1842 h 3604"/>
                  <a:gd name="T14" fmla="*/ 2052 w 2463"/>
                  <a:gd name="T15" fmla="*/ 1058 h 3604"/>
                  <a:gd name="T16" fmla="*/ 2099 w 2463"/>
                  <a:gd name="T17" fmla="*/ 1113 h 3604"/>
                  <a:gd name="T18" fmla="*/ 1263 w 2463"/>
                  <a:gd name="T19" fmla="*/ 1945 h 3604"/>
                  <a:gd name="T20" fmla="*/ 1263 w 2463"/>
                  <a:gd name="T21" fmla="*/ 2899 h 3604"/>
                  <a:gd name="T22" fmla="*/ 2412 w 2463"/>
                  <a:gd name="T23" fmla="*/ 1755 h 3604"/>
                  <a:gd name="T24" fmla="*/ 2463 w 2463"/>
                  <a:gd name="T25" fmla="*/ 1810 h 3604"/>
                  <a:gd name="T26" fmla="*/ 1263 w 2463"/>
                  <a:gd name="T27" fmla="*/ 3002 h 3604"/>
                  <a:gd name="T28" fmla="*/ 1263 w 2463"/>
                  <a:gd name="T29" fmla="*/ 3604 h 3604"/>
                  <a:gd name="T30" fmla="*/ 1196 w 2463"/>
                  <a:gd name="T31" fmla="*/ 3604 h 3604"/>
                  <a:gd name="T32" fmla="*/ 1196 w 2463"/>
                  <a:gd name="T33" fmla="*/ 3002 h 3604"/>
                  <a:gd name="T34" fmla="*/ 0 w 2463"/>
                  <a:gd name="T35" fmla="*/ 1810 h 3604"/>
                  <a:gd name="T36" fmla="*/ 56 w 2463"/>
                  <a:gd name="T37" fmla="*/ 1755 h 3604"/>
                  <a:gd name="T38" fmla="*/ 1196 w 2463"/>
                  <a:gd name="T39" fmla="*/ 2891 h 3604"/>
                  <a:gd name="T40" fmla="*/ 1196 w 2463"/>
                  <a:gd name="T41" fmla="*/ 1941 h 3604"/>
                  <a:gd name="T42" fmla="*/ 365 w 2463"/>
                  <a:gd name="T43" fmla="*/ 1113 h 3604"/>
                  <a:gd name="T44" fmla="*/ 416 w 2463"/>
                  <a:gd name="T45" fmla="*/ 1058 h 3604"/>
                  <a:gd name="T46" fmla="*/ 1196 w 2463"/>
                  <a:gd name="T47" fmla="*/ 1834 h 3604"/>
                  <a:gd name="T48" fmla="*/ 1196 w 2463"/>
                  <a:gd name="T49" fmla="*/ 1014 h 3604"/>
                  <a:gd name="T50" fmla="*/ 709 w 2463"/>
                  <a:gd name="T51" fmla="*/ 527 h 3604"/>
                  <a:gd name="T52" fmla="*/ 760 w 2463"/>
                  <a:gd name="T53" fmla="*/ 472 h 3604"/>
                  <a:gd name="T54" fmla="*/ 1196 w 2463"/>
                  <a:gd name="T55" fmla="*/ 907 h 3604"/>
                  <a:gd name="T56" fmla="*/ 1196 w 2463"/>
                  <a:gd name="T57" fmla="*/ 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63" h="3604">
                    <a:moveTo>
                      <a:pt x="1196" y="0"/>
                    </a:moveTo>
                    <a:lnTo>
                      <a:pt x="1263" y="0"/>
                    </a:lnTo>
                    <a:lnTo>
                      <a:pt x="1263" y="915"/>
                    </a:lnTo>
                    <a:lnTo>
                      <a:pt x="1703" y="472"/>
                    </a:lnTo>
                    <a:lnTo>
                      <a:pt x="1758" y="527"/>
                    </a:lnTo>
                    <a:lnTo>
                      <a:pt x="1263" y="1018"/>
                    </a:lnTo>
                    <a:lnTo>
                      <a:pt x="1263" y="1842"/>
                    </a:lnTo>
                    <a:lnTo>
                      <a:pt x="2052" y="1058"/>
                    </a:lnTo>
                    <a:lnTo>
                      <a:pt x="2099" y="1113"/>
                    </a:lnTo>
                    <a:lnTo>
                      <a:pt x="1263" y="1945"/>
                    </a:lnTo>
                    <a:lnTo>
                      <a:pt x="1263" y="2899"/>
                    </a:lnTo>
                    <a:lnTo>
                      <a:pt x="2412" y="1755"/>
                    </a:lnTo>
                    <a:lnTo>
                      <a:pt x="2463" y="1810"/>
                    </a:lnTo>
                    <a:lnTo>
                      <a:pt x="1263" y="3002"/>
                    </a:lnTo>
                    <a:lnTo>
                      <a:pt x="1263" y="3604"/>
                    </a:lnTo>
                    <a:lnTo>
                      <a:pt x="1196" y="3604"/>
                    </a:lnTo>
                    <a:lnTo>
                      <a:pt x="1196" y="3002"/>
                    </a:lnTo>
                    <a:lnTo>
                      <a:pt x="0" y="1810"/>
                    </a:lnTo>
                    <a:lnTo>
                      <a:pt x="56" y="1755"/>
                    </a:lnTo>
                    <a:lnTo>
                      <a:pt x="1196" y="2891"/>
                    </a:lnTo>
                    <a:lnTo>
                      <a:pt x="1196" y="1941"/>
                    </a:lnTo>
                    <a:lnTo>
                      <a:pt x="365" y="1113"/>
                    </a:lnTo>
                    <a:lnTo>
                      <a:pt x="416" y="1058"/>
                    </a:lnTo>
                    <a:lnTo>
                      <a:pt x="1196" y="1834"/>
                    </a:lnTo>
                    <a:lnTo>
                      <a:pt x="1196" y="1014"/>
                    </a:lnTo>
                    <a:lnTo>
                      <a:pt x="709" y="527"/>
                    </a:lnTo>
                    <a:lnTo>
                      <a:pt x="760" y="472"/>
                    </a:lnTo>
                    <a:lnTo>
                      <a:pt x="1196" y="907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92E3A74D-361D-D718-7FA7-85933C6483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8" y="1249"/>
                <a:ext cx="411" cy="450"/>
              </a:xfrm>
              <a:custGeom>
                <a:avLst/>
                <a:gdLst>
                  <a:gd name="T0" fmla="*/ 1712 w 1797"/>
                  <a:gd name="T1" fmla="*/ 1967 h 1975"/>
                  <a:gd name="T2" fmla="*/ 1536 w 1797"/>
                  <a:gd name="T3" fmla="*/ 1967 h 1975"/>
                  <a:gd name="T4" fmla="*/ 1414 w 1797"/>
                  <a:gd name="T5" fmla="*/ 1975 h 1975"/>
                  <a:gd name="T6" fmla="*/ 1395 w 1797"/>
                  <a:gd name="T7" fmla="*/ 1860 h 1975"/>
                  <a:gd name="T8" fmla="*/ 1296 w 1797"/>
                  <a:gd name="T9" fmla="*/ 1527 h 1975"/>
                  <a:gd name="T10" fmla="*/ 1203 w 1797"/>
                  <a:gd name="T11" fmla="*/ 1255 h 1975"/>
                  <a:gd name="T12" fmla="*/ 1035 w 1797"/>
                  <a:gd name="T13" fmla="*/ 1249 h 1975"/>
                  <a:gd name="T14" fmla="*/ 707 w 1797"/>
                  <a:gd name="T15" fmla="*/ 1249 h 1975"/>
                  <a:gd name="T16" fmla="*/ 515 w 1797"/>
                  <a:gd name="T17" fmla="*/ 1255 h 1975"/>
                  <a:gd name="T18" fmla="*/ 421 w 1797"/>
                  <a:gd name="T19" fmla="*/ 1505 h 1975"/>
                  <a:gd name="T20" fmla="*/ 342 w 1797"/>
                  <a:gd name="T21" fmla="*/ 1846 h 1975"/>
                  <a:gd name="T22" fmla="*/ 361 w 1797"/>
                  <a:gd name="T23" fmla="*/ 1973 h 1975"/>
                  <a:gd name="T24" fmla="*/ 276 w 1797"/>
                  <a:gd name="T25" fmla="*/ 1967 h 1975"/>
                  <a:gd name="T26" fmla="*/ 86 w 1797"/>
                  <a:gd name="T27" fmla="*/ 1967 h 1975"/>
                  <a:gd name="T28" fmla="*/ 11 w 1797"/>
                  <a:gd name="T29" fmla="*/ 1973 h 1975"/>
                  <a:gd name="T30" fmla="*/ 0 w 1797"/>
                  <a:gd name="T31" fmla="*/ 1956 h 1975"/>
                  <a:gd name="T32" fmla="*/ 66 w 1797"/>
                  <a:gd name="T33" fmla="*/ 1832 h 1975"/>
                  <a:gd name="T34" fmla="*/ 143 w 1797"/>
                  <a:gd name="T35" fmla="*/ 1676 h 1975"/>
                  <a:gd name="T36" fmla="*/ 218 w 1797"/>
                  <a:gd name="T37" fmla="*/ 1505 h 1975"/>
                  <a:gd name="T38" fmla="*/ 674 w 1797"/>
                  <a:gd name="T39" fmla="*/ 383 h 1975"/>
                  <a:gd name="T40" fmla="*/ 790 w 1797"/>
                  <a:gd name="T41" fmla="*/ 39 h 1975"/>
                  <a:gd name="T42" fmla="*/ 848 w 1797"/>
                  <a:gd name="T43" fmla="*/ 30 h 1975"/>
                  <a:gd name="T44" fmla="*/ 969 w 1797"/>
                  <a:gd name="T45" fmla="*/ 11 h 1975"/>
                  <a:gd name="T46" fmla="*/ 1029 w 1797"/>
                  <a:gd name="T47" fmla="*/ 0 h 1975"/>
                  <a:gd name="T48" fmla="*/ 1115 w 1797"/>
                  <a:gd name="T49" fmla="*/ 281 h 1975"/>
                  <a:gd name="T50" fmla="*/ 1571 w 1797"/>
                  <a:gd name="T51" fmla="*/ 1494 h 1975"/>
                  <a:gd name="T52" fmla="*/ 1731 w 1797"/>
                  <a:gd name="T53" fmla="*/ 1854 h 1975"/>
                  <a:gd name="T54" fmla="*/ 1797 w 1797"/>
                  <a:gd name="T55" fmla="*/ 1973 h 1975"/>
                  <a:gd name="T56" fmla="*/ 1712 w 1797"/>
                  <a:gd name="T57" fmla="*/ 1967 h 1975"/>
                  <a:gd name="T58" fmla="*/ 873 w 1797"/>
                  <a:gd name="T59" fmla="*/ 305 h 1975"/>
                  <a:gd name="T60" fmla="*/ 573 w 1797"/>
                  <a:gd name="T61" fmla="*/ 1095 h 1975"/>
                  <a:gd name="T62" fmla="*/ 735 w 1797"/>
                  <a:gd name="T63" fmla="*/ 1101 h 1975"/>
                  <a:gd name="T64" fmla="*/ 1002 w 1797"/>
                  <a:gd name="T65" fmla="*/ 1101 h 1975"/>
                  <a:gd name="T66" fmla="*/ 1145 w 1797"/>
                  <a:gd name="T67" fmla="*/ 1095 h 1975"/>
                  <a:gd name="T68" fmla="*/ 873 w 1797"/>
                  <a:gd name="T69" fmla="*/ 305 h 1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7" h="1975">
                    <a:moveTo>
                      <a:pt x="1712" y="1967"/>
                    </a:moveTo>
                    <a:lnTo>
                      <a:pt x="1536" y="1967"/>
                    </a:lnTo>
                    <a:lnTo>
                      <a:pt x="1414" y="1975"/>
                    </a:lnTo>
                    <a:cubicBezTo>
                      <a:pt x="1406" y="1923"/>
                      <a:pt x="1401" y="1885"/>
                      <a:pt x="1395" y="1860"/>
                    </a:cubicBezTo>
                    <a:cubicBezTo>
                      <a:pt x="1379" y="1772"/>
                      <a:pt x="1351" y="1687"/>
                      <a:pt x="1296" y="1527"/>
                    </a:cubicBezTo>
                    <a:lnTo>
                      <a:pt x="1203" y="1255"/>
                    </a:lnTo>
                    <a:lnTo>
                      <a:pt x="1035" y="1249"/>
                    </a:lnTo>
                    <a:lnTo>
                      <a:pt x="707" y="1249"/>
                    </a:lnTo>
                    <a:lnTo>
                      <a:pt x="515" y="1255"/>
                    </a:lnTo>
                    <a:lnTo>
                      <a:pt x="421" y="1505"/>
                    </a:lnTo>
                    <a:cubicBezTo>
                      <a:pt x="369" y="1648"/>
                      <a:pt x="342" y="1764"/>
                      <a:pt x="342" y="1846"/>
                    </a:cubicBezTo>
                    <a:cubicBezTo>
                      <a:pt x="342" y="1887"/>
                      <a:pt x="344" y="1915"/>
                      <a:pt x="361" y="1973"/>
                    </a:cubicBezTo>
                    <a:lnTo>
                      <a:pt x="276" y="1967"/>
                    </a:lnTo>
                    <a:lnTo>
                      <a:pt x="86" y="1967"/>
                    </a:lnTo>
                    <a:lnTo>
                      <a:pt x="11" y="1973"/>
                    </a:lnTo>
                    <a:lnTo>
                      <a:pt x="0" y="1956"/>
                    </a:lnTo>
                    <a:cubicBezTo>
                      <a:pt x="31" y="1901"/>
                      <a:pt x="53" y="1860"/>
                      <a:pt x="66" y="1832"/>
                    </a:cubicBezTo>
                    <a:cubicBezTo>
                      <a:pt x="86" y="1797"/>
                      <a:pt x="110" y="1744"/>
                      <a:pt x="143" y="1676"/>
                    </a:cubicBezTo>
                    <a:cubicBezTo>
                      <a:pt x="176" y="1604"/>
                      <a:pt x="201" y="1546"/>
                      <a:pt x="218" y="1505"/>
                    </a:cubicBezTo>
                    <a:lnTo>
                      <a:pt x="674" y="383"/>
                    </a:lnTo>
                    <a:cubicBezTo>
                      <a:pt x="740" y="223"/>
                      <a:pt x="754" y="176"/>
                      <a:pt x="790" y="39"/>
                    </a:cubicBezTo>
                    <a:lnTo>
                      <a:pt x="848" y="30"/>
                    </a:lnTo>
                    <a:lnTo>
                      <a:pt x="969" y="11"/>
                    </a:lnTo>
                    <a:lnTo>
                      <a:pt x="1029" y="0"/>
                    </a:lnTo>
                    <a:cubicBezTo>
                      <a:pt x="1057" y="116"/>
                      <a:pt x="1068" y="160"/>
                      <a:pt x="1115" y="281"/>
                    </a:cubicBezTo>
                    <a:lnTo>
                      <a:pt x="1571" y="1494"/>
                    </a:lnTo>
                    <a:cubicBezTo>
                      <a:pt x="1607" y="1593"/>
                      <a:pt x="1665" y="1722"/>
                      <a:pt x="1731" y="1854"/>
                    </a:cubicBezTo>
                    <a:cubicBezTo>
                      <a:pt x="1756" y="1904"/>
                      <a:pt x="1767" y="1923"/>
                      <a:pt x="1797" y="1973"/>
                    </a:cubicBezTo>
                    <a:lnTo>
                      <a:pt x="1712" y="1967"/>
                    </a:lnTo>
                    <a:close/>
                    <a:moveTo>
                      <a:pt x="873" y="305"/>
                    </a:moveTo>
                    <a:lnTo>
                      <a:pt x="573" y="1095"/>
                    </a:lnTo>
                    <a:lnTo>
                      <a:pt x="735" y="1101"/>
                    </a:lnTo>
                    <a:lnTo>
                      <a:pt x="1002" y="1101"/>
                    </a:lnTo>
                    <a:lnTo>
                      <a:pt x="1145" y="1095"/>
                    </a:lnTo>
                    <a:lnTo>
                      <a:pt x="873" y="30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C98BA464-EBE3-6EA8-80BB-EE37A06DC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1262"/>
                <a:ext cx="296" cy="439"/>
              </a:xfrm>
              <a:custGeom>
                <a:avLst/>
                <a:gdLst>
                  <a:gd name="T0" fmla="*/ 1268 w 1296"/>
                  <a:gd name="T1" fmla="*/ 1719 h 1926"/>
                  <a:gd name="T2" fmla="*/ 1243 w 1296"/>
                  <a:gd name="T3" fmla="*/ 1827 h 1926"/>
                  <a:gd name="T4" fmla="*/ 1224 w 1296"/>
                  <a:gd name="T5" fmla="*/ 1926 h 1926"/>
                  <a:gd name="T6" fmla="*/ 1117 w 1296"/>
                  <a:gd name="T7" fmla="*/ 1920 h 1926"/>
                  <a:gd name="T8" fmla="*/ 784 w 1296"/>
                  <a:gd name="T9" fmla="*/ 1915 h 1926"/>
                  <a:gd name="T10" fmla="*/ 415 w 1296"/>
                  <a:gd name="T11" fmla="*/ 1909 h 1926"/>
                  <a:gd name="T12" fmla="*/ 143 w 1296"/>
                  <a:gd name="T13" fmla="*/ 1915 h 1926"/>
                  <a:gd name="T14" fmla="*/ 159 w 1296"/>
                  <a:gd name="T15" fmla="*/ 1791 h 1926"/>
                  <a:gd name="T16" fmla="*/ 179 w 1296"/>
                  <a:gd name="T17" fmla="*/ 1392 h 1926"/>
                  <a:gd name="T18" fmla="*/ 181 w 1296"/>
                  <a:gd name="T19" fmla="*/ 487 h 1926"/>
                  <a:gd name="T20" fmla="*/ 162 w 1296"/>
                  <a:gd name="T21" fmla="*/ 201 h 1926"/>
                  <a:gd name="T22" fmla="*/ 27 w 1296"/>
                  <a:gd name="T23" fmla="*/ 115 h 1926"/>
                  <a:gd name="T24" fmla="*/ 0 w 1296"/>
                  <a:gd name="T25" fmla="*/ 115 h 1926"/>
                  <a:gd name="T26" fmla="*/ 52 w 1296"/>
                  <a:gd name="T27" fmla="*/ 0 h 1926"/>
                  <a:gd name="T28" fmla="*/ 121 w 1296"/>
                  <a:gd name="T29" fmla="*/ 3 h 1926"/>
                  <a:gd name="T30" fmla="*/ 377 w 1296"/>
                  <a:gd name="T31" fmla="*/ 3 h 1926"/>
                  <a:gd name="T32" fmla="*/ 462 w 1296"/>
                  <a:gd name="T33" fmla="*/ 0 h 1926"/>
                  <a:gd name="T34" fmla="*/ 446 w 1296"/>
                  <a:gd name="T35" fmla="*/ 201 h 1926"/>
                  <a:gd name="T36" fmla="*/ 440 w 1296"/>
                  <a:gd name="T37" fmla="*/ 498 h 1926"/>
                  <a:gd name="T38" fmla="*/ 437 w 1296"/>
                  <a:gd name="T39" fmla="*/ 1403 h 1926"/>
                  <a:gd name="T40" fmla="*/ 443 w 1296"/>
                  <a:gd name="T41" fmla="*/ 1527 h 1926"/>
                  <a:gd name="T42" fmla="*/ 492 w 1296"/>
                  <a:gd name="T43" fmla="*/ 1703 h 1926"/>
                  <a:gd name="T44" fmla="*/ 762 w 1296"/>
                  <a:gd name="T45" fmla="*/ 1761 h 1926"/>
                  <a:gd name="T46" fmla="*/ 1015 w 1296"/>
                  <a:gd name="T47" fmla="*/ 1741 h 1926"/>
                  <a:gd name="T48" fmla="*/ 1125 w 1296"/>
                  <a:gd name="T49" fmla="*/ 1708 h 1926"/>
                  <a:gd name="T50" fmla="*/ 1260 w 1296"/>
                  <a:gd name="T51" fmla="*/ 1612 h 1926"/>
                  <a:gd name="T52" fmla="*/ 1296 w 1296"/>
                  <a:gd name="T53" fmla="*/ 1634 h 1926"/>
                  <a:gd name="T54" fmla="*/ 1268 w 1296"/>
                  <a:gd name="T55" fmla="*/ 1719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96" h="1926">
                    <a:moveTo>
                      <a:pt x="1268" y="1719"/>
                    </a:moveTo>
                    <a:lnTo>
                      <a:pt x="1243" y="1827"/>
                    </a:lnTo>
                    <a:lnTo>
                      <a:pt x="1224" y="1926"/>
                    </a:lnTo>
                    <a:cubicBezTo>
                      <a:pt x="1175" y="1923"/>
                      <a:pt x="1139" y="1920"/>
                      <a:pt x="1117" y="1920"/>
                    </a:cubicBezTo>
                    <a:cubicBezTo>
                      <a:pt x="1106" y="1920"/>
                      <a:pt x="996" y="1917"/>
                      <a:pt x="784" y="1915"/>
                    </a:cubicBezTo>
                    <a:lnTo>
                      <a:pt x="415" y="1909"/>
                    </a:lnTo>
                    <a:lnTo>
                      <a:pt x="143" y="1915"/>
                    </a:lnTo>
                    <a:cubicBezTo>
                      <a:pt x="151" y="1860"/>
                      <a:pt x="157" y="1818"/>
                      <a:pt x="159" y="1791"/>
                    </a:cubicBezTo>
                    <a:cubicBezTo>
                      <a:pt x="176" y="1670"/>
                      <a:pt x="179" y="1645"/>
                      <a:pt x="179" y="1392"/>
                    </a:cubicBezTo>
                    <a:lnTo>
                      <a:pt x="181" y="487"/>
                    </a:lnTo>
                    <a:cubicBezTo>
                      <a:pt x="181" y="352"/>
                      <a:pt x="176" y="256"/>
                      <a:pt x="162" y="201"/>
                    </a:cubicBezTo>
                    <a:cubicBezTo>
                      <a:pt x="148" y="143"/>
                      <a:pt x="107" y="115"/>
                      <a:pt x="27" y="115"/>
                    </a:cubicBezTo>
                    <a:lnTo>
                      <a:pt x="0" y="115"/>
                    </a:lnTo>
                    <a:lnTo>
                      <a:pt x="52" y="0"/>
                    </a:lnTo>
                    <a:lnTo>
                      <a:pt x="121" y="3"/>
                    </a:lnTo>
                    <a:lnTo>
                      <a:pt x="377" y="3"/>
                    </a:lnTo>
                    <a:lnTo>
                      <a:pt x="462" y="0"/>
                    </a:lnTo>
                    <a:cubicBezTo>
                      <a:pt x="454" y="88"/>
                      <a:pt x="448" y="157"/>
                      <a:pt x="446" y="201"/>
                    </a:cubicBezTo>
                    <a:cubicBezTo>
                      <a:pt x="443" y="247"/>
                      <a:pt x="440" y="347"/>
                      <a:pt x="440" y="498"/>
                    </a:cubicBezTo>
                    <a:lnTo>
                      <a:pt x="437" y="1403"/>
                    </a:lnTo>
                    <a:cubicBezTo>
                      <a:pt x="437" y="1436"/>
                      <a:pt x="440" y="1477"/>
                      <a:pt x="443" y="1527"/>
                    </a:cubicBezTo>
                    <a:cubicBezTo>
                      <a:pt x="448" y="1629"/>
                      <a:pt x="459" y="1667"/>
                      <a:pt x="492" y="1703"/>
                    </a:cubicBezTo>
                    <a:cubicBezTo>
                      <a:pt x="536" y="1747"/>
                      <a:pt x="600" y="1761"/>
                      <a:pt x="762" y="1761"/>
                    </a:cubicBezTo>
                    <a:cubicBezTo>
                      <a:pt x="861" y="1761"/>
                      <a:pt x="941" y="1755"/>
                      <a:pt x="1015" y="1741"/>
                    </a:cubicBezTo>
                    <a:cubicBezTo>
                      <a:pt x="1051" y="1736"/>
                      <a:pt x="1089" y="1725"/>
                      <a:pt x="1125" y="1708"/>
                    </a:cubicBezTo>
                    <a:cubicBezTo>
                      <a:pt x="1180" y="1686"/>
                      <a:pt x="1205" y="1667"/>
                      <a:pt x="1260" y="1612"/>
                    </a:cubicBezTo>
                    <a:lnTo>
                      <a:pt x="1296" y="1634"/>
                    </a:lnTo>
                    <a:lnTo>
                      <a:pt x="1268" y="171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E8277CC2-6139-3A00-6F16-F1213EF1A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1261"/>
                <a:ext cx="295" cy="440"/>
              </a:xfrm>
              <a:custGeom>
                <a:avLst/>
                <a:gdLst>
                  <a:gd name="T0" fmla="*/ 1268 w 1293"/>
                  <a:gd name="T1" fmla="*/ 1725 h 1932"/>
                  <a:gd name="T2" fmla="*/ 1243 w 1293"/>
                  <a:gd name="T3" fmla="*/ 1833 h 1932"/>
                  <a:gd name="T4" fmla="*/ 1224 w 1293"/>
                  <a:gd name="T5" fmla="*/ 1932 h 1932"/>
                  <a:gd name="T6" fmla="*/ 1117 w 1293"/>
                  <a:gd name="T7" fmla="*/ 1926 h 1932"/>
                  <a:gd name="T8" fmla="*/ 784 w 1293"/>
                  <a:gd name="T9" fmla="*/ 1921 h 1932"/>
                  <a:gd name="T10" fmla="*/ 415 w 1293"/>
                  <a:gd name="T11" fmla="*/ 1915 h 1932"/>
                  <a:gd name="T12" fmla="*/ 143 w 1293"/>
                  <a:gd name="T13" fmla="*/ 1921 h 1932"/>
                  <a:gd name="T14" fmla="*/ 160 w 1293"/>
                  <a:gd name="T15" fmla="*/ 1797 h 1932"/>
                  <a:gd name="T16" fmla="*/ 179 w 1293"/>
                  <a:gd name="T17" fmla="*/ 1398 h 1932"/>
                  <a:gd name="T18" fmla="*/ 181 w 1293"/>
                  <a:gd name="T19" fmla="*/ 493 h 1932"/>
                  <a:gd name="T20" fmla="*/ 162 w 1293"/>
                  <a:gd name="T21" fmla="*/ 207 h 1932"/>
                  <a:gd name="T22" fmla="*/ 27 w 1293"/>
                  <a:gd name="T23" fmla="*/ 121 h 1932"/>
                  <a:gd name="T24" fmla="*/ 0 w 1293"/>
                  <a:gd name="T25" fmla="*/ 121 h 1932"/>
                  <a:gd name="T26" fmla="*/ 52 w 1293"/>
                  <a:gd name="T27" fmla="*/ 6 h 1932"/>
                  <a:gd name="T28" fmla="*/ 275 w 1293"/>
                  <a:gd name="T29" fmla="*/ 9 h 1932"/>
                  <a:gd name="T30" fmla="*/ 657 w 1293"/>
                  <a:gd name="T31" fmla="*/ 9 h 1932"/>
                  <a:gd name="T32" fmla="*/ 1183 w 1293"/>
                  <a:gd name="T33" fmla="*/ 0 h 1932"/>
                  <a:gd name="T34" fmla="*/ 1147 w 1293"/>
                  <a:gd name="T35" fmla="*/ 88 h 1932"/>
                  <a:gd name="T36" fmla="*/ 1111 w 1293"/>
                  <a:gd name="T37" fmla="*/ 201 h 1932"/>
                  <a:gd name="T38" fmla="*/ 1092 w 1293"/>
                  <a:gd name="T39" fmla="*/ 270 h 1932"/>
                  <a:gd name="T40" fmla="*/ 1059 w 1293"/>
                  <a:gd name="T41" fmla="*/ 275 h 1932"/>
                  <a:gd name="T42" fmla="*/ 919 w 1293"/>
                  <a:gd name="T43" fmla="*/ 185 h 1932"/>
                  <a:gd name="T44" fmla="*/ 652 w 1293"/>
                  <a:gd name="T45" fmla="*/ 152 h 1932"/>
                  <a:gd name="T46" fmla="*/ 451 w 1293"/>
                  <a:gd name="T47" fmla="*/ 160 h 1932"/>
                  <a:gd name="T48" fmla="*/ 440 w 1293"/>
                  <a:gd name="T49" fmla="*/ 493 h 1932"/>
                  <a:gd name="T50" fmla="*/ 440 w 1293"/>
                  <a:gd name="T51" fmla="*/ 820 h 1932"/>
                  <a:gd name="T52" fmla="*/ 558 w 1293"/>
                  <a:gd name="T53" fmla="*/ 820 h 1932"/>
                  <a:gd name="T54" fmla="*/ 619 w 1293"/>
                  <a:gd name="T55" fmla="*/ 820 h 1932"/>
                  <a:gd name="T56" fmla="*/ 768 w 1293"/>
                  <a:gd name="T57" fmla="*/ 820 h 1932"/>
                  <a:gd name="T58" fmla="*/ 1065 w 1293"/>
                  <a:gd name="T59" fmla="*/ 804 h 1932"/>
                  <a:gd name="T60" fmla="*/ 1056 w 1293"/>
                  <a:gd name="T61" fmla="*/ 861 h 1932"/>
                  <a:gd name="T62" fmla="*/ 1054 w 1293"/>
                  <a:gd name="T63" fmla="*/ 947 h 1932"/>
                  <a:gd name="T64" fmla="*/ 1059 w 1293"/>
                  <a:gd name="T65" fmla="*/ 1005 h 1932"/>
                  <a:gd name="T66" fmla="*/ 935 w 1293"/>
                  <a:gd name="T67" fmla="*/ 996 h 1932"/>
                  <a:gd name="T68" fmla="*/ 666 w 1293"/>
                  <a:gd name="T69" fmla="*/ 988 h 1932"/>
                  <a:gd name="T70" fmla="*/ 437 w 1293"/>
                  <a:gd name="T71" fmla="*/ 994 h 1932"/>
                  <a:gd name="T72" fmla="*/ 437 w 1293"/>
                  <a:gd name="T73" fmla="*/ 1406 h 1932"/>
                  <a:gd name="T74" fmla="*/ 443 w 1293"/>
                  <a:gd name="T75" fmla="*/ 1533 h 1932"/>
                  <a:gd name="T76" fmla="*/ 492 w 1293"/>
                  <a:gd name="T77" fmla="*/ 1709 h 1932"/>
                  <a:gd name="T78" fmla="*/ 759 w 1293"/>
                  <a:gd name="T79" fmla="*/ 1767 h 1932"/>
                  <a:gd name="T80" fmla="*/ 1015 w 1293"/>
                  <a:gd name="T81" fmla="*/ 1747 h 1932"/>
                  <a:gd name="T82" fmla="*/ 1125 w 1293"/>
                  <a:gd name="T83" fmla="*/ 1714 h 1932"/>
                  <a:gd name="T84" fmla="*/ 1257 w 1293"/>
                  <a:gd name="T85" fmla="*/ 1621 h 1932"/>
                  <a:gd name="T86" fmla="*/ 1293 w 1293"/>
                  <a:gd name="T87" fmla="*/ 1637 h 1932"/>
                  <a:gd name="T88" fmla="*/ 1268 w 1293"/>
                  <a:gd name="T89" fmla="*/ 1725 h 1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3" h="1932">
                    <a:moveTo>
                      <a:pt x="1268" y="1725"/>
                    </a:moveTo>
                    <a:lnTo>
                      <a:pt x="1243" y="1833"/>
                    </a:lnTo>
                    <a:lnTo>
                      <a:pt x="1224" y="1932"/>
                    </a:lnTo>
                    <a:cubicBezTo>
                      <a:pt x="1175" y="1929"/>
                      <a:pt x="1139" y="1926"/>
                      <a:pt x="1117" y="1926"/>
                    </a:cubicBezTo>
                    <a:cubicBezTo>
                      <a:pt x="1106" y="1926"/>
                      <a:pt x="996" y="1923"/>
                      <a:pt x="784" y="1921"/>
                    </a:cubicBezTo>
                    <a:lnTo>
                      <a:pt x="415" y="1915"/>
                    </a:lnTo>
                    <a:lnTo>
                      <a:pt x="143" y="1921"/>
                    </a:lnTo>
                    <a:cubicBezTo>
                      <a:pt x="151" y="1866"/>
                      <a:pt x="157" y="1824"/>
                      <a:pt x="160" y="1797"/>
                    </a:cubicBezTo>
                    <a:cubicBezTo>
                      <a:pt x="176" y="1676"/>
                      <a:pt x="179" y="1651"/>
                      <a:pt x="179" y="1398"/>
                    </a:cubicBezTo>
                    <a:lnTo>
                      <a:pt x="181" y="493"/>
                    </a:lnTo>
                    <a:cubicBezTo>
                      <a:pt x="181" y="358"/>
                      <a:pt x="176" y="262"/>
                      <a:pt x="162" y="207"/>
                    </a:cubicBezTo>
                    <a:cubicBezTo>
                      <a:pt x="149" y="149"/>
                      <a:pt x="107" y="121"/>
                      <a:pt x="27" y="121"/>
                    </a:cubicBezTo>
                    <a:lnTo>
                      <a:pt x="0" y="121"/>
                    </a:lnTo>
                    <a:lnTo>
                      <a:pt x="52" y="6"/>
                    </a:lnTo>
                    <a:lnTo>
                      <a:pt x="275" y="9"/>
                    </a:lnTo>
                    <a:lnTo>
                      <a:pt x="657" y="9"/>
                    </a:lnTo>
                    <a:cubicBezTo>
                      <a:pt x="968" y="9"/>
                      <a:pt x="999" y="6"/>
                      <a:pt x="1183" y="0"/>
                    </a:cubicBezTo>
                    <a:lnTo>
                      <a:pt x="1147" y="88"/>
                    </a:lnTo>
                    <a:lnTo>
                      <a:pt x="1111" y="201"/>
                    </a:lnTo>
                    <a:lnTo>
                      <a:pt x="1092" y="270"/>
                    </a:lnTo>
                    <a:lnTo>
                      <a:pt x="1059" y="275"/>
                    </a:lnTo>
                    <a:cubicBezTo>
                      <a:pt x="1010" y="220"/>
                      <a:pt x="985" y="204"/>
                      <a:pt x="919" y="185"/>
                    </a:cubicBezTo>
                    <a:cubicBezTo>
                      <a:pt x="845" y="163"/>
                      <a:pt x="754" y="152"/>
                      <a:pt x="652" y="152"/>
                    </a:cubicBezTo>
                    <a:cubicBezTo>
                      <a:pt x="608" y="152"/>
                      <a:pt x="534" y="154"/>
                      <a:pt x="451" y="160"/>
                    </a:cubicBezTo>
                    <a:lnTo>
                      <a:pt x="440" y="493"/>
                    </a:lnTo>
                    <a:lnTo>
                      <a:pt x="440" y="820"/>
                    </a:lnTo>
                    <a:lnTo>
                      <a:pt x="558" y="820"/>
                    </a:lnTo>
                    <a:lnTo>
                      <a:pt x="619" y="820"/>
                    </a:lnTo>
                    <a:lnTo>
                      <a:pt x="768" y="820"/>
                    </a:lnTo>
                    <a:cubicBezTo>
                      <a:pt x="883" y="820"/>
                      <a:pt x="933" y="815"/>
                      <a:pt x="1065" y="804"/>
                    </a:cubicBezTo>
                    <a:lnTo>
                      <a:pt x="1056" y="861"/>
                    </a:lnTo>
                    <a:lnTo>
                      <a:pt x="1054" y="947"/>
                    </a:lnTo>
                    <a:lnTo>
                      <a:pt x="1059" y="1005"/>
                    </a:lnTo>
                    <a:cubicBezTo>
                      <a:pt x="1004" y="999"/>
                      <a:pt x="963" y="996"/>
                      <a:pt x="935" y="996"/>
                    </a:cubicBezTo>
                    <a:cubicBezTo>
                      <a:pt x="842" y="991"/>
                      <a:pt x="754" y="988"/>
                      <a:pt x="666" y="988"/>
                    </a:cubicBezTo>
                    <a:cubicBezTo>
                      <a:pt x="591" y="988"/>
                      <a:pt x="547" y="988"/>
                      <a:pt x="437" y="994"/>
                    </a:cubicBezTo>
                    <a:lnTo>
                      <a:pt x="437" y="1406"/>
                    </a:lnTo>
                    <a:cubicBezTo>
                      <a:pt x="437" y="1439"/>
                      <a:pt x="440" y="1480"/>
                      <a:pt x="443" y="1533"/>
                    </a:cubicBezTo>
                    <a:cubicBezTo>
                      <a:pt x="448" y="1632"/>
                      <a:pt x="459" y="1673"/>
                      <a:pt x="492" y="1709"/>
                    </a:cubicBezTo>
                    <a:cubicBezTo>
                      <a:pt x="536" y="1753"/>
                      <a:pt x="600" y="1767"/>
                      <a:pt x="759" y="1767"/>
                    </a:cubicBezTo>
                    <a:cubicBezTo>
                      <a:pt x="861" y="1767"/>
                      <a:pt x="941" y="1761"/>
                      <a:pt x="1015" y="1747"/>
                    </a:cubicBezTo>
                    <a:cubicBezTo>
                      <a:pt x="1051" y="1742"/>
                      <a:pt x="1089" y="1731"/>
                      <a:pt x="1125" y="1714"/>
                    </a:cubicBezTo>
                    <a:cubicBezTo>
                      <a:pt x="1175" y="1692"/>
                      <a:pt x="1202" y="1673"/>
                      <a:pt x="1257" y="1621"/>
                    </a:cubicBezTo>
                    <a:lnTo>
                      <a:pt x="1293" y="1637"/>
                    </a:lnTo>
                    <a:lnTo>
                      <a:pt x="1268" y="172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7D44CB-59E3-470C-A4FF-DF5B538F0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831850" y="2450274"/>
            <a:ext cx="10515600" cy="1329595"/>
          </a:xfrm>
        </p:spPr>
        <p:txBody>
          <a:bodyPr anchor="b"/>
          <a:lstStyle>
            <a:lvl1pPr algn="ctr">
              <a:lnSpc>
                <a:spcPct val="90000"/>
              </a:lnSpc>
              <a:spcBef>
                <a:spcPts val="600"/>
              </a:spcBef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Layouten används som kapitelavdelare och för avsnittsrubriker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9215A-312F-4B88-8AF1-41C1D68C2E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831850" y="3992387"/>
            <a:ext cx="10515600" cy="335669"/>
          </a:xfrm>
        </p:spPr>
        <p:txBody>
          <a:bodyPr>
            <a:noAutofit/>
          </a:bodyPr>
          <a:lstStyle>
            <a:lvl1pPr marL="0" indent="0" algn="ctr">
              <a:spcBef>
                <a:spcPts val="8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underrubrik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2056A-DC9F-4732-BD16-50F2AD77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4713" y="6555600"/>
            <a:ext cx="586750" cy="12311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168CB-7914-4A52-9637-C65B472E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F8B98-91BA-47FF-A124-F20C380A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02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EBCA-EEF1-4B38-AF87-121D3227D4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D5BEC-9A8E-4AC0-8C3B-BDA14663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C1E0A-6D82-4A5B-A0BA-16F1C3C6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AA7CB-2BC3-4045-A295-E73CB4DE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75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4528-9056-44C6-A0CF-2D1A10ACD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67958-8F0F-4820-BB6B-0B2AF116E33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E8404-630C-4024-A2D2-3CA0B7E4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År-månad-dag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12F04-A255-452F-B09C-EB995F76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7E49E-C330-4314-9822-CFE4D75A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48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0347-C65A-418E-887D-94A1BB187A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19E63-E77F-4E5C-A0E8-BCA293EF04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5937" y="2312988"/>
            <a:ext cx="5427662" cy="3995737"/>
          </a:xfrm>
        </p:spPr>
        <p:txBody>
          <a:bodyPr/>
          <a:lstStyle/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7AB56-0BE9-416C-9BDE-8B77F471FB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801" y="2312988"/>
            <a:ext cx="5427662" cy="3995737"/>
          </a:xfrm>
        </p:spPr>
        <p:txBody>
          <a:bodyPr/>
          <a:lstStyle/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D3C3F-6680-4CD8-BDE7-3E102A79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År-månad-dag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94DEE-9213-4CD2-9334-B2919D1F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3FEF3-4770-4FEE-84BC-92B82FF0FC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64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2B686071-6B1D-9076-1EA0-78BE4A48B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814647"/>
            <a:chOff x="0" y="0"/>
            <a:chExt cx="12192000" cy="814647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A70AE207-04E6-479C-CDEF-E663BFEDB4CA}"/>
                </a:ext>
              </a:extLst>
            </p:cNvPr>
            <p:cNvSpPr/>
            <p:nvPr/>
          </p:nvSpPr>
          <p:spPr bwMode="gray">
            <a:xfrm>
              <a:off x="0" y="0"/>
              <a:ext cx="12192000" cy="8146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sv-SE" dirty="0"/>
            </a:p>
          </p:txBody>
        </p: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174071BF-6544-FA89-0C4D-41D646A779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992" y="136699"/>
              <a:ext cx="357694" cy="565200"/>
              <a:chOff x="3266" y="1249"/>
              <a:chExt cx="1148" cy="1822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A03935C5-40D9-6503-63E6-6ECE379275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" y="1804"/>
                <a:ext cx="1148" cy="1267"/>
              </a:xfrm>
              <a:custGeom>
                <a:avLst/>
                <a:gdLst>
                  <a:gd name="T0" fmla="*/ 5033 w 5033"/>
                  <a:gd name="T1" fmla="*/ 0 h 5563"/>
                  <a:gd name="T2" fmla="*/ 0 w 5033"/>
                  <a:gd name="T3" fmla="*/ 2489 h 5563"/>
                  <a:gd name="T4" fmla="*/ 851 w 5033"/>
                  <a:gd name="T5" fmla="*/ 4916 h 5563"/>
                  <a:gd name="T6" fmla="*/ 4176 w 5033"/>
                  <a:gd name="T7" fmla="*/ 4915 h 5563"/>
                  <a:gd name="T8" fmla="*/ 5033 w 5033"/>
                  <a:gd name="T9" fmla="*/ 2508 h 5563"/>
                  <a:gd name="T10" fmla="*/ 1048 w 5033"/>
                  <a:gd name="T11" fmla="*/ 5029 h 5563"/>
                  <a:gd name="T12" fmla="*/ 1539 w 5033"/>
                  <a:gd name="T13" fmla="*/ 4851 h 5563"/>
                  <a:gd name="T14" fmla="*/ 2513 w 5033"/>
                  <a:gd name="T15" fmla="*/ 5136 h 5563"/>
                  <a:gd name="T16" fmla="*/ 3443 w 5033"/>
                  <a:gd name="T17" fmla="*/ 4843 h 5563"/>
                  <a:gd name="T18" fmla="*/ 3986 w 5033"/>
                  <a:gd name="T19" fmla="*/ 5021 h 5563"/>
                  <a:gd name="T20" fmla="*/ 1048 w 5033"/>
                  <a:gd name="T21" fmla="*/ 5029 h 5563"/>
                  <a:gd name="T22" fmla="*/ 4021 w 5033"/>
                  <a:gd name="T23" fmla="*/ 3065 h 5563"/>
                  <a:gd name="T24" fmla="*/ 2968 w 5033"/>
                  <a:gd name="T25" fmla="*/ 3449 h 5563"/>
                  <a:gd name="T26" fmla="*/ 3245 w 5033"/>
                  <a:gd name="T27" fmla="*/ 3742 h 5563"/>
                  <a:gd name="T28" fmla="*/ 2845 w 5033"/>
                  <a:gd name="T29" fmla="*/ 4332 h 5563"/>
                  <a:gd name="T30" fmla="*/ 2192 w 5033"/>
                  <a:gd name="T31" fmla="*/ 4332 h 5563"/>
                  <a:gd name="T32" fmla="*/ 1792 w 5033"/>
                  <a:gd name="T33" fmla="*/ 3742 h 5563"/>
                  <a:gd name="T34" fmla="*/ 2065 w 5033"/>
                  <a:gd name="T35" fmla="*/ 3449 h 5563"/>
                  <a:gd name="T36" fmla="*/ 1012 w 5033"/>
                  <a:gd name="T37" fmla="*/ 3065 h 5563"/>
                  <a:gd name="T38" fmla="*/ 1091 w 5033"/>
                  <a:gd name="T39" fmla="*/ 1718 h 5563"/>
                  <a:gd name="T40" fmla="*/ 1455 w 5033"/>
                  <a:gd name="T41" fmla="*/ 1164 h 5563"/>
                  <a:gd name="T42" fmla="*/ 1922 w 5033"/>
                  <a:gd name="T43" fmla="*/ 689 h 5563"/>
                  <a:gd name="T44" fmla="*/ 3114 w 5033"/>
                  <a:gd name="T45" fmla="*/ 689 h 5563"/>
                  <a:gd name="T46" fmla="*/ 3578 w 5033"/>
                  <a:gd name="T47" fmla="*/ 1164 h 5563"/>
                  <a:gd name="T48" fmla="*/ 3946 w 5033"/>
                  <a:gd name="T49" fmla="*/ 1718 h 5563"/>
                  <a:gd name="T50" fmla="*/ 4414 w 5033"/>
                  <a:gd name="T51" fmla="*/ 4546 h 5563"/>
                  <a:gd name="T52" fmla="*/ 3919 w 5033"/>
                  <a:gd name="T53" fmla="*/ 4685 h 5563"/>
                  <a:gd name="T54" fmla="*/ 3008 w 5033"/>
                  <a:gd name="T55" fmla="*/ 4685 h 5563"/>
                  <a:gd name="T56" fmla="*/ 2057 w 5033"/>
                  <a:gd name="T57" fmla="*/ 4700 h 5563"/>
                  <a:gd name="T58" fmla="*/ 1083 w 5033"/>
                  <a:gd name="T59" fmla="*/ 4685 h 5563"/>
                  <a:gd name="T60" fmla="*/ 620 w 5033"/>
                  <a:gd name="T61" fmla="*/ 4546 h 5563"/>
                  <a:gd name="T62" fmla="*/ 1539 w 5033"/>
                  <a:gd name="T63" fmla="*/ 4257 h 5563"/>
                  <a:gd name="T64" fmla="*/ 2513 w 5033"/>
                  <a:gd name="T65" fmla="*/ 4542 h 5563"/>
                  <a:gd name="T66" fmla="*/ 3443 w 5033"/>
                  <a:gd name="T67" fmla="*/ 4249 h 5563"/>
                  <a:gd name="T68" fmla="*/ 4414 w 5033"/>
                  <a:gd name="T69" fmla="*/ 4546 h 5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33" h="5563">
                    <a:moveTo>
                      <a:pt x="5033" y="2491"/>
                    </a:moveTo>
                    <a:lnTo>
                      <a:pt x="5033" y="0"/>
                    </a:lnTo>
                    <a:lnTo>
                      <a:pt x="0" y="0"/>
                    </a:lnTo>
                    <a:lnTo>
                      <a:pt x="0" y="2489"/>
                    </a:lnTo>
                    <a:cubicBezTo>
                      <a:pt x="0" y="2493"/>
                      <a:pt x="0" y="2503"/>
                      <a:pt x="0" y="2517"/>
                    </a:cubicBezTo>
                    <a:cubicBezTo>
                      <a:pt x="0" y="2734"/>
                      <a:pt x="33" y="4081"/>
                      <a:pt x="851" y="4916"/>
                    </a:cubicBezTo>
                    <a:cubicBezTo>
                      <a:pt x="1271" y="5346"/>
                      <a:pt x="1830" y="5563"/>
                      <a:pt x="2511" y="5563"/>
                    </a:cubicBezTo>
                    <a:cubicBezTo>
                      <a:pt x="3194" y="5563"/>
                      <a:pt x="3754" y="5345"/>
                      <a:pt x="4176" y="4915"/>
                    </a:cubicBezTo>
                    <a:cubicBezTo>
                      <a:pt x="4996" y="4080"/>
                      <a:pt x="5033" y="2734"/>
                      <a:pt x="5033" y="2518"/>
                    </a:cubicBezTo>
                    <a:lnTo>
                      <a:pt x="5033" y="2508"/>
                    </a:lnTo>
                    <a:cubicBezTo>
                      <a:pt x="5033" y="2499"/>
                      <a:pt x="5033" y="2493"/>
                      <a:pt x="5033" y="2491"/>
                    </a:cubicBezTo>
                    <a:close/>
                    <a:moveTo>
                      <a:pt x="1048" y="5029"/>
                    </a:moveTo>
                    <a:cubicBezTo>
                      <a:pt x="1079" y="5013"/>
                      <a:pt x="1107" y="4997"/>
                      <a:pt x="1135" y="4982"/>
                    </a:cubicBezTo>
                    <a:cubicBezTo>
                      <a:pt x="1250" y="4914"/>
                      <a:pt x="1356" y="4851"/>
                      <a:pt x="1539" y="4851"/>
                    </a:cubicBezTo>
                    <a:cubicBezTo>
                      <a:pt x="1776" y="4851"/>
                      <a:pt x="1919" y="4926"/>
                      <a:pt x="2057" y="5001"/>
                    </a:cubicBezTo>
                    <a:cubicBezTo>
                      <a:pt x="2188" y="5069"/>
                      <a:pt x="2315" y="5136"/>
                      <a:pt x="2513" y="5136"/>
                    </a:cubicBezTo>
                    <a:cubicBezTo>
                      <a:pt x="2723" y="5136"/>
                      <a:pt x="2869" y="5061"/>
                      <a:pt x="3008" y="4986"/>
                    </a:cubicBezTo>
                    <a:cubicBezTo>
                      <a:pt x="3143" y="4914"/>
                      <a:pt x="3269" y="4843"/>
                      <a:pt x="3443" y="4843"/>
                    </a:cubicBezTo>
                    <a:cubicBezTo>
                      <a:pt x="3638" y="4843"/>
                      <a:pt x="3776" y="4914"/>
                      <a:pt x="3919" y="4990"/>
                    </a:cubicBezTo>
                    <a:cubicBezTo>
                      <a:pt x="3943" y="5001"/>
                      <a:pt x="3966" y="5009"/>
                      <a:pt x="3986" y="5021"/>
                    </a:cubicBezTo>
                    <a:cubicBezTo>
                      <a:pt x="3634" y="5318"/>
                      <a:pt x="3158" y="5512"/>
                      <a:pt x="2513" y="5512"/>
                    </a:cubicBezTo>
                    <a:cubicBezTo>
                      <a:pt x="1871" y="5512"/>
                      <a:pt x="1400" y="5318"/>
                      <a:pt x="1048" y="5029"/>
                    </a:cubicBezTo>
                    <a:close/>
                    <a:moveTo>
                      <a:pt x="3954" y="2182"/>
                    </a:moveTo>
                    <a:cubicBezTo>
                      <a:pt x="3954" y="2182"/>
                      <a:pt x="4263" y="2653"/>
                      <a:pt x="4021" y="3065"/>
                    </a:cubicBezTo>
                    <a:cubicBezTo>
                      <a:pt x="3859" y="3342"/>
                      <a:pt x="3289" y="3370"/>
                      <a:pt x="3201" y="3382"/>
                    </a:cubicBezTo>
                    <a:cubicBezTo>
                      <a:pt x="3114" y="3393"/>
                      <a:pt x="2968" y="3401"/>
                      <a:pt x="2968" y="3449"/>
                    </a:cubicBezTo>
                    <a:cubicBezTo>
                      <a:pt x="2968" y="3489"/>
                      <a:pt x="3035" y="3493"/>
                      <a:pt x="3063" y="3500"/>
                    </a:cubicBezTo>
                    <a:cubicBezTo>
                      <a:pt x="3091" y="3508"/>
                      <a:pt x="3245" y="3520"/>
                      <a:pt x="3245" y="3742"/>
                    </a:cubicBezTo>
                    <a:cubicBezTo>
                      <a:pt x="3245" y="3960"/>
                      <a:pt x="2999" y="3972"/>
                      <a:pt x="2924" y="4027"/>
                    </a:cubicBezTo>
                    <a:cubicBezTo>
                      <a:pt x="2845" y="4087"/>
                      <a:pt x="2893" y="4284"/>
                      <a:pt x="2845" y="4332"/>
                    </a:cubicBezTo>
                    <a:cubicBezTo>
                      <a:pt x="2794" y="4384"/>
                      <a:pt x="2718" y="4447"/>
                      <a:pt x="2516" y="4447"/>
                    </a:cubicBezTo>
                    <a:cubicBezTo>
                      <a:pt x="2318" y="4447"/>
                      <a:pt x="2243" y="4384"/>
                      <a:pt x="2192" y="4332"/>
                    </a:cubicBezTo>
                    <a:cubicBezTo>
                      <a:pt x="2140" y="4284"/>
                      <a:pt x="2192" y="4087"/>
                      <a:pt x="2112" y="4027"/>
                    </a:cubicBezTo>
                    <a:cubicBezTo>
                      <a:pt x="2033" y="3972"/>
                      <a:pt x="1792" y="3960"/>
                      <a:pt x="1792" y="3742"/>
                    </a:cubicBezTo>
                    <a:cubicBezTo>
                      <a:pt x="1792" y="3520"/>
                      <a:pt x="1942" y="3508"/>
                      <a:pt x="1970" y="3500"/>
                    </a:cubicBezTo>
                    <a:cubicBezTo>
                      <a:pt x="1998" y="3493"/>
                      <a:pt x="2065" y="3489"/>
                      <a:pt x="2065" y="3449"/>
                    </a:cubicBezTo>
                    <a:cubicBezTo>
                      <a:pt x="2065" y="3401"/>
                      <a:pt x="1922" y="3393"/>
                      <a:pt x="1831" y="3382"/>
                    </a:cubicBezTo>
                    <a:cubicBezTo>
                      <a:pt x="1748" y="3370"/>
                      <a:pt x="1178" y="3342"/>
                      <a:pt x="1012" y="3065"/>
                    </a:cubicBezTo>
                    <a:cubicBezTo>
                      <a:pt x="770" y="2653"/>
                      <a:pt x="1083" y="2182"/>
                      <a:pt x="1083" y="2182"/>
                    </a:cubicBezTo>
                    <a:cubicBezTo>
                      <a:pt x="1083" y="2182"/>
                      <a:pt x="920" y="2023"/>
                      <a:pt x="1091" y="1718"/>
                    </a:cubicBezTo>
                    <a:cubicBezTo>
                      <a:pt x="1241" y="1449"/>
                      <a:pt x="1380" y="1437"/>
                      <a:pt x="1380" y="1437"/>
                    </a:cubicBezTo>
                    <a:cubicBezTo>
                      <a:pt x="1380" y="1437"/>
                      <a:pt x="1340" y="1326"/>
                      <a:pt x="1455" y="1164"/>
                    </a:cubicBezTo>
                    <a:cubicBezTo>
                      <a:pt x="1602" y="954"/>
                      <a:pt x="1784" y="950"/>
                      <a:pt x="1784" y="950"/>
                    </a:cubicBezTo>
                    <a:cubicBezTo>
                      <a:pt x="1784" y="950"/>
                      <a:pt x="1677" y="827"/>
                      <a:pt x="1922" y="689"/>
                    </a:cubicBezTo>
                    <a:cubicBezTo>
                      <a:pt x="2160" y="554"/>
                      <a:pt x="2489" y="439"/>
                      <a:pt x="2516" y="210"/>
                    </a:cubicBezTo>
                    <a:cubicBezTo>
                      <a:pt x="2544" y="439"/>
                      <a:pt x="2877" y="554"/>
                      <a:pt x="3114" y="689"/>
                    </a:cubicBezTo>
                    <a:cubicBezTo>
                      <a:pt x="3360" y="827"/>
                      <a:pt x="3253" y="950"/>
                      <a:pt x="3253" y="950"/>
                    </a:cubicBezTo>
                    <a:cubicBezTo>
                      <a:pt x="3253" y="950"/>
                      <a:pt x="3435" y="954"/>
                      <a:pt x="3578" y="1164"/>
                    </a:cubicBezTo>
                    <a:cubicBezTo>
                      <a:pt x="3697" y="1326"/>
                      <a:pt x="3657" y="1437"/>
                      <a:pt x="3657" y="1437"/>
                    </a:cubicBezTo>
                    <a:cubicBezTo>
                      <a:pt x="3657" y="1437"/>
                      <a:pt x="3796" y="1449"/>
                      <a:pt x="3946" y="1718"/>
                    </a:cubicBezTo>
                    <a:cubicBezTo>
                      <a:pt x="4116" y="2023"/>
                      <a:pt x="3954" y="2182"/>
                      <a:pt x="3954" y="2182"/>
                    </a:cubicBezTo>
                    <a:close/>
                    <a:moveTo>
                      <a:pt x="4414" y="4546"/>
                    </a:moveTo>
                    <a:cubicBezTo>
                      <a:pt x="4350" y="4637"/>
                      <a:pt x="4287" y="4724"/>
                      <a:pt x="4212" y="4807"/>
                    </a:cubicBezTo>
                    <a:cubicBezTo>
                      <a:pt x="4101" y="4776"/>
                      <a:pt x="4010" y="4732"/>
                      <a:pt x="3919" y="4685"/>
                    </a:cubicBezTo>
                    <a:cubicBezTo>
                      <a:pt x="3776" y="4613"/>
                      <a:pt x="3638" y="4542"/>
                      <a:pt x="3443" y="4542"/>
                    </a:cubicBezTo>
                    <a:cubicBezTo>
                      <a:pt x="3269" y="4542"/>
                      <a:pt x="3143" y="4613"/>
                      <a:pt x="3008" y="4685"/>
                    </a:cubicBezTo>
                    <a:cubicBezTo>
                      <a:pt x="2869" y="4760"/>
                      <a:pt x="2723" y="4835"/>
                      <a:pt x="2513" y="4835"/>
                    </a:cubicBezTo>
                    <a:cubicBezTo>
                      <a:pt x="2315" y="4835"/>
                      <a:pt x="2188" y="4768"/>
                      <a:pt x="2057" y="4700"/>
                    </a:cubicBezTo>
                    <a:cubicBezTo>
                      <a:pt x="1919" y="4625"/>
                      <a:pt x="1776" y="4550"/>
                      <a:pt x="1539" y="4550"/>
                    </a:cubicBezTo>
                    <a:cubicBezTo>
                      <a:pt x="1356" y="4550"/>
                      <a:pt x="1222" y="4617"/>
                      <a:pt x="1083" y="4685"/>
                    </a:cubicBezTo>
                    <a:cubicBezTo>
                      <a:pt x="1000" y="4728"/>
                      <a:pt x="917" y="4772"/>
                      <a:pt x="814" y="4803"/>
                    </a:cubicBezTo>
                    <a:cubicBezTo>
                      <a:pt x="743" y="4720"/>
                      <a:pt x="679" y="4637"/>
                      <a:pt x="620" y="4546"/>
                    </a:cubicBezTo>
                    <a:cubicBezTo>
                      <a:pt x="814" y="4530"/>
                      <a:pt x="952" y="4459"/>
                      <a:pt x="1083" y="4391"/>
                    </a:cubicBezTo>
                    <a:cubicBezTo>
                      <a:pt x="1222" y="4320"/>
                      <a:pt x="1356" y="4257"/>
                      <a:pt x="1539" y="4257"/>
                    </a:cubicBezTo>
                    <a:cubicBezTo>
                      <a:pt x="1776" y="4257"/>
                      <a:pt x="1919" y="4332"/>
                      <a:pt x="2057" y="4407"/>
                    </a:cubicBezTo>
                    <a:cubicBezTo>
                      <a:pt x="2188" y="4475"/>
                      <a:pt x="2315" y="4542"/>
                      <a:pt x="2513" y="4542"/>
                    </a:cubicBezTo>
                    <a:cubicBezTo>
                      <a:pt x="2723" y="4542"/>
                      <a:pt x="2869" y="4463"/>
                      <a:pt x="3008" y="4388"/>
                    </a:cubicBezTo>
                    <a:cubicBezTo>
                      <a:pt x="3143" y="4316"/>
                      <a:pt x="3269" y="4249"/>
                      <a:pt x="3443" y="4249"/>
                    </a:cubicBezTo>
                    <a:cubicBezTo>
                      <a:pt x="3638" y="4249"/>
                      <a:pt x="3776" y="4320"/>
                      <a:pt x="3919" y="4391"/>
                    </a:cubicBezTo>
                    <a:cubicBezTo>
                      <a:pt x="4061" y="4467"/>
                      <a:pt x="4204" y="4538"/>
                      <a:pt x="4414" y="454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47BCCDD3-5331-B0CF-A55D-0F2C6C693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948"/>
                <a:ext cx="562" cy="821"/>
              </a:xfrm>
              <a:custGeom>
                <a:avLst/>
                <a:gdLst>
                  <a:gd name="T0" fmla="*/ 1196 w 2463"/>
                  <a:gd name="T1" fmla="*/ 0 h 3604"/>
                  <a:gd name="T2" fmla="*/ 1263 w 2463"/>
                  <a:gd name="T3" fmla="*/ 0 h 3604"/>
                  <a:gd name="T4" fmla="*/ 1263 w 2463"/>
                  <a:gd name="T5" fmla="*/ 915 h 3604"/>
                  <a:gd name="T6" fmla="*/ 1703 w 2463"/>
                  <a:gd name="T7" fmla="*/ 472 h 3604"/>
                  <a:gd name="T8" fmla="*/ 1758 w 2463"/>
                  <a:gd name="T9" fmla="*/ 527 h 3604"/>
                  <a:gd name="T10" fmla="*/ 1263 w 2463"/>
                  <a:gd name="T11" fmla="*/ 1018 h 3604"/>
                  <a:gd name="T12" fmla="*/ 1263 w 2463"/>
                  <a:gd name="T13" fmla="*/ 1842 h 3604"/>
                  <a:gd name="T14" fmla="*/ 2052 w 2463"/>
                  <a:gd name="T15" fmla="*/ 1058 h 3604"/>
                  <a:gd name="T16" fmla="*/ 2099 w 2463"/>
                  <a:gd name="T17" fmla="*/ 1113 h 3604"/>
                  <a:gd name="T18" fmla="*/ 1263 w 2463"/>
                  <a:gd name="T19" fmla="*/ 1945 h 3604"/>
                  <a:gd name="T20" fmla="*/ 1263 w 2463"/>
                  <a:gd name="T21" fmla="*/ 2899 h 3604"/>
                  <a:gd name="T22" fmla="*/ 2412 w 2463"/>
                  <a:gd name="T23" fmla="*/ 1755 h 3604"/>
                  <a:gd name="T24" fmla="*/ 2463 w 2463"/>
                  <a:gd name="T25" fmla="*/ 1810 h 3604"/>
                  <a:gd name="T26" fmla="*/ 1263 w 2463"/>
                  <a:gd name="T27" fmla="*/ 3002 h 3604"/>
                  <a:gd name="T28" fmla="*/ 1263 w 2463"/>
                  <a:gd name="T29" fmla="*/ 3604 h 3604"/>
                  <a:gd name="T30" fmla="*/ 1196 w 2463"/>
                  <a:gd name="T31" fmla="*/ 3604 h 3604"/>
                  <a:gd name="T32" fmla="*/ 1196 w 2463"/>
                  <a:gd name="T33" fmla="*/ 3002 h 3604"/>
                  <a:gd name="T34" fmla="*/ 0 w 2463"/>
                  <a:gd name="T35" fmla="*/ 1810 h 3604"/>
                  <a:gd name="T36" fmla="*/ 56 w 2463"/>
                  <a:gd name="T37" fmla="*/ 1755 h 3604"/>
                  <a:gd name="T38" fmla="*/ 1196 w 2463"/>
                  <a:gd name="T39" fmla="*/ 2891 h 3604"/>
                  <a:gd name="T40" fmla="*/ 1196 w 2463"/>
                  <a:gd name="T41" fmla="*/ 1941 h 3604"/>
                  <a:gd name="T42" fmla="*/ 365 w 2463"/>
                  <a:gd name="T43" fmla="*/ 1113 h 3604"/>
                  <a:gd name="T44" fmla="*/ 416 w 2463"/>
                  <a:gd name="T45" fmla="*/ 1058 h 3604"/>
                  <a:gd name="T46" fmla="*/ 1196 w 2463"/>
                  <a:gd name="T47" fmla="*/ 1834 h 3604"/>
                  <a:gd name="T48" fmla="*/ 1196 w 2463"/>
                  <a:gd name="T49" fmla="*/ 1014 h 3604"/>
                  <a:gd name="T50" fmla="*/ 709 w 2463"/>
                  <a:gd name="T51" fmla="*/ 527 h 3604"/>
                  <a:gd name="T52" fmla="*/ 760 w 2463"/>
                  <a:gd name="T53" fmla="*/ 472 h 3604"/>
                  <a:gd name="T54" fmla="*/ 1196 w 2463"/>
                  <a:gd name="T55" fmla="*/ 907 h 3604"/>
                  <a:gd name="T56" fmla="*/ 1196 w 2463"/>
                  <a:gd name="T57" fmla="*/ 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63" h="3604">
                    <a:moveTo>
                      <a:pt x="1196" y="0"/>
                    </a:moveTo>
                    <a:lnTo>
                      <a:pt x="1263" y="0"/>
                    </a:lnTo>
                    <a:lnTo>
                      <a:pt x="1263" y="915"/>
                    </a:lnTo>
                    <a:lnTo>
                      <a:pt x="1703" y="472"/>
                    </a:lnTo>
                    <a:lnTo>
                      <a:pt x="1758" y="527"/>
                    </a:lnTo>
                    <a:lnTo>
                      <a:pt x="1263" y="1018"/>
                    </a:lnTo>
                    <a:lnTo>
                      <a:pt x="1263" y="1842"/>
                    </a:lnTo>
                    <a:lnTo>
                      <a:pt x="2052" y="1058"/>
                    </a:lnTo>
                    <a:lnTo>
                      <a:pt x="2099" y="1113"/>
                    </a:lnTo>
                    <a:lnTo>
                      <a:pt x="1263" y="1945"/>
                    </a:lnTo>
                    <a:lnTo>
                      <a:pt x="1263" y="2899"/>
                    </a:lnTo>
                    <a:lnTo>
                      <a:pt x="2412" y="1755"/>
                    </a:lnTo>
                    <a:lnTo>
                      <a:pt x="2463" y="1810"/>
                    </a:lnTo>
                    <a:lnTo>
                      <a:pt x="1263" y="3002"/>
                    </a:lnTo>
                    <a:lnTo>
                      <a:pt x="1263" y="3604"/>
                    </a:lnTo>
                    <a:lnTo>
                      <a:pt x="1196" y="3604"/>
                    </a:lnTo>
                    <a:lnTo>
                      <a:pt x="1196" y="3002"/>
                    </a:lnTo>
                    <a:lnTo>
                      <a:pt x="0" y="1810"/>
                    </a:lnTo>
                    <a:lnTo>
                      <a:pt x="56" y="1755"/>
                    </a:lnTo>
                    <a:lnTo>
                      <a:pt x="1196" y="2891"/>
                    </a:lnTo>
                    <a:lnTo>
                      <a:pt x="1196" y="1941"/>
                    </a:lnTo>
                    <a:lnTo>
                      <a:pt x="365" y="1113"/>
                    </a:lnTo>
                    <a:lnTo>
                      <a:pt x="416" y="1058"/>
                    </a:lnTo>
                    <a:lnTo>
                      <a:pt x="1196" y="1834"/>
                    </a:lnTo>
                    <a:lnTo>
                      <a:pt x="1196" y="1014"/>
                    </a:lnTo>
                    <a:lnTo>
                      <a:pt x="709" y="527"/>
                    </a:lnTo>
                    <a:lnTo>
                      <a:pt x="760" y="472"/>
                    </a:lnTo>
                    <a:lnTo>
                      <a:pt x="1196" y="907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11948A01-4A72-1DB2-8FD6-9042AF55BC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8" y="1249"/>
                <a:ext cx="411" cy="450"/>
              </a:xfrm>
              <a:custGeom>
                <a:avLst/>
                <a:gdLst>
                  <a:gd name="T0" fmla="*/ 1712 w 1797"/>
                  <a:gd name="T1" fmla="*/ 1967 h 1975"/>
                  <a:gd name="T2" fmla="*/ 1536 w 1797"/>
                  <a:gd name="T3" fmla="*/ 1967 h 1975"/>
                  <a:gd name="T4" fmla="*/ 1414 w 1797"/>
                  <a:gd name="T5" fmla="*/ 1975 h 1975"/>
                  <a:gd name="T6" fmla="*/ 1395 w 1797"/>
                  <a:gd name="T7" fmla="*/ 1860 h 1975"/>
                  <a:gd name="T8" fmla="*/ 1296 w 1797"/>
                  <a:gd name="T9" fmla="*/ 1527 h 1975"/>
                  <a:gd name="T10" fmla="*/ 1203 w 1797"/>
                  <a:gd name="T11" fmla="*/ 1255 h 1975"/>
                  <a:gd name="T12" fmla="*/ 1035 w 1797"/>
                  <a:gd name="T13" fmla="*/ 1249 h 1975"/>
                  <a:gd name="T14" fmla="*/ 707 w 1797"/>
                  <a:gd name="T15" fmla="*/ 1249 h 1975"/>
                  <a:gd name="T16" fmla="*/ 515 w 1797"/>
                  <a:gd name="T17" fmla="*/ 1255 h 1975"/>
                  <a:gd name="T18" fmla="*/ 421 w 1797"/>
                  <a:gd name="T19" fmla="*/ 1505 h 1975"/>
                  <a:gd name="T20" fmla="*/ 342 w 1797"/>
                  <a:gd name="T21" fmla="*/ 1846 h 1975"/>
                  <a:gd name="T22" fmla="*/ 361 w 1797"/>
                  <a:gd name="T23" fmla="*/ 1973 h 1975"/>
                  <a:gd name="T24" fmla="*/ 276 w 1797"/>
                  <a:gd name="T25" fmla="*/ 1967 h 1975"/>
                  <a:gd name="T26" fmla="*/ 86 w 1797"/>
                  <a:gd name="T27" fmla="*/ 1967 h 1975"/>
                  <a:gd name="T28" fmla="*/ 11 w 1797"/>
                  <a:gd name="T29" fmla="*/ 1973 h 1975"/>
                  <a:gd name="T30" fmla="*/ 0 w 1797"/>
                  <a:gd name="T31" fmla="*/ 1956 h 1975"/>
                  <a:gd name="T32" fmla="*/ 66 w 1797"/>
                  <a:gd name="T33" fmla="*/ 1832 h 1975"/>
                  <a:gd name="T34" fmla="*/ 143 w 1797"/>
                  <a:gd name="T35" fmla="*/ 1676 h 1975"/>
                  <a:gd name="T36" fmla="*/ 218 w 1797"/>
                  <a:gd name="T37" fmla="*/ 1505 h 1975"/>
                  <a:gd name="T38" fmla="*/ 674 w 1797"/>
                  <a:gd name="T39" fmla="*/ 383 h 1975"/>
                  <a:gd name="T40" fmla="*/ 790 w 1797"/>
                  <a:gd name="T41" fmla="*/ 39 h 1975"/>
                  <a:gd name="T42" fmla="*/ 848 w 1797"/>
                  <a:gd name="T43" fmla="*/ 30 h 1975"/>
                  <a:gd name="T44" fmla="*/ 969 w 1797"/>
                  <a:gd name="T45" fmla="*/ 11 h 1975"/>
                  <a:gd name="T46" fmla="*/ 1029 w 1797"/>
                  <a:gd name="T47" fmla="*/ 0 h 1975"/>
                  <a:gd name="T48" fmla="*/ 1115 w 1797"/>
                  <a:gd name="T49" fmla="*/ 281 h 1975"/>
                  <a:gd name="T50" fmla="*/ 1571 w 1797"/>
                  <a:gd name="T51" fmla="*/ 1494 h 1975"/>
                  <a:gd name="T52" fmla="*/ 1731 w 1797"/>
                  <a:gd name="T53" fmla="*/ 1854 h 1975"/>
                  <a:gd name="T54" fmla="*/ 1797 w 1797"/>
                  <a:gd name="T55" fmla="*/ 1973 h 1975"/>
                  <a:gd name="T56" fmla="*/ 1712 w 1797"/>
                  <a:gd name="T57" fmla="*/ 1967 h 1975"/>
                  <a:gd name="T58" fmla="*/ 873 w 1797"/>
                  <a:gd name="T59" fmla="*/ 305 h 1975"/>
                  <a:gd name="T60" fmla="*/ 573 w 1797"/>
                  <a:gd name="T61" fmla="*/ 1095 h 1975"/>
                  <a:gd name="T62" fmla="*/ 735 w 1797"/>
                  <a:gd name="T63" fmla="*/ 1101 h 1975"/>
                  <a:gd name="T64" fmla="*/ 1002 w 1797"/>
                  <a:gd name="T65" fmla="*/ 1101 h 1975"/>
                  <a:gd name="T66" fmla="*/ 1145 w 1797"/>
                  <a:gd name="T67" fmla="*/ 1095 h 1975"/>
                  <a:gd name="T68" fmla="*/ 873 w 1797"/>
                  <a:gd name="T69" fmla="*/ 305 h 1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7" h="1975">
                    <a:moveTo>
                      <a:pt x="1712" y="1967"/>
                    </a:moveTo>
                    <a:lnTo>
                      <a:pt x="1536" y="1967"/>
                    </a:lnTo>
                    <a:lnTo>
                      <a:pt x="1414" y="1975"/>
                    </a:lnTo>
                    <a:cubicBezTo>
                      <a:pt x="1406" y="1923"/>
                      <a:pt x="1401" y="1885"/>
                      <a:pt x="1395" y="1860"/>
                    </a:cubicBezTo>
                    <a:cubicBezTo>
                      <a:pt x="1379" y="1772"/>
                      <a:pt x="1351" y="1687"/>
                      <a:pt x="1296" y="1527"/>
                    </a:cubicBezTo>
                    <a:lnTo>
                      <a:pt x="1203" y="1255"/>
                    </a:lnTo>
                    <a:lnTo>
                      <a:pt x="1035" y="1249"/>
                    </a:lnTo>
                    <a:lnTo>
                      <a:pt x="707" y="1249"/>
                    </a:lnTo>
                    <a:lnTo>
                      <a:pt x="515" y="1255"/>
                    </a:lnTo>
                    <a:lnTo>
                      <a:pt x="421" y="1505"/>
                    </a:lnTo>
                    <a:cubicBezTo>
                      <a:pt x="369" y="1648"/>
                      <a:pt x="342" y="1764"/>
                      <a:pt x="342" y="1846"/>
                    </a:cubicBezTo>
                    <a:cubicBezTo>
                      <a:pt x="342" y="1887"/>
                      <a:pt x="344" y="1915"/>
                      <a:pt x="361" y="1973"/>
                    </a:cubicBezTo>
                    <a:lnTo>
                      <a:pt x="276" y="1967"/>
                    </a:lnTo>
                    <a:lnTo>
                      <a:pt x="86" y="1967"/>
                    </a:lnTo>
                    <a:lnTo>
                      <a:pt x="11" y="1973"/>
                    </a:lnTo>
                    <a:lnTo>
                      <a:pt x="0" y="1956"/>
                    </a:lnTo>
                    <a:cubicBezTo>
                      <a:pt x="31" y="1901"/>
                      <a:pt x="53" y="1860"/>
                      <a:pt x="66" y="1832"/>
                    </a:cubicBezTo>
                    <a:cubicBezTo>
                      <a:pt x="86" y="1797"/>
                      <a:pt x="110" y="1744"/>
                      <a:pt x="143" y="1676"/>
                    </a:cubicBezTo>
                    <a:cubicBezTo>
                      <a:pt x="176" y="1604"/>
                      <a:pt x="201" y="1546"/>
                      <a:pt x="218" y="1505"/>
                    </a:cubicBezTo>
                    <a:lnTo>
                      <a:pt x="674" y="383"/>
                    </a:lnTo>
                    <a:cubicBezTo>
                      <a:pt x="740" y="223"/>
                      <a:pt x="754" y="176"/>
                      <a:pt x="790" y="39"/>
                    </a:cubicBezTo>
                    <a:lnTo>
                      <a:pt x="848" y="30"/>
                    </a:lnTo>
                    <a:lnTo>
                      <a:pt x="969" y="11"/>
                    </a:lnTo>
                    <a:lnTo>
                      <a:pt x="1029" y="0"/>
                    </a:lnTo>
                    <a:cubicBezTo>
                      <a:pt x="1057" y="116"/>
                      <a:pt x="1068" y="160"/>
                      <a:pt x="1115" y="281"/>
                    </a:cubicBezTo>
                    <a:lnTo>
                      <a:pt x="1571" y="1494"/>
                    </a:lnTo>
                    <a:cubicBezTo>
                      <a:pt x="1607" y="1593"/>
                      <a:pt x="1665" y="1722"/>
                      <a:pt x="1731" y="1854"/>
                    </a:cubicBezTo>
                    <a:cubicBezTo>
                      <a:pt x="1756" y="1904"/>
                      <a:pt x="1767" y="1923"/>
                      <a:pt x="1797" y="1973"/>
                    </a:cubicBezTo>
                    <a:lnTo>
                      <a:pt x="1712" y="1967"/>
                    </a:lnTo>
                    <a:close/>
                    <a:moveTo>
                      <a:pt x="873" y="305"/>
                    </a:moveTo>
                    <a:lnTo>
                      <a:pt x="573" y="1095"/>
                    </a:lnTo>
                    <a:lnTo>
                      <a:pt x="735" y="1101"/>
                    </a:lnTo>
                    <a:lnTo>
                      <a:pt x="1002" y="1101"/>
                    </a:lnTo>
                    <a:lnTo>
                      <a:pt x="1145" y="1095"/>
                    </a:lnTo>
                    <a:lnTo>
                      <a:pt x="873" y="30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A0867DF6-DDF4-5574-9502-3B7A42E72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1262"/>
                <a:ext cx="296" cy="439"/>
              </a:xfrm>
              <a:custGeom>
                <a:avLst/>
                <a:gdLst>
                  <a:gd name="T0" fmla="*/ 1268 w 1296"/>
                  <a:gd name="T1" fmla="*/ 1719 h 1926"/>
                  <a:gd name="T2" fmla="*/ 1243 w 1296"/>
                  <a:gd name="T3" fmla="*/ 1827 h 1926"/>
                  <a:gd name="T4" fmla="*/ 1224 w 1296"/>
                  <a:gd name="T5" fmla="*/ 1926 h 1926"/>
                  <a:gd name="T6" fmla="*/ 1117 w 1296"/>
                  <a:gd name="T7" fmla="*/ 1920 h 1926"/>
                  <a:gd name="T8" fmla="*/ 784 w 1296"/>
                  <a:gd name="T9" fmla="*/ 1915 h 1926"/>
                  <a:gd name="T10" fmla="*/ 415 w 1296"/>
                  <a:gd name="T11" fmla="*/ 1909 h 1926"/>
                  <a:gd name="T12" fmla="*/ 143 w 1296"/>
                  <a:gd name="T13" fmla="*/ 1915 h 1926"/>
                  <a:gd name="T14" fmla="*/ 159 w 1296"/>
                  <a:gd name="T15" fmla="*/ 1791 h 1926"/>
                  <a:gd name="T16" fmla="*/ 179 w 1296"/>
                  <a:gd name="T17" fmla="*/ 1392 h 1926"/>
                  <a:gd name="T18" fmla="*/ 181 w 1296"/>
                  <a:gd name="T19" fmla="*/ 487 h 1926"/>
                  <a:gd name="T20" fmla="*/ 162 w 1296"/>
                  <a:gd name="T21" fmla="*/ 201 h 1926"/>
                  <a:gd name="T22" fmla="*/ 27 w 1296"/>
                  <a:gd name="T23" fmla="*/ 115 h 1926"/>
                  <a:gd name="T24" fmla="*/ 0 w 1296"/>
                  <a:gd name="T25" fmla="*/ 115 h 1926"/>
                  <a:gd name="T26" fmla="*/ 52 w 1296"/>
                  <a:gd name="T27" fmla="*/ 0 h 1926"/>
                  <a:gd name="T28" fmla="*/ 121 w 1296"/>
                  <a:gd name="T29" fmla="*/ 3 h 1926"/>
                  <a:gd name="T30" fmla="*/ 377 w 1296"/>
                  <a:gd name="T31" fmla="*/ 3 h 1926"/>
                  <a:gd name="T32" fmla="*/ 462 w 1296"/>
                  <a:gd name="T33" fmla="*/ 0 h 1926"/>
                  <a:gd name="T34" fmla="*/ 446 w 1296"/>
                  <a:gd name="T35" fmla="*/ 201 h 1926"/>
                  <a:gd name="T36" fmla="*/ 440 w 1296"/>
                  <a:gd name="T37" fmla="*/ 498 h 1926"/>
                  <a:gd name="T38" fmla="*/ 437 w 1296"/>
                  <a:gd name="T39" fmla="*/ 1403 h 1926"/>
                  <a:gd name="T40" fmla="*/ 443 w 1296"/>
                  <a:gd name="T41" fmla="*/ 1527 h 1926"/>
                  <a:gd name="T42" fmla="*/ 492 w 1296"/>
                  <a:gd name="T43" fmla="*/ 1703 h 1926"/>
                  <a:gd name="T44" fmla="*/ 762 w 1296"/>
                  <a:gd name="T45" fmla="*/ 1761 h 1926"/>
                  <a:gd name="T46" fmla="*/ 1015 w 1296"/>
                  <a:gd name="T47" fmla="*/ 1741 h 1926"/>
                  <a:gd name="T48" fmla="*/ 1125 w 1296"/>
                  <a:gd name="T49" fmla="*/ 1708 h 1926"/>
                  <a:gd name="T50" fmla="*/ 1260 w 1296"/>
                  <a:gd name="T51" fmla="*/ 1612 h 1926"/>
                  <a:gd name="T52" fmla="*/ 1296 w 1296"/>
                  <a:gd name="T53" fmla="*/ 1634 h 1926"/>
                  <a:gd name="T54" fmla="*/ 1268 w 1296"/>
                  <a:gd name="T55" fmla="*/ 1719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96" h="1926">
                    <a:moveTo>
                      <a:pt x="1268" y="1719"/>
                    </a:moveTo>
                    <a:lnTo>
                      <a:pt x="1243" y="1827"/>
                    </a:lnTo>
                    <a:lnTo>
                      <a:pt x="1224" y="1926"/>
                    </a:lnTo>
                    <a:cubicBezTo>
                      <a:pt x="1175" y="1923"/>
                      <a:pt x="1139" y="1920"/>
                      <a:pt x="1117" y="1920"/>
                    </a:cubicBezTo>
                    <a:cubicBezTo>
                      <a:pt x="1106" y="1920"/>
                      <a:pt x="996" y="1917"/>
                      <a:pt x="784" y="1915"/>
                    </a:cubicBezTo>
                    <a:lnTo>
                      <a:pt x="415" y="1909"/>
                    </a:lnTo>
                    <a:lnTo>
                      <a:pt x="143" y="1915"/>
                    </a:lnTo>
                    <a:cubicBezTo>
                      <a:pt x="151" y="1860"/>
                      <a:pt x="157" y="1818"/>
                      <a:pt x="159" y="1791"/>
                    </a:cubicBezTo>
                    <a:cubicBezTo>
                      <a:pt x="176" y="1670"/>
                      <a:pt x="179" y="1645"/>
                      <a:pt x="179" y="1392"/>
                    </a:cubicBezTo>
                    <a:lnTo>
                      <a:pt x="181" y="487"/>
                    </a:lnTo>
                    <a:cubicBezTo>
                      <a:pt x="181" y="352"/>
                      <a:pt x="176" y="256"/>
                      <a:pt x="162" y="201"/>
                    </a:cubicBezTo>
                    <a:cubicBezTo>
                      <a:pt x="148" y="143"/>
                      <a:pt x="107" y="115"/>
                      <a:pt x="27" y="115"/>
                    </a:cubicBezTo>
                    <a:lnTo>
                      <a:pt x="0" y="115"/>
                    </a:lnTo>
                    <a:lnTo>
                      <a:pt x="52" y="0"/>
                    </a:lnTo>
                    <a:lnTo>
                      <a:pt x="121" y="3"/>
                    </a:lnTo>
                    <a:lnTo>
                      <a:pt x="377" y="3"/>
                    </a:lnTo>
                    <a:lnTo>
                      <a:pt x="462" y="0"/>
                    </a:lnTo>
                    <a:cubicBezTo>
                      <a:pt x="454" y="88"/>
                      <a:pt x="448" y="157"/>
                      <a:pt x="446" y="201"/>
                    </a:cubicBezTo>
                    <a:cubicBezTo>
                      <a:pt x="443" y="247"/>
                      <a:pt x="440" y="347"/>
                      <a:pt x="440" y="498"/>
                    </a:cubicBezTo>
                    <a:lnTo>
                      <a:pt x="437" y="1403"/>
                    </a:lnTo>
                    <a:cubicBezTo>
                      <a:pt x="437" y="1436"/>
                      <a:pt x="440" y="1477"/>
                      <a:pt x="443" y="1527"/>
                    </a:cubicBezTo>
                    <a:cubicBezTo>
                      <a:pt x="448" y="1629"/>
                      <a:pt x="459" y="1667"/>
                      <a:pt x="492" y="1703"/>
                    </a:cubicBezTo>
                    <a:cubicBezTo>
                      <a:pt x="536" y="1747"/>
                      <a:pt x="600" y="1761"/>
                      <a:pt x="762" y="1761"/>
                    </a:cubicBezTo>
                    <a:cubicBezTo>
                      <a:pt x="861" y="1761"/>
                      <a:pt x="941" y="1755"/>
                      <a:pt x="1015" y="1741"/>
                    </a:cubicBezTo>
                    <a:cubicBezTo>
                      <a:pt x="1051" y="1736"/>
                      <a:pt x="1089" y="1725"/>
                      <a:pt x="1125" y="1708"/>
                    </a:cubicBezTo>
                    <a:cubicBezTo>
                      <a:pt x="1180" y="1686"/>
                      <a:pt x="1205" y="1667"/>
                      <a:pt x="1260" y="1612"/>
                    </a:cubicBezTo>
                    <a:lnTo>
                      <a:pt x="1296" y="1634"/>
                    </a:lnTo>
                    <a:lnTo>
                      <a:pt x="1268" y="171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B1BD63D7-15D9-5233-A8F4-436D9485D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1261"/>
                <a:ext cx="295" cy="440"/>
              </a:xfrm>
              <a:custGeom>
                <a:avLst/>
                <a:gdLst>
                  <a:gd name="T0" fmla="*/ 1268 w 1293"/>
                  <a:gd name="T1" fmla="*/ 1725 h 1932"/>
                  <a:gd name="T2" fmla="*/ 1243 w 1293"/>
                  <a:gd name="T3" fmla="*/ 1833 h 1932"/>
                  <a:gd name="T4" fmla="*/ 1224 w 1293"/>
                  <a:gd name="T5" fmla="*/ 1932 h 1932"/>
                  <a:gd name="T6" fmla="*/ 1117 w 1293"/>
                  <a:gd name="T7" fmla="*/ 1926 h 1932"/>
                  <a:gd name="T8" fmla="*/ 784 w 1293"/>
                  <a:gd name="T9" fmla="*/ 1921 h 1932"/>
                  <a:gd name="T10" fmla="*/ 415 w 1293"/>
                  <a:gd name="T11" fmla="*/ 1915 h 1932"/>
                  <a:gd name="T12" fmla="*/ 143 w 1293"/>
                  <a:gd name="T13" fmla="*/ 1921 h 1932"/>
                  <a:gd name="T14" fmla="*/ 160 w 1293"/>
                  <a:gd name="T15" fmla="*/ 1797 h 1932"/>
                  <a:gd name="T16" fmla="*/ 179 w 1293"/>
                  <a:gd name="T17" fmla="*/ 1398 h 1932"/>
                  <a:gd name="T18" fmla="*/ 181 w 1293"/>
                  <a:gd name="T19" fmla="*/ 493 h 1932"/>
                  <a:gd name="T20" fmla="*/ 162 w 1293"/>
                  <a:gd name="T21" fmla="*/ 207 h 1932"/>
                  <a:gd name="T22" fmla="*/ 27 w 1293"/>
                  <a:gd name="T23" fmla="*/ 121 h 1932"/>
                  <a:gd name="T24" fmla="*/ 0 w 1293"/>
                  <a:gd name="T25" fmla="*/ 121 h 1932"/>
                  <a:gd name="T26" fmla="*/ 52 w 1293"/>
                  <a:gd name="T27" fmla="*/ 6 h 1932"/>
                  <a:gd name="T28" fmla="*/ 275 w 1293"/>
                  <a:gd name="T29" fmla="*/ 9 h 1932"/>
                  <a:gd name="T30" fmla="*/ 657 w 1293"/>
                  <a:gd name="T31" fmla="*/ 9 h 1932"/>
                  <a:gd name="T32" fmla="*/ 1183 w 1293"/>
                  <a:gd name="T33" fmla="*/ 0 h 1932"/>
                  <a:gd name="T34" fmla="*/ 1147 w 1293"/>
                  <a:gd name="T35" fmla="*/ 88 h 1932"/>
                  <a:gd name="T36" fmla="*/ 1111 w 1293"/>
                  <a:gd name="T37" fmla="*/ 201 h 1932"/>
                  <a:gd name="T38" fmla="*/ 1092 w 1293"/>
                  <a:gd name="T39" fmla="*/ 270 h 1932"/>
                  <a:gd name="T40" fmla="*/ 1059 w 1293"/>
                  <a:gd name="T41" fmla="*/ 275 h 1932"/>
                  <a:gd name="T42" fmla="*/ 919 w 1293"/>
                  <a:gd name="T43" fmla="*/ 185 h 1932"/>
                  <a:gd name="T44" fmla="*/ 652 w 1293"/>
                  <a:gd name="T45" fmla="*/ 152 h 1932"/>
                  <a:gd name="T46" fmla="*/ 451 w 1293"/>
                  <a:gd name="T47" fmla="*/ 160 h 1932"/>
                  <a:gd name="T48" fmla="*/ 440 w 1293"/>
                  <a:gd name="T49" fmla="*/ 493 h 1932"/>
                  <a:gd name="T50" fmla="*/ 440 w 1293"/>
                  <a:gd name="T51" fmla="*/ 820 h 1932"/>
                  <a:gd name="T52" fmla="*/ 558 w 1293"/>
                  <a:gd name="T53" fmla="*/ 820 h 1932"/>
                  <a:gd name="T54" fmla="*/ 619 w 1293"/>
                  <a:gd name="T55" fmla="*/ 820 h 1932"/>
                  <a:gd name="T56" fmla="*/ 768 w 1293"/>
                  <a:gd name="T57" fmla="*/ 820 h 1932"/>
                  <a:gd name="T58" fmla="*/ 1065 w 1293"/>
                  <a:gd name="T59" fmla="*/ 804 h 1932"/>
                  <a:gd name="T60" fmla="*/ 1056 w 1293"/>
                  <a:gd name="T61" fmla="*/ 861 h 1932"/>
                  <a:gd name="T62" fmla="*/ 1054 w 1293"/>
                  <a:gd name="T63" fmla="*/ 947 h 1932"/>
                  <a:gd name="T64" fmla="*/ 1059 w 1293"/>
                  <a:gd name="T65" fmla="*/ 1005 h 1932"/>
                  <a:gd name="T66" fmla="*/ 935 w 1293"/>
                  <a:gd name="T67" fmla="*/ 996 h 1932"/>
                  <a:gd name="T68" fmla="*/ 666 w 1293"/>
                  <a:gd name="T69" fmla="*/ 988 h 1932"/>
                  <a:gd name="T70" fmla="*/ 437 w 1293"/>
                  <a:gd name="T71" fmla="*/ 994 h 1932"/>
                  <a:gd name="T72" fmla="*/ 437 w 1293"/>
                  <a:gd name="T73" fmla="*/ 1406 h 1932"/>
                  <a:gd name="T74" fmla="*/ 443 w 1293"/>
                  <a:gd name="T75" fmla="*/ 1533 h 1932"/>
                  <a:gd name="T76" fmla="*/ 492 w 1293"/>
                  <a:gd name="T77" fmla="*/ 1709 h 1932"/>
                  <a:gd name="T78" fmla="*/ 759 w 1293"/>
                  <a:gd name="T79" fmla="*/ 1767 h 1932"/>
                  <a:gd name="T80" fmla="*/ 1015 w 1293"/>
                  <a:gd name="T81" fmla="*/ 1747 h 1932"/>
                  <a:gd name="T82" fmla="*/ 1125 w 1293"/>
                  <a:gd name="T83" fmla="*/ 1714 h 1932"/>
                  <a:gd name="T84" fmla="*/ 1257 w 1293"/>
                  <a:gd name="T85" fmla="*/ 1621 h 1932"/>
                  <a:gd name="T86" fmla="*/ 1293 w 1293"/>
                  <a:gd name="T87" fmla="*/ 1637 h 1932"/>
                  <a:gd name="T88" fmla="*/ 1268 w 1293"/>
                  <a:gd name="T89" fmla="*/ 1725 h 1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3" h="1932">
                    <a:moveTo>
                      <a:pt x="1268" y="1725"/>
                    </a:moveTo>
                    <a:lnTo>
                      <a:pt x="1243" y="1833"/>
                    </a:lnTo>
                    <a:lnTo>
                      <a:pt x="1224" y="1932"/>
                    </a:lnTo>
                    <a:cubicBezTo>
                      <a:pt x="1175" y="1929"/>
                      <a:pt x="1139" y="1926"/>
                      <a:pt x="1117" y="1926"/>
                    </a:cubicBezTo>
                    <a:cubicBezTo>
                      <a:pt x="1106" y="1926"/>
                      <a:pt x="996" y="1923"/>
                      <a:pt x="784" y="1921"/>
                    </a:cubicBezTo>
                    <a:lnTo>
                      <a:pt x="415" y="1915"/>
                    </a:lnTo>
                    <a:lnTo>
                      <a:pt x="143" y="1921"/>
                    </a:lnTo>
                    <a:cubicBezTo>
                      <a:pt x="151" y="1866"/>
                      <a:pt x="157" y="1824"/>
                      <a:pt x="160" y="1797"/>
                    </a:cubicBezTo>
                    <a:cubicBezTo>
                      <a:pt x="176" y="1676"/>
                      <a:pt x="179" y="1651"/>
                      <a:pt x="179" y="1398"/>
                    </a:cubicBezTo>
                    <a:lnTo>
                      <a:pt x="181" y="493"/>
                    </a:lnTo>
                    <a:cubicBezTo>
                      <a:pt x="181" y="358"/>
                      <a:pt x="176" y="262"/>
                      <a:pt x="162" y="207"/>
                    </a:cubicBezTo>
                    <a:cubicBezTo>
                      <a:pt x="149" y="149"/>
                      <a:pt x="107" y="121"/>
                      <a:pt x="27" y="121"/>
                    </a:cubicBezTo>
                    <a:lnTo>
                      <a:pt x="0" y="121"/>
                    </a:lnTo>
                    <a:lnTo>
                      <a:pt x="52" y="6"/>
                    </a:lnTo>
                    <a:lnTo>
                      <a:pt x="275" y="9"/>
                    </a:lnTo>
                    <a:lnTo>
                      <a:pt x="657" y="9"/>
                    </a:lnTo>
                    <a:cubicBezTo>
                      <a:pt x="968" y="9"/>
                      <a:pt x="999" y="6"/>
                      <a:pt x="1183" y="0"/>
                    </a:cubicBezTo>
                    <a:lnTo>
                      <a:pt x="1147" y="88"/>
                    </a:lnTo>
                    <a:lnTo>
                      <a:pt x="1111" y="201"/>
                    </a:lnTo>
                    <a:lnTo>
                      <a:pt x="1092" y="270"/>
                    </a:lnTo>
                    <a:lnTo>
                      <a:pt x="1059" y="275"/>
                    </a:lnTo>
                    <a:cubicBezTo>
                      <a:pt x="1010" y="220"/>
                      <a:pt x="985" y="204"/>
                      <a:pt x="919" y="185"/>
                    </a:cubicBezTo>
                    <a:cubicBezTo>
                      <a:pt x="845" y="163"/>
                      <a:pt x="754" y="152"/>
                      <a:pt x="652" y="152"/>
                    </a:cubicBezTo>
                    <a:cubicBezTo>
                      <a:pt x="608" y="152"/>
                      <a:pt x="534" y="154"/>
                      <a:pt x="451" y="160"/>
                    </a:cubicBezTo>
                    <a:lnTo>
                      <a:pt x="440" y="493"/>
                    </a:lnTo>
                    <a:lnTo>
                      <a:pt x="440" y="820"/>
                    </a:lnTo>
                    <a:lnTo>
                      <a:pt x="558" y="820"/>
                    </a:lnTo>
                    <a:lnTo>
                      <a:pt x="619" y="820"/>
                    </a:lnTo>
                    <a:lnTo>
                      <a:pt x="768" y="820"/>
                    </a:lnTo>
                    <a:cubicBezTo>
                      <a:pt x="883" y="820"/>
                      <a:pt x="933" y="815"/>
                      <a:pt x="1065" y="804"/>
                    </a:cubicBezTo>
                    <a:lnTo>
                      <a:pt x="1056" y="861"/>
                    </a:lnTo>
                    <a:lnTo>
                      <a:pt x="1054" y="947"/>
                    </a:lnTo>
                    <a:lnTo>
                      <a:pt x="1059" y="1005"/>
                    </a:lnTo>
                    <a:cubicBezTo>
                      <a:pt x="1004" y="999"/>
                      <a:pt x="963" y="996"/>
                      <a:pt x="935" y="996"/>
                    </a:cubicBezTo>
                    <a:cubicBezTo>
                      <a:pt x="842" y="991"/>
                      <a:pt x="754" y="988"/>
                      <a:pt x="666" y="988"/>
                    </a:cubicBezTo>
                    <a:cubicBezTo>
                      <a:pt x="591" y="988"/>
                      <a:pt x="547" y="988"/>
                      <a:pt x="437" y="994"/>
                    </a:cubicBezTo>
                    <a:lnTo>
                      <a:pt x="437" y="1406"/>
                    </a:lnTo>
                    <a:cubicBezTo>
                      <a:pt x="437" y="1439"/>
                      <a:pt x="440" y="1480"/>
                      <a:pt x="443" y="1533"/>
                    </a:cubicBezTo>
                    <a:cubicBezTo>
                      <a:pt x="448" y="1632"/>
                      <a:pt x="459" y="1673"/>
                      <a:pt x="492" y="1709"/>
                    </a:cubicBezTo>
                    <a:cubicBezTo>
                      <a:pt x="536" y="1753"/>
                      <a:pt x="600" y="1767"/>
                      <a:pt x="759" y="1767"/>
                    </a:cubicBezTo>
                    <a:cubicBezTo>
                      <a:pt x="861" y="1767"/>
                      <a:pt x="941" y="1761"/>
                      <a:pt x="1015" y="1747"/>
                    </a:cubicBezTo>
                    <a:cubicBezTo>
                      <a:pt x="1051" y="1742"/>
                      <a:pt x="1089" y="1731"/>
                      <a:pt x="1125" y="1714"/>
                    </a:cubicBezTo>
                    <a:cubicBezTo>
                      <a:pt x="1175" y="1692"/>
                      <a:pt x="1202" y="1673"/>
                      <a:pt x="1257" y="1621"/>
                    </a:cubicBezTo>
                    <a:lnTo>
                      <a:pt x="1293" y="1637"/>
                    </a:lnTo>
                    <a:lnTo>
                      <a:pt x="1268" y="172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3D81D-C114-42CF-B7D5-16DF71662E5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15937" y="1570327"/>
            <a:ext cx="11154725" cy="4431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FE0E6-B8EB-431C-8E63-15E1C8307ED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15937" y="2312988"/>
            <a:ext cx="11154725" cy="3995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BD6BB-AED7-473D-876B-BD23085717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1094713" y="6554299"/>
            <a:ext cx="586750" cy="123111"/>
          </a:xfrm>
          <a:prstGeom prst="rect">
            <a:avLst/>
          </a:prstGeom>
        </p:spPr>
        <p:txBody>
          <a:bodyPr vert="horz" wrap="none" lIns="10800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År-månad-dag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160F3-C135-41A3-8450-42E8649584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1567199" y="373251"/>
            <a:ext cx="109119" cy="153888"/>
          </a:xfrm>
          <a:prstGeom prst="rect">
            <a:avLst/>
          </a:prstGeom>
        </p:spPr>
        <p:txBody>
          <a:bodyPr vert="horz" wrap="none" lIns="108000" tIns="0" rIns="0" bIns="0" rtlCol="0" anchor="ctr">
            <a:spAutoFit/>
          </a:bodyPr>
          <a:lstStyle>
            <a:lvl1pPr algn="r"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557D3-3365-4C7D-879D-3C22B36384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54483" y="306933"/>
            <a:ext cx="10800" cy="286524"/>
          </a:xfrm>
          <a:prstGeom prst="rect">
            <a:avLst/>
          </a:prstGeom>
          <a:solidFill>
            <a:schemeClr val="bg2"/>
          </a:solidFill>
        </p:spPr>
        <p:txBody>
          <a:bodyPr vert="horz" wrap="none" lIns="144000" tIns="0" rIns="0" bIns="0" rtlCol="0" anchor="ctr">
            <a:noAutofit/>
          </a:bodyPr>
          <a:lstStyle>
            <a:lvl1pPr algn="l"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fld id="{767C95B9-7351-4870-9180-D26802608E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398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4003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  <p:sldLayoutId id="2147483991" r:id="rId19"/>
    <p:sldLayoutId id="2147483992" r:id="rId20"/>
    <p:sldLayoutId id="2147483996" r:id="rId21"/>
    <p:sldLayoutId id="2147483997" r:id="rId22"/>
    <p:sldLayoutId id="2147483998" r:id="rId23"/>
    <p:sldLayoutId id="2147483999" r:id="rId24"/>
    <p:sldLayoutId id="2147484000" r:id="rId25"/>
    <p:sldLayoutId id="2147484001" r:id="rId26"/>
    <p:sldLayoutId id="2147484002" r:id="rId27"/>
    <p:sldLayoutId id="2147484016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250" indent="-222250" algn="l" defTabSz="914400" rtl="0" eaLnBrk="1" latinLnBrk="0" hangingPunct="1">
        <a:lnSpc>
          <a:spcPct val="90000"/>
        </a:lnSpc>
        <a:spcBef>
          <a:spcPts val="1200"/>
        </a:spcBef>
        <a:buClr>
          <a:schemeClr val="accent4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23838" algn="l" defTabSz="914400" rtl="0" eaLnBrk="1" latinLnBrk="0" hangingPunct="1">
        <a:lnSpc>
          <a:spcPct val="85000"/>
        </a:lnSpc>
        <a:spcBef>
          <a:spcPts val="500"/>
        </a:spcBef>
        <a:buFont typeface="Calibri" panose="020F050202020403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77800" algn="l" defTabSz="914400" rtl="0" eaLnBrk="1" latinLnBrk="0" hangingPunct="1">
        <a:lnSpc>
          <a:spcPct val="85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80975" algn="l" defTabSz="914400" rtl="0" eaLnBrk="1" latinLnBrk="0" hangingPunct="1">
        <a:lnSpc>
          <a:spcPct val="85000"/>
        </a:lnSpc>
        <a:spcBef>
          <a:spcPts val="200"/>
        </a:spcBef>
        <a:buFont typeface="Calibri" panose="020F050202020403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52500" indent="-146050" algn="l" defTabSz="914400" rtl="0" eaLnBrk="1" latinLnBrk="0" hangingPunct="1">
        <a:lnSpc>
          <a:spcPct val="85000"/>
        </a:lnSpc>
        <a:spcBef>
          <a:spcPts val="1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orient="horz" pos="3974">
          <p15:clr>
            <a:srgbClr val="F26B43"/>
          </p15:clr>
        </p15:guide>
        <p15:guide id="16" pos="325">
          <p15:clr>
            <a:srgbClr val="F26B43"/>
          </p15:clr>
        </p15:guide>
        <p15:guide id="17" pos="7355">
          <p15:clr>
            <a:srgbClr val="F26B43"/>
          </p15:clr>
        </p15:guide>
        <p15:guide id="18" orient="horz" pos="14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net.ale.se/download/18.7726167d18afe5d8252907c/1697200283409/Rutin%20f%C3%B6r%20specialkost%20och%20anpassad%20m%C3%A5ltid%20i%20skolan.pdf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E0E71-9C6A-9110-EA4E-B0E92BA53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BB6AB0D-4A2C-31C1-72A1-4525F854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2BA5118-249F-1E1D-AEBA-0A1F6D65B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67501" y="373251"/>
            <a:ext cx="408817" cy="153888"/>
          </a:xfrm>
        </p:spPr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8F88FAA-67F3-2C7B-9D0C-6E24C1D6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483" y="306933"/>
            <a:ext cx="10800" cy="286524"/>
          </a:xfrm>
        </p:spPr>
        <p:txBody>
          <a:bodyPr/>
          <a:lstStyle/>
          <a:p>
            <a:fld id="{767C95B9-7351-4870-9180-D26802608E6A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68068462-369D-1E76-F1B4-F5B4F77CA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897" y="5093240"/>
            <a:ext cx="9776205" cy="666613"/>
          </a:xfrm>
        </p:spPr>
        <p:txBody>
          <a:bodyPr/>
          <a:lstStyle/>
          <a:p>
            <a:r>
              <a:rPr lang="sv-SE" dirty="0"/>
              <a:t>Kostverksamheten</a:t>
            </a:r>
            <a:br>
              <a:rPr lang="sv-SE" dirty="0"/>
            </a:br>
            <a:r>
              <a:rPr lang="sv-SE" dirty="0"/>
              <a:t>Ale Kommun</a:t>
            </a:r>
          </a:p>
        </p:txBody>
      </p:sp>
    </p:spTree>
    <p:extLst>
      <p:ext uri="{BB962C8B-B14F-4D97-AF65-F5344CB8AC3E}">
        <p14:creationId xmlns:p14="http://schemas.microsoft.com/office/powerpoint/2010/main" val="39766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D6FD5-6B06-8B76-9D66-4CD96583E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80BA3DD-0C42-D0B7-47DF-D61668A56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7199" y="373251"/>
            <a:ext cx="109119" cy="153888"/>
          </a:xfrm>
        </p:spPr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AB67138-E8BB-1C3D-8295-B632CB43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483" y="306933"/>
            <a:ext cx="10800" cy="286524"/>
          </a:xfrm>
        </p:spPr>
        <p:txBody>
          <a:bodyPr/>
          <a:lstStyle/>
          <a:p>
            <a:fld id="{767C95B9-7351-4870-9180-D26802608E6A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9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8B5D0-90EC-6355-0158-65A2F92AE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4DC47D5-53D3-77CB-B6B5-553891582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7199" y="373251"/>
            <a:ext cx="109119" cy="153888"/>
          </a:xfrm>
        </p:spPr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48C7A33-8160-EF93-23B3-5C2924E20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483" y="306933"/>
            <a:ext cx="10800" cy="286524"/>
          </a:xfrm>
        </p:spPr>
        <p:txBody>
          <a:bodyPr/>
          <a:lstStyle/>
          <a:p>
            <a:fld id="{767C95B9-7351-4870-9180-D26802608E6A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47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5FE0C-1252-1832-0973-779517CEF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0866B63-C263-9EC3-E954-A95A10E8F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7199" y="373251"/>
            <a:ext cx="109119" cy="153888"/>
          </a:xfrm>
        </p:spPr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2864A68-50A7-8526-A238-199BC5AAF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483" y="306933"/>
            <a:ext cx="10800" cy="286524"/>
          </a:xfrm>
        </p:spPr>
        <p:txBody>
          <a:bodyPr/>
          <a:lstStyle/>
          <a:p>
            <a:fld id="{767C95B9-7351-4870-9180-D26802608E6A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72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0D994-B511-75EB-60ED-259068381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8C1D9FC-F53E-0E90-519C-9E6D775B5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7199" y="373251"/>
            <a:ext cx="109119" cy="153888"/>
          </a:xfrm>
        </p:spPr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E1031BD-5FAE-47F6-41CB-C5B9C7D05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483" y="306933"/>
            <a:ext cx="10800" cy="286524"/>
          </a:xfrm>
        </p:spPr>
        <p:txBody>
          <a:bodyPr/>
          <a:lstStyle/>
          <a:p>
            <a:fld id="{767C95B9-7351-4870-9180-D26802608E6A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310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B32AC-F669-F1B4-4846-BBE184395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F4D646B-B90F-37B0-E66B-BF651B5B2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7199" y="373251"/>
            <a:ext cx="109119" cy="153888"/>
          </a:xfrm>
        </p:spPr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5DCEF58-B119-04C1-B29D-68BE3949A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483" y="306933"/>
            <a:ext cx="10800" cy="286524"/>
          </a:xfrm>
        </p:spPr>
        <p:txBody>
          <a:bodyPr/>
          <a:lstStyle/>
          <a:p>
            <a:fld id="{767C95B9-7351-4870-9180-D26802608E6A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37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D3185-27F5-3B29-3BBA-945BEB969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C5CE019-7CF0-47AE-5955-D2A349587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7199" y="373251"/>
            <a:ext cx="109119" cy="153888"/>
          </a:xfrm>
        </p:spPr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BFD0DD4-E262-189C-73D5-A8209E8D8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483" y="306933"/>
            <a:ext cx="10800" cy="286524"/>
          </a:xfrm>
        </p:spPr>
        <p:txBody>
          <a:bodyPr/>
          <a:lstStyle/>
          <a:p>
            <a:fld id="{767C95B9-7351-4870-9180-D26802608E6A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18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1E7CF-0760-7BBC-717C-C8FA40FAB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6F627DB-5342-4226-345C-15A46AD7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7199" y="373251"/>
            <a:ext cx="109119" cy="153888"/>
          </a:xfrm>
        </p:spPr>
        <p:txBody>
          <a:bodyPr/>
          <a:lstStyle/>
          <a:p>
            <a:r>
              <a:rPr lang="sv-SE" dirty="0"/>
              <a:t>Föredragshållarens namn (Ändra via Infoga&gt;Sidhuvud/sidfot, Använd för alla)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4AA206B-F3E0-69D0-BA59-9EDDC29C5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483" y="306933"/>
            <a:ext cx="10800" cy="286524"/>
          </a:xfrm>
        </p:spPr>
        <p:txBody>
          <a:bodyPr/>
          <a:lstStyle/>
          <a:p>
            <a:fld id="{767C95B9-7351-4870-9180-D26802608E6A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18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D67C5-3E45-A95F-58B3-AF3362389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0ECC00-8289-453B-C475-28F1179F2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570327"/>
            <a:ext cx="11154725" cy="443198"/>
          </a:xfrm>
        </p:spPr>
        <p:txBody>
          <a:bodyPr/>
          <a:lstStyle/>
          <a:p>
            <a:r>
              <a:rPr lang="sv-SE" dirty="0"/>
              <a:t>Ale Kommun</a:t>
            </a:r>
            <a:endParaRPr lang="sv-SE" noProof="0" dirty="0"/>
          </a:p>
        </p:txBody>
      </p:sp>
      <p:grpSp>
        <p:nvGrpSpPr>
          <p:cNvPr id="67" name="Grupp 66" descr="Karta över Ale Kommun">
            <a:extLst>
              <a:ext uri="{FF2B5EF4-FFF2-40B4-BE49-F238E27FC236}">
                <a16:creationId xmlns:a16="http://schemas.microsoft.com/office/drawing/2014/main" id="{03641DD0-C297-41CC-8072-C5B9ECEF857F}"/>
              </a:ext>
            </a:extLst>
          </p:cNvPr>
          <p:cNvGrpSpPr/>
          <p:nvPr/>
        </p:nvGrpSpPr>
        <p:grpSpPr bwMode="gray">
          <a:xfrm>
            <a:off x="4158966" y="1203626"/>
            <a:ext cx="3895482" cy="5376863"/>
            <a:chOff x="3616325" y="6350"/>
            <a:chExt cx="4959350" cy="68453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ADEDCC6-0529-5A2C-B77A-BDAAD44BDC0E}"/>
                </a:ext>
              </a:extLst>
            </p:cNvPr>
            <p:cNvSpPr>
              <a:spLocks/>
            </p:cNvSpPr>
            <p:nvPr/>
          </p:nvSpPr>
          <p:spPr bwMode="gray">
            <a:xfrm>
              <a:off x="3616325" y="6350"/>
              <a:ext cx="4959350" cy="6845300"/>
            </a:xfrm>
            <a:custGeom>
              <a:avLst/>
              <a:gdLst>
                <a:gd name="T0" fmla="*/ 7464 w 27748"/>
                <a:gd name="T1" fmla="*/ 18996 h 38313"/>
                <a:gd name="T2" fmla="*/ 7728 w 27748"/>
                <a:gd name="T3" fmla="*/ 17308 h 38313"/>
                <a:gd name="T4" fmla="*/ 7805 w 27748"/>
                <a:gd name="T5" fmla="*/ 15008 h 38313"/>
                <a:gd name="T6" fmla="*/ 8147 w 27748"/>
                <a:gd name="T7" fmla="*/ 13459 h 38313"/>
                <a:gd name="T8" fmla="*/ 9080 w 27748"/>
                <a:gd name="T9" fmla="*/ 13089 h 38313"/>
                <a:gd name="T10" fmla="*/ 9978 w 27748"/>
                <a:gd name="T11" fmla="*/ 13564 h 38313"/>
                <a:gd name="T12" fmla="*/ 10324 w 27748"/>
                <a:gd name="T13" fmla="*/ 12969 h 38313"/>
                <a:gd name="T14" fmla="*/ 10827 w 27748"/>
                <a:gd name="T15" fmla="*/ 12525 h 38313"/>
                <a:gd name="T16" fmla="*/ 14624 w 27748"/>
                <a:gd name="T17" fmla="*/ 11518 h 38313"/>
                <a:gd name="T18" fmla="*/ 15050 w 27748"/>
                <a:gd name="T19" fmla="*/ 10190 h 38313"/>
                <a:gd name="T20" fmla="*/ 17312 w 27748"/>
                <a:gd name="T21" fmla="*/ 7175 h 38313"/>
                <a:gd name="T22" fmla="*/ 21186 w 27748"/>
                <a:gd name="T23" fmla="*/ 4065 h 38313"/>
                <a:gd name="T24" fmla="*/ 22218 w 27748"/>
                <a:gd name="T25" fmla="*/ 1550 h 38313"/>
                <a:gd name="T26" fmla="*/ 23782 w 27748"/>
                <a:gd name="T27" fmla="*/ 254 h 38313"/>
                <a:gd name="T28" fmla="*/ 24832 w 27748"/>
                <a:gd name="T29" fmla="*/ 852 h 38313"/>
                <a:gd name="T30" fmla="*/ 24916 w 27748"/>
                <a:gd name="T31" fmla="*/ 546 h 38313"/>
                <a:gd name="T32" fmla="*/ 25110 w 27748"/>
                <a:gd name="T33" fmla="*/ 39 h 38313"/>
                <a:gd name="T34" fmla="*/ 26765 w 27748"/>
                <a:gd name="T35" fmla="*/ 817 h 38313"/>
                <a:gd name="T36" fmla="*/ 27347 w 27748"/>
                <a:gd name="T37" fmla="*/ 1490 h 38313"/>
                <a:gd name="T38" fmla="*/ 27621 w 27748"/>
                <a:gd name="T39" fmla="*/ 4195 h 38313"/>
                <a:gd name="T40" fmla="*/ 26758 w 27748"/>
                <a:gd name="T41" fmla="*/ 7052 h 38313"/>
                <a:gd name="T42" fmla="*/ 26832 w 27748"/>
                <a:gd name="T43" fmla="*/ 7580 h 38313"/>
                <a:gd name="T44" fmla="*/ 27107 w 27748"/>
                <a:gd name="T45" fmla="*/ 8704 h 38313"/>
                <a:gd name="T46" fmla="*/ 26269 w 27748"/>
                <a:gd name="T47" fmla="*/ 9517 h 38313"/>
                <a:gd name="T48" fmla="*/ 25857 w 27748"/>
                <a:gd name="T49" fmla="*/ 8306 h 38313"/>
                <a:gd name="T50" fmla="*/ 25691 w 27748"/>
                <a:gd name="T51" fmla="*/ 7274 h 38313"/>
                <a:gd name="T52" fmla="*/ 24751 w 27748"/>
                <a:gd name="T53" fmla="*/ 9183 h 38313"/>
                <a:gd name="T54" fmla="*/ 25469 w 27748"/>
                <a:gd name="T55" fmla="*/ 10039 h 38313"/>
                <a:gd name="T56" fmla="*/ 26843 w 27748"/>
                <a:gd name="T57" fmla="*/ 10387 h 38313"/>
                <a:gd name="T58" fmla="*/ 26410 w 27748"/>
                <a:gd name="T59" fmla="*/ 11571 h 38313"/>
                <a:gd name="T60" fmla="*/ 26420 w 27748"/>
                <a:gd name="T61" fmla="*/ 12930 h 38313"/>
                <a:gd name="T62" fmla="*/ 26706 w 27748"/>
                <a:gd name="T63" fmla="*/ 14072 h 38313"/>
                <a:gd name="T64" fmla="*/ 26297 w 27748"/>
                <a:gd name="T65" fmla="*/ 15459 h 38313"/>
                <a:gd name="T66" fmla="*/ 24952 w 27748"/>
                <a:gd name="T67" fmla="*/ 15551 h 38313"/>
                <a:gd name="T68" fmla="*/ 23958 w 27748"/>
                <a:gd name="T69" fmla="*/ 15364 h 38313"/>
                <a:gd name="T70" fmla="*/ 23638 w 27748"/>
                <a:gd name="T71" fmla="*/ 16076 h 38313"/>
                <a:gd name="T72" fmla="*/ 19911 w 27748"/>
                <a:gd name="T73" fmla="*/ 18654 h 38313"/>
                <a:gd name="T74" fmla="*/ 18689 w 27748"/>
                <a:gd name="T75" fmla="*/ 23708 h 38313"/>
                <a:gd name="T76" fmla="*/ 19048 w 27748"/>
                <a:gd name="T77" fmla="*/ 25110 h 38313"/>
                <a:gd name="T78" fmla="*/ 19376 w 27748"/>
                <a:gd name="T79" fmla="*/ 26230 h 38313"/>
                <a:gd name="T80" fmla="*/ 19372 w 27748"/>
                <a:gd name="T81" fmla="*/ 26611 h 38313"/>
                <a:gd name="T82" fmla="*/ 15663 w 27748"/>
                <a:gd name="T83" fmla="*/ 28749 h 38313"/>
                <a:gd name="T84" fmla="*/ 12553 w 27748"/>
                <a:gd name="T85" fmla="*/ 29739 h 38313"/>
                <a:gd name="T86" fmla="*/ 9095 w 27748"/>
                <a:gd name="T87" fmla="*/ 31031 h 38313"/>
                <a:gd name="T88" fmla="*/ 8334 w 27748"/>
                <a:gd name="T89" fmla="*/ 31050 h 38313"/>
                <a:gd name="T90" fmla="*/ 5431 w 27748"/>
                <a:gd name="T91" fmla="*/ 32896 h 38313"/>
                <a:gd name="T92" fmla="*/ 2395 w 27748"/>
                <a:gd name="T93" fmla="*/ 34847 h 38313"/>
                <a:gd name="T94" fmla="*/ 2573 w 27748"/>
                <a:gd name="T95" fmla="*/ 36540 h 38313"/>
                <a:gd name="T96" fmla="*/ 1998 w 27748"/>
                <a:gd name="T97" fmla="*/ 35872 h 38313"/>
                <a:gd name="T98" fmla="*/ 1482 w 27748"/>
                <a:gd name="T99" fmla="*/ 36911 h 38313"/>
                <a:gd name="T100" fmla="*/ 1131 w 27748"/>
                <a:gd name="T101" fmla="*/ 37612 h 38313"/>
                <a:gd name="T102" fmla="*/ 648 w 27748"/>
                <a:gd name="T103" fmla="*/ 38102 h 38313"/>
                <a:gd name="T104" fmla="*/ 179 w 27748"/>
                <a:gd name="T105" fmla="*/ 36197 h 38313"/>
                <a:gd name="T106" fmla="*/ 0 w 27748"/>
                <a:gd name="T107" fmla="*/ 32598 h 38313"/>
                <a:gd name="T108" fmla="*/ 609 w 27748"/>
                <a:gd name="T109" fmla="*/ 30984 h 38313"/>
                <a:gd name="T110" fmla="*/ 1892 w 27748"/>
                <a:gd name="T111" fmla="*/ 27955 h 38313"/>
                <a:gd name="T112" fmla="*/ 2924 w 27748"/>
                <a:gd name="T113" fmla="*/ 25157 h 38313"/>
                <a:gd name="T114" fmla="*/ 4167 w 27748"/>
                <a:gd name="T115" fmla="*/ 22273 h 38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748" h="38313">
                  <a:moveTo>
                    <a:pt x="5290" y="20940"/>
                  </a:moveTo>
                  <a:lnTo>
                    <a:pt x="5660" y="20514"/>
                  </a:lnTo>
                  <a:lnTo>
                    <a:pt x="6601" y="19690"/>
                  </a:lnTo>
                  <a:lnTo>
                    <a:pt x="7087" y="19337"/>
                  </a:lnTo>
                  <a:lnTo>
                    <a:pt x="7464" y="18996"/>
                  </a:lnTo>
                  <a:lnTo>
                    <a:pt x="7721" y="18700"/>
                  </a:lnTo>
                  <a:lnTo>
                    <a:pt x="7879" y="18348"/>
                  </a:lnTo>
                  <a:lnTo>
                    <a:pt x="7897" y="17981"/>
                  </a:lnTo>
                  <a:lnTo>
                    <a:pt x="7862" y="17692"/>
                  </a:lnTo>
                  <a:lnTo>
                    <a:pt x="7728" y="17308"/>
                  </a:lnTo>
                  <a:lnTo>
                    <a:pt x="7721" y="16889"/>
                  </a:lnTo>
                  <a:lnTo>
                    <a:pt x="7724" y="16227"/>
                  </a:lnTo>
                  <a:lnTo>
                    <a:pt x="7847" y="15706"/>
                  </a:lnTo>
                  <a:lnTo>
                    <a:pt x="7876" y="15329"/>
                  </a:lnTo>
                  <a:lnTo>
                    <a:pt x="7805" y="15008"/>
                  </a:lnTo>
                  <a:lnTo>
                    <a:pt x="7735" y="14772"/>
                  </a:lnTo>
                  <a:lnTo>
                    <a:pt x="7770" y="14589"/>
                  </a:lnTo>
                  <a:lnTo>
                    <a:pt x="7935" y="14086"/>
                  </a:lnTo>
                  <a:lnTo>
                    <a:pt x="8013" y="13737"/>
                  </a:lnTo>
                  <a:lnTo>
                    <a:pt x="8147" y="13459"/>
                  </a:lnTo>
                  <a:lnTo>
                    <a:pt x="8312" y="13194"/>
                  </a:lnTo>
                  <a:lnTo>
                    <a:pt x="8439" y="12948"/>
                  </a:lnTo>
                  <a:lnTo>
                    <a:pt x="8513" y="12934"/>
                  </a:lnTo>
                  <a:lnTo>
                    <a:pt x="8901" y="13078"/>
                  </a:lnTo>
                  <a:lnTo>
                    <a:pt x="9080" y="13089"/>
                  </a:lnTo>
                  <a:lnTo>
                    <a:pt x="9387" y="13205"/>
                  </a:lnTo>
                  <a:lnTo>
                    <a:pt x="9401" y="13311"/>
                  </a:lnTo>
                  <a:lnTo>
                    <a:pt x="9394" y="13455"/>
                  </a:lnTo>
                  <a:lnTo>
                    <a:pt x="9418" y="13557"/>
                  </a:lnTo>
                  <a:lnTo>
                    <a:pt x="9978" y="13564"/>
                  </a:lnTo>
                  <a:lnTo>
                    <a:pt x="10035" y="13476"/>
                  </a:lnTo>
                  <a:lnTo>
                    <a:pt x="10095" y="13247"/>
                  </a:lnTo>
                  <a:lnTo>
                    <a:pt x="10098" y="13032"/>
                  </a:lnTo>
                  <a:lnTo>
                    <a:pt x="10162" y="12973"/>
                  </a:lnTo>
                  <a:lnTo>
                    <a:pt x="10324" y="12969"/>
                  </a:lnTo>
                  <a:lnTo>
                    <a:pt x="10331" y="12839"/>
                  </a:lnTo>
                  <a:lnTo>
                    <a:pt x="10464" y="12825"/>
                  </a:lnTo>
                  <a:lnTo>
                    <a:pt x="10588" y="12775"/>
                  </a:lnTo>
                  <a:lnTo>
                    <a:pt x="10612" y="12511"/>
                  </a:lnTo>
                  <a:lnTo>
                    <a:pt x="10827" y="12525"/>
                  </a:lnTo>
                  <a:lnTo>
                    <a:pt x="11299" y="12631"/>
                  </a:lnTo>
                  <a:lnTo>
                    <a:pt x="11563" y="12670"/>
                  </a:lnTo>
                  <a:lnTo>
                    <a:pt x="11743" y="12592"/>
                  </a:lnTo>
                  <a:lnTo>
                    <a:pt x="14497" y="11525"/>
                  </a:lnTo>
                  <a:lnTo>
                    <a:pt x="14624" y="11518"/>
                  </a:lnTo>
                  <a:lnTo>
                    <a:pt x="15399" y="10356"/>
                  </a:lnTo>
                  <a:lnTo>
                    <a:pt x="15406" y="10278"/>
                  </a:lnTo>
                  <a:lnTo>
                    <a:pt x="15325" y="10232"/>
                  </a:lnTo>
                  <a:lnTo>
                    <a:pt x="15177" y="10179"/>
                  </a:lnTo>
                  <a:lnTo>
                    <a:pt x="15050" y="10190"/>
                  </a:lnTo>
                  <a:lnTo>
                    <a:pt x="15005" y="10109"/>
                  </a:lnTo>
                  <a:lnTo>
                    <a:pt x="15019" y="9806"/>
                  </a:lnTo>
                  <a:lnTo>
                    <a:pt x="16118" y="8214"/>
                  </a:lnTo>
                  <a:lnTo>
                    <a:pt x="16716" y="7710"/>
                  </a:lnTo>
                  <a:lnTo>
                    <a:pt x="17312" y="7175"/>
                  </a:lnTo>
                  <a:lnTo>
                    <a:pt x="18196" y="6404"/>
                  </a:lnTo>
                  <a:lnTo>
                    <a:pt x="19615" y="5093"/>
                  </a:lnTo>
                  <a:lnTo>
                    <a:pt x="20059" y="4681"/>
                  </a:lnTo>
                  <a:lnTo>
                    <a:pt x="21042" y="4058"/>
                  </a:lnTo>
                  <a:lnTo>
                    <a:pt x="21186" y="4065"/>
                  </a:lnTo>
                  <a:lnTo>
                    <a:pt x="21281" y="4086"/>
                  </a:lnTo>
                  <a:lnTo>
                    <a:pt x="21841" y="3110"/>
                  </a:lnTo>
                  <a:lnTo>
                    <a:pt x="21855" y="2814"/>
                  </a:lnTo>
                  <a:lnTo>
                    <a:pt x="22236" y="2068"/>
                  </a:lnTo>
                  <a:lnTo>
                    <a:pt x="22218" y="1550"/>
                  </a:lnTo>
                  <a:lnTo>
                    <a:pt x="22405" y="1134"/>
                  </a:lnTo>
                  <a:lnTo>
                    <a:pt x="22493" y="1064"/>
                  </a:lnTo>
                  <a:lnTo>
                    <a:pt x="23092" y="849"/>
                  </a:lnTo>
                  <a:lnTo>
                    <a:pt x="23282" y="497"/>
                  </a:lnTo>
                  <a:lnTo>
                    <a:pt x="23782" y="254"/>
                  </a:lnTo>
                  <a:lnTo>
                    <a:pt x="23905" y="71"/>
                  </a:lnTo>
                  <a:lnTo>
                    <a:pt x="24550" y="754"/>
                  </a:lnTo>
                  <a:lnTo>
                    <a:pt x="24663" y="750"/>
                  </a:lnTo>
                  <a:lnTo>
                    <a:pt x="24779" y="810"/>
                  </a:lnTo>
                  <a:lnTo>
                    <a:pt x="24832" y="852"/>
                  </a:lnTo>
                  <a:lnTo>
                    <a:pt x="24913" y="852"/>
                  </a:lnTo>
                  <a:lnTo>
                    <a:pt x="24962" y="782"/>
                  </a:lnTo>
                  <a:lnTo>
                    <a:pt x="24959" y="698"/>
                  </a:lnTo>
                  <a:lnTo>
                    <a:pt x="24906" y="652"/>
                  </a:lnTo>
                  <a:lnTo>
                    <a:pt x="24916" y="546"/>
                  </a:lnTo>
                  <a:lnTo>
                    <a:pt x="24973" y="490"/>
                  </a:lnTo>
                  <a:lnTo>
                    <a:pt x="25047" y="458"/>
                  </a:lnTo>
                  <a:lnTo>
                    <a:pt x="25121" y="285"/>
                  </a:lnTo>
                  <a:lnTo>
                    <a:pt x="25142" y="113"/>
                  </a:lnTo>
                  <a:lnTo>
                    <a:pt x="25110" y="39"/>
                  </a:lnTo>
                  <a:lnTo>
                    <a:pt x="25061" y="0"/>
                  </a:lnTo>
                  <a:lnTo>
                    <a:pt x="25085" y="19"/>
                  </a:lnTo>
                  <a:lnTo>
                    <a:pt x="25283" y="35"/>
                  </a:lnTo>
                  <a:lnTo>
                    <a:pt x="25737" y="218"/>
                  </a:lnTo>
                  <a:lnTo>
                    <a:pt x="26765" y="817"/>
                  </a:lnTo>
                  <a:lnTo>
                    <a:pt x="26980" y="821"/>
                  </a:lnTo>
                  <a:lnTo>
                    <a:pt x="27093" y="909"/>
                  </a:lnTo>
                  <a:lnTo>
                    <a:pt x="27153" y="979"/>
                  </a:lnTo>
                  <a:lnTo>
                    <a:pt x="27237" y="1106"/>
                  </a:lnTo>
                  <a:lnTo>
                    <a:pt x="27347" y="1490"/>
                  </a:lnTo>
                  <a:lnTo>
                    <a:pt x="27442" y="2142"/>
                  </a:lnTo>
                  <a:lnTo>
                    <a:pt x="27692" y="2674"/>
                  </a:lnTo>
                  <a:lnTo>
                    <a:pt x="27748" y="2909"/>
                  </a:lnTo>
                  <a:lnTo>
                    <a:pt x="27720" y="3332"/>
                  </a:lnTo>
                  <a:lnTo>
                    <a:pt x="27621" y="4195"/>
                  </a:lnTo>
                  <a:lnTo>
                    <a:pt x="27523" y="4688"/>
                  </a:lnTo>
                  <a:lnTo>
                    <a:pt x="27047" y="5692"/>
                  </a:lnTo>
                  <a:lnTo>
                    <a:pt x="26776" y="6400"/>
                  </a:lnTo>
                  <a:lnTo>
                    <a:pt x="26741" y="6703"/>
                  </a:lnTo>
                  <a:lnTo>
                    <a:pt x="26758" y="7052"/>
                  </a:lnTo>
                  <a:lnTo>
                    <a:pt x="26808" y="7446"/>
                  </a:lnTo>
                  <a:lnTo>
                    <a:pt x="26290" y="7474"/>
                  </a:lnTo>
                  <a:lnTo>
                    <a:pt x="26286" y="7703"/>
                  </a:lnTo>
                  <a:lnTo>
                    <a:pt x="26357" y="7717"/>
                  </a:lnTo>
                  <a:lnTo>
                    <a:pt x="26832" y="7580"/>
                  </a:lnTo>
                  <a:lnTo>
                    <a:pt x="26924" y="8052"/>
                  </a:lnTo>
                  <a:lnTo>
                    <a:pt x="27255" y="8348"/>
                  </a:lnTo>
                  <a:lnTo>
                    <a:pt x="27266" y="8450"/>
                  </a:lnTo>
                  <a:lnTo>
                    <a:pt x="27181" y="8577"/>
                  </a:lnTo>
                  <a:lnTo>
                    <a:pt x="27107" y="8704"/>
                  </a:lnTo>
                  <a:lnTo>
                    <a:pt x="27100" y="8887"/>
                  </a:lnTo>
                  <a:lnTo>
                    <a:pt x="26790" y="9405"/>
                  </a:lnTo>
                  <a:lnTo>
                    <a:pt x="26706" y="9454"/>
                  </a:lnTo>
                  <a:lnTo>
                    <a:pt x="26378" y="9503"/>
                  </a:lnTo>
                  <a:lnTo>
                    <a:pt x="26269" y="9517"/>
                  </a:lnTo>
                  <a:lnTo>
                    <a:pt x="26068" y="9334"/>
                  </a:lnTo>
                  <a:lnTo>
                    <a:pt x="26068" y="9193"/>
                  </a:lnTo>
                  <a:lnTo>
                    <a:pt x="26181" y="8746"/>
                  </a:lnTo>
                  <a:lnTo>
                    <a:pt x="26100" y="8616"/>
                  </a:lnTo>
                  <a:lnTo>
                    <a:pt x="25857" y="8306"/>
                  </a:lnTo>
                  <a:lnTo>
                    <a:pt x="25719" y="8024"/>
                  </a:lnTo>
                  <a:lnTo>
                    <a:pt x="25441" y="7689"/>
                  </a:lnTo>
                  <a:lnTo>
                    <a:pt x="25490" y="7629"/>
                  </a:lnTo>
                  <a:lnTo>
                    <a:pt x="25691" y="7527"/>
                  </a:lnTo>
                  <a:lnTo>
                    <a:pt x="25691" y="7274"/>
                  </a:lnTo>
                  <a:lnTo>
                    <a:pt x="25078" y="7386"/>
                  </a:lnTo>
                  <a:lnTo>
                    <a:pt x="25180" y="7901"/>
                  </a:lnTo>
                  <a:lnTo>
                    <a:pt x="24705" y="8619"/>
                  </a:lnTo>
                  <a:lnTo>
                    <a:pt x="24465" y="8753"/>
                  </a:lnTo>
                  <a:lnTo>
                    <a:pt x="24751" y="9183"/>
                  </a:lnTo>
                  <a:lnTo>
                    <a:pt x="25061" y="9176"/>
                  </a:lnTo>
                  <a:lnTo>
                    <a:pt x="24955" y="9475"/>
                  </a:lnTo>
                  <a:lnTo>
                    <a:pt x="24930" y="9803"/>
                  </a:lnTo>
                  <a:lnTo>
                    <a:pt x="24987" y="9852"/>
                  </a:lnTo>
                  <a:lnTo>
                    <a:pt x="25469" y="10039"/>
                  </a:lnTo>
                  <a:lnTo>
                    <a:pt x="25631" y="9912"/>
                  </a:lnTo>
                  <a:lnTo>
                    <a:pt x="26040" y="10056"/>
                  </a:lnTo>
                  <a:lnTo>
                    <a:pt x="26269" y="9845"/>
                  </a:lnTo>
                  <a:lnTo>
                    <a:pt x="26850" y="10172"/>
                  </a:lnTo>
                  <a:lnTo>
                    <a:pt x="26843" y="10387"/>
                  </a:lnTo>
                  <a:lnTo>
                    <a:pt x="26783" y="10623"/>
                  </a:lnTo>
                  <a:lnTo>
                    <a:pt x="26677" y="10870"/>
                  </a:lnTo>
                  <a:lnTo>
                    <a:pt x="26389" y="11201"/>
                  </a:lnTo>
                  <a:lnTo>
                    <a:pt x="26350" y="11469"/>
                  </a:lnTo>
                  <a:lnTo>
                    <a:pt x="26410" y="11571"/>
                  </a:lnTo>
                  <a:lnTo>
                    <a:pt x="26537" y="11595"/>
                  </a:lnTo>
                  <a:lnTo>
                    <a:pt x="26646" y="11599"/>
                  </a:lnTo>
                  <a:lnTo>
                    <a:pt x="26780" y="12324"/>
                  </a:lnTo>
                  <a:lnTo>
                    <a:pt x="26762" y="12437"/>
                  </a:lnTo>
                  <a:lnTo>
                    <a:pt x="26420" y="12930"/>
                  </a:lnTo>
                  <a:lnTo>
                    <a:pt x="26477" y="13018"/>
                  </a:lnTo>
                  <a:lnTo>
                    <a:pt x="26459" y="13533"/>
                  </a:lnTo>
                  <a:lnTo>
                    <a:pt x="26565" y="13797"/>
                  </a:lnTo>
                  <a:lnTo>
                    <a:pt x="26568" y="14047"/>
                  </a:lnTo>
                  <a:lnTo>
                    <a:pt x="26706" y="14072"/>
                  </a:lnTo>
                  <a:lnTo>
                    <a:pt x="26762" y="14145"/>
                  </a:lnTo>
                  <a:lnTo>
                    <a:pt x="26765" y="14258"/>
                  </a:lnTo>
                  <a:lnTo>
                    <a:pt x="26459" y="14660"/>
                  </a:lnTo>
                  <a:lnTo>
                    <a:pt x="26283" y="15336"/>
                  </a:lnTo>
                  <a:lnTo>
                    <a:pt x="26297" y="15459"/>
                  </a:lnTo>
                  <a:lnTo>
                    <a:pt x="26360" y="15635"/>
                  </a:lnTo>
                  <a:lnTo>
                    <a:pt x="26322" y="15713"/>
                  </a:lnTo>
                  <a:lnTo>
                    <a:pt x="26420" y="15963"/>
                  </a:lnTo>
                  <a:lnTo>
                    <a:pt x="25124" y="15695"/>
                  </a:lnTo>
                  <a:lnTo>
                    <a:pt x="24952" y="15551"/>
                  </a:lnTo>
                  <a:lnTo>
                    <a:pt x="24701" y="15449"/>
                  </a:lnTo>
                  <a:lnTo>
                    <a:pt x="24476" y="15459"/>
                  </a:lnTo>
                  <a:lnTo>
                    <a:pt x="24335" y="15495"/>
                  </a:lnTo>
                  <a:lnTo>
                    <a:pt x="24159" y="15414"/>
                  </a:lnTo>
                  <a:lnTo>
                    <a:pt x="23958" y="15364"/>
                  </a:lnTo>
                  <a:lnTo>
                    <a:pt x="23860" y="15403"/>
                  </a:lnTo>
                  <a:lnTo>
                    <a:pt x="23750" y="15547"/>
                  </a:lnTo>
                  <a:lnTo>
                    <a:pt x="23747" y="15773"/>
                  </a:lnTo>
                  <a:lnTo>
                    <a:pt x="23536" y="15776"/>
                  </a:lnTo>
                  <a:lnTo>
                    <a:pt x="23638" y="16076"/>
                  </a:lnTo>
                  <a:lnTo>
                    <a:pt x="23599" y="16150"/>
                  </a:lnTo>
                  <a:lnTo>
                    <a:pt x="22363" y="17164"/>
                  </a:lnTo>
                  <a:lnTo>
                    <a:pt x="21524" y="17812"/>
                  </a:lnTo>
                  <a:lnTo>
                    <a:pt x="21109" y="18112"/>
                  </a:lnTo>
                  <a:lnTo>
                    <a:pt x="19911" y="18654"/>
                  </a:lnTo>
                  <a:lnTo>
                    <a:pt x="19865" y="18760"/>
                  </a:lnTo>
                  <a:lnTo>
                    <a:pt x="19179" y="22352"/>
                  </a:lnTo>
                  <a:lnTo>
                    <a:pt x="18897" y="23691"/>
                  </a:lnTo>
                  <a:lnTo>
                    <a:pt x="18788" y="23670"/>
                  </a:lnTo>
                  <a:lnTo>
                    <a:pt x="18689" y="23708"/>
                  </a:lnTo>
                  <a:lnTo>
                    <a:pt x="18545" y="23955"/>
                  </a:lnTo>
                  <a:lnTo>
                    <a:pt x="18502" y="24078"/>
                  </a:lnTo>
                  <a:lnTo>
                    <a:pt x="18685" y="24311"/>
                  </a:lnTo>
                  <a:cubicBezTo>
                    <a:pt x="18685" y="24311"/>
                    <a:pt x="18700" y="24744"/>
                    <a:pt x="18682" y="24744"/>
                  </a:cubicBezTo>
                  <a:cubicBezTo>
                    <a:pt x="18664" y="24744"/>
                    <a:pt x="19048" y="25110"/>
                    <a:pt x="19048" y="25110"/>
                  </a:cubicBezTo>
                  <a:lnTo>
                    <a:pt x="19101" y="25804"/>
                  </a:lnTo>
                  <a:lnTo>
                    <a:pt x="19288" y="25882"/>
                  </a:lnTo>
                  <a:lnTo>
                    <a:pt x="19429" y="25984"/>
                  </a:lnTo>
                  <a:lnTo>
                    <a:pt x="19520" y="26118"/>
                  </a:lnTo>
                  <a:lnTo>
                    <a:pt x="19376" y="26230"/>
                  </a:lnTo>
                  <a:lnTo>
                    <a:pt x="19284" y="26178"/>
                  </a:lnTo>
                  <a:lnTo>
                    <a:pt x="19196" y="26160"/>
                  </a:lnTo>
                  <a:lnTo>
                    <a:pt x="19168" y="26213"/>
                  </a:lnTo>
                  <a:lnTo>
                    <a:pt x="19161" y="26484"/>
                  </a:lnTo>
                  <a:lnTo>
                    <a:pt x="19372" y="26611"/>
                  </a:lnTo>
                  <a:lnTo>
                    <a:pt x="19369" y="26685"/>
                  </a:lnTo>
                  <a:lnTo>
                    <a:pt x="19115" y="27164"/>
                  </a:lnTo>
                  <a:lnTo>
                    <a:pt x="18700" y="27512"/>
                  </a:lnTo>
                  <a:lnTo>
                    <a:pt x="17403" y="28072"/>
                  </a:lnTo>
                  <a:lnTo>
                    <a:pt x="15663" y="28749"/>
                  </a:lnTo>
                  <a:lnTo>
                    <a:pt x="15621" y="28847"/>
                  </a:lnTo>
                  <a:lnTo>
                    <a:pt x="15406" y="28928"/>
                  </a:lnTo>
                  <a:lnTo>
                    <a:pt x="15297" y="28900"/>
                  </a:lnTo>
                  <a:lnTo>
                    <a:pt x="15195" y="28911"/>
                  </a:lnTo>
                  <a:lnTo>
                    <a:pt x="12553" y="29739"/>
                  </a:lnTo>
                  <a:lnTo>
                    <a:pt x="12613" y="29872"/>
                  </a:lnTo>
                  <a:lnTo>
                    <a:pt x="12599" y="29929"/>
                  </a:lnTo>
                  <a:lnTo>
                    <a:pt x="12433" y="30003"/>
                  </a:lnTo>
                  <a:lnTo>
                    <a:pt x="12264" y="29834"/>
                  </a:lnTo>
                  <a:lnTo>
                    <a:pt x="9095" y="31031"/>
                  </a:lnTo>
                  <a:lnTo>
                    <a:pt x="9062" y="31097"/>
                  </a:lnTo>
                  <a:lnTo>
                    <a:pt x="8976" y="31123"/>
                  </a:lnTo>
                  <a:lnTo>
                    <a:pt x="8811" y="30991"/>
                  </a:lnTo>
                  <a:lnTo>
                    <a:pt x="8493" y="30984"/>
                  </a:lnTo>
                  <a:lnTo>
                    <a:pt x="8334" y="31050"/>
                  </a:lnTo>
                  <a:lnTo>
                    <a:pt x="8090" y="31103"/>
                  </a:lnTo>
                  <a:lnTo>
                    <a:pt x="7911" y="31196"/>
                  </a:lnTo>
                  <a:lnTo>
                    <a:pt x="7766" y="31308"/>
                  </a:lnTo>
                  <a:lnTo>
                    <a:pt x="7746" y="31460"/>
                  </a:lnTo>
                  <a:lnTo>
                    <a:pt x="5431" y="32896"/>
                  </a:lnTo>
                  <a:lnTo>
                    <a:pt x="4935" y="33253"/>
                  </a:lnTo>
                  <a:lnTo>
                    <a:pt x="4577" y="33458"/>
                  </a:lnTo>
                  <a:lnTo>
                    <a:pt x="3003" y="34272"/>
                  </a:lnTo>
                  <a:lnTo>
                    <a:pt x="2414" y="34748"/>
                  </a:lnTo>
                  <a:lnTo>
                    <a:pt x="2395" y="34847"/>
                  </a:lnTo>
                  <a:lnTo>
                    <a:pt x="2619" y="35350"/>
                  </a:lnTo>
                  <a:lnTo>
                    <a:pt x="2639" y="35509"/>
                  </a:lnTo>
                  <a:lnTo>
                    <a:pt x="2897" y="35813"/>
                  </a:lnTo>
                  <a:lnTo>
                    <a:pt x="2679" y="36454"/>
                  </a:lnTo>
                  <a:lnTo>
                    <a:pt x="2573" y="36540"/>
                  </a:lnTo>
                  <a:lnTo>
                    <a:pt x="2448" y="36428"/>
                  </a:lnTo>
                  <a:lnTo>
                    <a:pt x="2335" y="36382"/>
                  </a:lnTo>
                  <a:lnTo>
                    <a:pt x="2262" y="36210"/>
                  </a:lnTo>
                  <a:lnTo>
                    <a:pt x="2110" y="36031"/>
                  </a:lnTo>
                  <a:lnTo>
                    <a:pt x="1998" y="35872"/>
                  </a:lnTo>
                  <a:lnTo>
                    <a:pt x="1898" y="35879"/>
                  </a:lnTo>
                  <a:lnTo>
                    <a:pt x="1647" y="36488"/>
                  </a:lnTo>
                  <a:lnTo>
                    <a:pt x="1508" y="36514"/>
                  </a:lnTo>
                  <a:lnTo>
                    <a:pt x="1482" y="36666"/>
                  </a:lnTo>
                  <a:lnTo>
                    <a:pt x="1482" y="36911"/>
                  </a:lnTo>
                  <a:lnTo>
                    <a:pt x="1376" y="37109"/>
                  </a:lnTo>
                  <a:lnTo>
                    <a:pt x="1416" y="37268"/>
                  </a:lnTo>
                  <a:lnTo>
                    <a:pt x="1310" y="37374"/>
                  </a:lnTo>
                  <a:lnTo>
                    <a:pt x="1303" y="37519"/>
                  </a:lnTo>
                  <a:lnTo>
                    <a:pt x="1131" y="37612"/>
                  </a:lnTo>
                  <a:lnTo>
                    <a:pt x="807" y="37612"/>
                  </a:lnTo>
                  <a:lnTo>
                    <a:pt x="681" y="37758"/>
                  </a:lnTo>
                  <a:lnTo>
                    <a:pt x="595" y="37857"/>
                  </a:lnTo>
                  <a:lnTo>
                    <a:pt x="609" y="37996"/>
                  </a:lnTo>
                  <a:lnTo>
                    <a:pt x="648" y="38102"/>
                  </a:lnTo>
                  <a:lnTo>
                    <a:pt x="589" y="38247"/>
                  </a:lnTo>
                  <a:lnTo>
                    <a:pt x="417" y="38313"/>
                  </a:lnTo>
                  <a:lnTo>
                    <a:pt x="410" y="38121"/>
                  </a:lnTo>
                  <a:lnTo>
                    <a:pt x="423" y="37341"/>
                  </a:lnTo>
                  <a:lnTo>
                    <a:pt x="179" y="36197"/>
                  </a:lnTo>
                  <a:lnTo>
                    <a:pt x="165" y="35945"/>
                  </a:lnTo>
                  <a:lnTo>
                    <a:pt x="73" y="35568"/>
                  </a:lnTo>
                  <a:lnTo>
                    <a:pt x="146" y="34265"/>
                  </a:lnTo>
                  <a:lnTo>
                    <a:pt x="218" y="33637"/>
                  </a:lnTo>
                  <a:lnTo>
                    <a:pt x="0" y="32598"/>
                  </a:lnTo>
                  <a:lnTo>
                    <a:pt x="33" y="32380"/>
                  </a:lnTo>
                  <a:lnTo>
                    <a:pt x="238" y="32056"/>
                  </a:lnTo>
                  <a:lnTo>
                    <a:pt x="371" y="31705"/>
                  </a:lnTo>
                  <a:lnTo>
                    <a:pt x="542" y="31328"/>
                  </a:lnTo>
                  <a:lnTo>
                    <a:pt x="609" y="30984"/>
                  </a:lnTo>
                  <a:lnTo>
                    <a:pt x="999" y="30190"/>
                  </a:lnTo>
                  <a:lnTo>
                    <a:pt x="1290" y="29516"/>
                  </a:lnTo>
                  <a:lnTo>
                    <a:pt x="1667" y="28821"/>
                  </a:lnTo>
                  <a:lnTo>
                    <a:pt x="1872" y="28114"/>
                  </a:lnTo>
                  <a:lnTo>
                    <a:pt x="1892" y="27955"/>
                  </a:lnTo>
                  <a:lnTo>
                    <a:pt x="2104" y="27214"/>
                  </a:lnTo>
                  <a:lnTo>
                    <a:pt x="2163" y="26890"/>
                  </a:lnTo>
                  <a:lnTo>
                    <a:pt x="2342" y="26347"/>
                  </a:lnTo>
                  <a:lnTo>
                    <a:pt x="2778" y="25554"/>
                  </a:lnTo>
                  <a:lnTo>
                    <a:pt x="2924" y="25157"/>
                  </a:lnTo>
                  <a:lnTo>
                    <a:pt x="3083" y="24714"/>
                  </a:lnTo>
                  <a:lnTo>
                    <a:pt x="3347" y="24211"/>
                  </a:lnTo>
                  <a:lnTo>
                    <a:pt x="3691" y="23351"/>
                  </a:lnTo>
                  <a:lnTo>
                    <a:pt x="3823" y="22981"/>
                  </a:lnTo>
                  <a:lnTo>
                    <a:pt x="4167" y="22273"/>
                  </a:lnTo>
                  <a:lnTo>
                    <a:pt x="4346" y="21863"/>
                  </a:lnTo>
                  <a:lnTo>
                    <a:pt x="4511" y="21506"/>
                  </a:lnTo>
                  <a:lnTo>
                    <a:pt x="4809" y="21135"/>
                  </a:lnTo>
                  <a:lnTo>
                    <a:pt x="5290" y="20940"/>
                  </a:lnTo>
                  <a:close/>
                </a:path>
              </a:pathLst>
            </a:custGeom>
            <a:solidFill>
              <a:srgbClr val="D9E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96870659-E350-D289-6BF7-CDB192CDC3AA}"/>
                </a:ext>
              </a:extLst>
            </p:cNvPr>
            <p:cNvGrpSpPr/>
            <p:nvPr/>
          </p:nvGrpSpPr>
          <p:grpSpPr bwMode="gray">
            <a:xfrm>
              <a:off x="3616325" y="2428875"/>
              <a:ext cx="2511426" cy="4297363"/>
              <a:chOff x="3616325" y="2428875"/>
              <a:chExt cx="2511426" cy="4297363"/>
            </a:xfrm>
            <a:solidFill>
              <a:srgbClr val="B1360F"/>
            </a:solidFill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71AD194A-AA56-5487-D667-7725BEA4C4A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64213" y="2852738"/>
                <a:ext cx="363538" cy="247650"/>
              </a:xfrm>
              <a:custGeom>
                <a:avLst/>
                <a:gdLst>
                  <a:gd name="T0" fmla="*/ 725 w 2033"/>
                  <a:gd name="T1" fmla="*/ 1390 h 1390"/>
                  <a:gd name="T2" fmla="*/ 395 w 2033"/>
                  <a:gd name="T3" fmla="*/ 1373 h 1390"/>
                  <a:gd name="T4" fmla="*/ 275 w 2033"/>
                  <a:gd name="T5" fmla="*/ 1313 h 1390"/>
                  <a:gd name="T6" fmla="*/ 335 w 2033"/>
                  <a:gd name="T7" fmla="*/ 1225 h 1390"/>
                  <a:gd name="T8" fmla="*/ 335 w 2033"/>
                  <a:gd name="T9" fmla="*/ 1055 h 1390"/>
                  <a:gd name="T10" fmla="*/ 214 w 2033"/>
                  <a:gd name="T11" fmla="*/ 1049 h 1390"/>
                  <a:gd name="T12" fmla="*/ 0 w 2033"/>
                  <a:gd name="T13" fmla="*/ 1044 h 1390"/>
                  <a:gd name="T14" fmla="*/ 16 w 2033"/>
                  <a:gd name="T15" fmla="*/ 879 h 1390"/>
                  <a:gd name="T16" fmla="*/ 49 w 2033"/>
                  <a:gd name="T17" fmla="*/ 758 h 1390"/>
                  <a:gd name="T18" fmla="*/ 126 w 2033"/>
                  <a:gd name="T19" fmla="*/ 703 h 1390"/>
                  <a:gd name="T20" fmla="*/ 187 w 2033"/>
                  <a:gd name="T21" fmla="*/ 725 h 1390"/>
                  <a:gd name="T22" fmla="*/ 231 w 2033"/>
                  <a:gd name="T23" fmla="*/ 588 h 1390"/>
                  <a:gd name="T24" fmla="*/ 341 w 2033"/>
                  <a:gd name="T25" fmla="*/ 516 h 1390"/>
                  <a:gd name="T26" fmla="*/ 467 w 2033"/>
                  <a:gd name="T27" fmla="*/ 571 h 1390"/>
                  <a:gd name="T28" fmla="*/ 549 w 2033"/>
                  <a:gd name="T29" fmla="*/ 665 h 1390"/>
                  <a:gd name="T30" fmla="*/ 720 w 2033"/>
                  <a:gd name="T31" fmla="*/ 505 h 1390"/>
                  <a:gd name="T32" fmla="*/ 714 w 2033"/>
                  <a:gd name="T33" fmla="*/ 291 h 1390"/>
                  <a:gd name="T34" fmla="*/ 786 w 2033"/>
                  <a:gd name="T35" fmla="*/ 143 h 1390"/>
                  <a:gd name="T36" fmla="*/ 989 w 2033"/>
                  <a:gd name="T37" fmla="*/ 0 h 1390"/>
                  <a:gd name="T38" fmla="*/ 1159 w 2033"/>
                  <a:gd name="T39" fmla="*/ 77 h 1390"/>
                  <a:gd name="T40" fmla="*/ 1220 w 2033"/>
                  <a:gd name="T41" fmla="*/ 148 h 1390"/>
                  <a:gd name="T42" fmla="*/ 1335 w 2033"/>
                  <a:gd name="T43" fmla="*/ 154 h 1390"/>
                  <a:gd name="T44" fmla="*/ 1467 w 2033"/>
                  <a:gd name="T45" fmla="*/ 55 h 1390"/>
                  <a:gd name="T46" fmla="*/ 1560 w 2033"/>
                  <a:gd name="T47" fmla="*/ 82 h 1390"/>
                  <a:gd name="T48" fmla="*/ 1665 w 2033"/>
                  <a:gd name="T49" fmla="*/ 198 h 1390"/>
                  <a:gd name="T50" fmla="*/ 1791 w 2033"/>
                  <a:gd name="T51" fmla="*/ 412 h 1390"/>
                  <a:gd name="T52" fmla="*/ 1983 w 2033"/>
                  <a:gd name="T53" fmla="*/ 632 h 1390"/>
                  <a:gd name="T54" fmla="*/ 2033 w 2033"/>
                  <a:gd name="T55" fmla="*/ 830 h 1390"/>
                  <a:gd name="T56" fmla="*/ 1533 w 2033"/>
                  <a:gd name="T57" fmla="*/ 917 h 1390"/>
                  <a:gd name="T58" fmla="*/ 1203 w 2033"/>
                  <a:gd name="T59" fmla="*/ 1011 h 1390"/>
                  <a:gd name="T60" fmla="*/ 1022 w 2033"/>
                  <a:gd name="T61" fmla="*/ 1104 h 1390"/>
                  <a:gd name="T62" fmla="*/ 879 w 2033"/>
                  <a:gd name="T63" fmla="*/ 1099 h 1390"/>
                  <a:gd name="T64" fmla="*/ 780 w 2033"/>
                  <a:gd name="T65" fmla="*/ 1137 h 1390"/>
                  <a:gd name="T66" fmla="*/ 742 w 2033"/>
                  <a:gd name="T67" fmla="*/ 1236 h 1390"/>
                  <a:gd name="T68" fmla="*/ 725 w 2033"/>
                  <a:gd name="T69" fmla="*/ 1390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33" h="1390">
                    <a:moveTo>
                      <a:pt x="725" y="1390"/>
                    </a:moveTo>
                    <a:lnTo>
                      <a:pt x="395" y="1373"/>
                    </a:lnTo>
                    <a:lnTo>
                      <a:pt x="275" y="1313"/>
                    </a:lnTo>
                    <a:lnTo>
                      <a:pt x="335" y="1225"/>
                    </a:lnTo>
                    <a:lnTo>
                      <a:pt x="335" y="1055"/>
                    </a:lnTo>
                    <a:lnTo>
                      <a:pt x="214" y="1049"/>
                    </a:lnTo>
                    <a:lnTo>
                      <a:pt x="0" y="1044"/>
                    </a:lnTo>
                    <a:lnTo>
                      <a:pt x="16" y="879"/>
                    </a:lnTo>
                    <a:lnTo>
                      <a:pt x="49" y="758"/>
                    </a:lnTo>
                    <a:lnTo>
                      <a:pt x="126" y="703"/>
                    </a:lnTo>
                    <a:lnTo>
                      <a:pt x="187" y="725"/>
                    </a:lnTo>
                    <a:lnTo>
                      <a:pt x="231" y="588"/>
                    </a:lnTo>
                    <a:lnTo>
                      <a:pt x="341" y="516"/>
                    </a:lnTo>
                    <a:lnTo>
                      <a:pt x="467" y="571"/>
                    </a:lnTo>
                    <a:lnTo>
                      <a:pt x="549" y="665"/>
                    </a:lnTo>
                    <a:lnTo>
                      <a:pt x="720" y="505"/>
                    </a:lnTo>
                    <a:lnTo>
                      <a:pt x="714" y="291"/>
                    </a:lnTo>
                    <a:lnTo>
                      <a:pt x="786" y="143"/>
                    </a:lnTo>
                    <a:lnTo>
                      <a:pt x="989" y="0"/>
                    </a:lnTo>
                    <a:lnTo>
                      <a:pt x="1159" y="77"/>
                    </a:lnTo>
                    <a:lnTo>
                      <a:pt x="1220" y="148"/>
                    </a:lnTo>
                    <a:lnTo>
                      <a:pt x="1335" y="154"/>
                    </a:lnTo>
                    <a:lnTo>
                      <a:pt x="1467" y="55"/>
                    </a:lnTo>
                    <a:lnTo>
                      <a:pt x="1560" y="82"/>
                    </a:lnTo>
                    <a:lnTo>
                      <a:pt x="1665" y="198"/>
                    </a:lnTo>
                    <a:lnTo>
                      <a:pt x="1791" y="412"/>
                    </a:lnTo>
                    <a:lnTo>
                      <a:pt x="1983" y="632"/>
                    </a:lnTo>
                    <a:lnTo>
                      <a:pt x="2033" y="830"/>
                    </a:lnTo>
                    <a:lnTo>
                      <a:pt x="1533" y="917"/>
                    </a:lnTo>
                    <a:lnTo>
                      <a:pt x="1203" y="1011"/>
                    </a:lnTo>
                    <a:lnTo>
                      <a:pt x="1022" y="1104"/>
                    </a:lnTo>
                    <a:lnTo>
                      <a:pt x="879" y="1099"/>
                    </a:lnTo>
                    <a:lnTo>
                      <a:pt x="780" y="1137"/>
                    </a:lnTo>
                    <a:lnTo>
                      <a:pt x="742" y="1236"/>
                    </a:lnTo>
                    <a:lnTo>
                      <a:pt x="725" y="13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dirty="0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A3412944-E736-2589-DA52-245931181B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29150" y="3297238"/>
                <a:ext cx="673100" cy="541338"/>
              </a:xfrm>
              <a:custGeom>
                <a:avLst/>
                <a:gdLst>
                  <a:gd name="T0" fmla="*/ 3472 w 3768"/>
                  <a:gd name="T1" fmla="*/ 0 h 3027"/>
                  <a:gd name="T2" fmla="*/ 3708 w 3768"/>
                  <a:gd name="T3" fmla="*/ 165 h 3027"/>
                  <a:gd name="T4" fmla="*/ 3768 w 3768"/>
                  <a:gd name="T5" fmla="*/ 368 h 3027"/>
                  <a:gd name="T6" fmla="*/ 3692 w 3768"/>
                  <a:gd name="T7" fmla="*/ 500 h 3027"/>
                  <a:gd name="T8" fmla="*/ 3538 w 3768"/>
                  <a:gd name="T9" fmla="*/ 626 h 3027"/>
                  <a:gd name="T10" fmla="*/ 3329 w 3768"/>
                  <a:gd name="T11" fmla="*/ 626 h 3027"/>
                  <a:gd name="T12" fmla="*/ 3263 w 3768"/>
                  <a:gd name="T13" fmla="*/ 725 h 3027"/>
                  <a:gd name="T14" fmla="*/ 3279 w 3768"/>
                  <a:gd name="T15" fmla="*/ 835 h 3027"/>
                  <a:gd name="T16" fmla="*/ 3395 w 3768"/>
                  <a:gd name="T17" fmla="*/ 863 h 3027"/>
                  <a:gd name="T18" fmla="*/ 3444 w 3768"/>
                  <a:gd name="T19" fmla="*/ 1126 h 3027"/>
                  <a:gd name="T20" fmla="*/ 3329 w 3768"/>
                  <a:gd name="T21" fmla="*/ 1225 h 3027"/>
                  <a:gd name="T22" fmla="*/ 3186 w 3768"/>
                  <a:gd name="T23" fmla="*/ 1192 h 3027"/>
                  <a:gd name="T24" fmla="*/ 2988 w 3768"/>
                  <a:gd name="T25" fmla="*/ 973 h 3027"/>
                  <a:gd name="T26" fmla="*/ 3010 w 3768"/>
                  <a:gd name="T27" fmla="*/ 907 h 3027"/>
                  <a:gd name="T28" fmla="*/ 2939 w 3768"/>
                  <a:gd name="T29" fmla="*/ 835 h 3027"/>
                  <a:gd name="T30" fmla="*/ 2752 w 3768"/>
                  <a:gd name="T31" fmla="*/ 940 h 3027"/>
                  <a:gd name="T32" fmla="*/ 2648 w 3768"/>
                  <a:gd name="T33" fmla="*/ 1253 h 3027"/>
                  <a:gd name="T34" fmla="*/ 2494 w 3768"/>
                  <a:gd name="T35" fmla="*/ 1231 h 3027"/>
                  <a:gd name="T36" fmla="*/ 2505 w 3768"/>
                  <a:gd name="T37" fmla="*/ 1494 h 3027"/>
                  <a:gd name="T38" fmla="*/ 2675 w 3768"/>
                  <a:gd name="T39" fmla="*/ 1566 h 3027"/>
                  <a:gd name="T40" fmla="*/ 2747 w 3768"/>
                  <a:gd name="T41" fmla="*/ 1703 h 3027"/>
                  <a:gd name="T42" fmla="*/ 2653 w 3768"/>
                  <a:gd name="T43" fmla="*/ 1868 h 3027"/>
                  <a:gd name="T44" fmla="*/ 2560 w 3768"/>
                  <a:gd name="T45" fmla="*/ 1978 h 3027"/>
                  <a:gd name="T46" fmla="*/ 2565 w 3768"/>
                  <a:gd name="T47" fmla="*/ 2275 h 3027"/>
                  <a:gd name="T48" fmla="*/ 2368 w 3768"/>
                  <a:gd name="T49" fmla="*/ 2428 h 3027"/>
                  <a:gd name="T50" fmla="*/ 2087 w 3768"/>
                  <a:gd name="T51" fmla="*/ 2632 h 3027"/>
                  <a:gd name="T52" fmla="*/ 1846 w 3768"/>
                  <a:gd name="T53" fmla="*/ 2703 h 3027"/>
                  <a:gd name="T54" fmla="*/ 1664 w 3768"/>
                  <a:gd name="T55" fmla="*/ 2736 h 3027"/>
                  <a:gd name="T56" fmla="*/ 1533 w 3768"/>
                  <a:gd name="T57" fmla="*/ 2615 h 3027"/>
                  <a:gd name="T58" fmla="*/ 1494 w 3768"/>
                  <a:gd name="T59" fmla="*/ 2505 h 3027"/>
                  <a:gd name="T60" fmla="*/ 1368 w 3768"/>
                  <a:gd name="T61" fmla="*/ 2500 h 3027"/>
                  <a:gd name="T62" fmla="*/ 1219 w 3768"/>
                  <a:gd name="T63" fmla="*/ 2588 h 3027"/>
                  <a:gd name="T64" fmla="*/ 1115 w 3768"/>
                  <a:gd name="T65" fmla="*/ 2676 h 3027"/>
                  <a:gd name="T66" fmla="*/ 1016 w 3768"/>
                  <a:gd name="T67" fmla="*/ 2835 h 3027"/>
                  <a:gd name="T68" fmla="*/ 928 w 3768"/>
                  <a:gd name="T69" fmla="*/ 2923 h 3027"/>
                  <a:gd name="T70" fmla="*/ 714 w 3768"/>
                  <a:gd name="T71" fmla="*/ 2934 h 3027"/>
                  <a:gd name="T72" fmla="*/ 615 w 3768"/>
                  <a:gd name="T73" fmla="*/ 3027 h 3027"/>
                  <a:gd name="T74" fmla="*/ 291 w 3768"/>
                  <a:gd name="T75" fmla="*/ 2950 h 3027"/>
                  <a:gd name="T76" fmla="*/ 516 w 3768"/>
                  <a:gd name="T77" fmla="*/ 2560 h 3027"/>
                  <a:gd name="T78" fmla="*/ 368 w 3768"/>
                  <a:gd name="T79" fmla="*/ 2395 h 3027"/>
                  <a:gd name="T80" fmla="*/ 0 w 3768"/>
                  <a:gd name="T81" fmla="*/ 2187 h 3027"/>
                  <a:gd name="T82" fmla="*/ 610 w 3768"/>
                  <a:gd name="T83" fmla="*/ 1725 h 3027"/>
                  <a:gd name="T84" fmla="*/ 1115 w 3768"/>
                  <a:gd name="T85" fmla="*/ 1324 h 3027"/>
                  <a:gd name="T86" fmla="*/ 1148 w 3768"/>
                  <a:gd name="T87" fmla="*/ 1165 h 3027"/>
                  <a:gd name="T88" fmla="*/ 1928 w 3768"/>
                  <a:gd name="T89" fmla="*/ 427 h 3027"/>
                  <a:gd name="T90" fmla="*/ 2131 w 3768"/>
                  <a:gd name="T91" fmla="*/ 495 h 3027"/>
                  <a:gd name="T92" fmla="*/ 2203 w 3768"/>
                  <a:gd name="T93" fmla="*/ 709 h 3027"/>
                  <a:gd name="T94" fmla="*/ 2302 w 3768"/>
                  <a:gd name="T95" fmla="*/ 714 h 3027"/>
                  <a:gd name="T96" fmla="*/ 3472 w 3768"/>
                  <a:gd name="T97" fmla="*/ 0 h 3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68" h="3027">
                    <a:moveTo>
                      <a:pt x="3472" y="0"/>
                    </a:moveTo>
                    <a:lnTo>
                      <a:pt x="3708" y="165"/>
                    </a:lnTo>
                    <a:lnTo>
                      <a:pt x="3768" y="368"/>
                    </a:lnTo>
                    <a:lnTo>
                      <a:pt x="3692" y="500"/>
                    </a:lnTo>
                    <a:lnTo>
                      <a:pt x="3538" y="626"/>
                    </a:lnTo>
                    <a:lnTo>
                      <a:pt x="3329" y="626"/>
                    </a:lnTo>
                    <a:lnTo>
                      <a:pt x="3263" y="725"/>
                    </a:lnTo>
                    <a:lnTo>
                      <a:pt x="3279" y="835"/>
                    </a:lnTo>
                    <a:lnTo>
                      <a:pt x="3395" y="863"/>
                    </a:lnTo>
                    <a:lnTo>
                      <a:pt x="3444" y="1126"/>
                    </a:lnTo>
                    <a:lnTo>
                      <a:pt x="3329" y="1225"/>
                    </a:lnTo>
                    <a:lnTo>
                      <a:pt x="3186" y="1192"/>
                    </a:lnTo>
                    <a:lnTo>
                      <a:pt x="2988" y="973"/>
                    </a:lnTo>
                    <a:lnTo>
                      <a:pt x="3010" y="907"/>
                    </a:lnTo>
                    <a:lnTo>
                      <a:pt x="2939" y="835"/>
                    </a:lnTo>
                    <a:lnTo>
                      <a:pt x="2752" y="940"/>
                    </a:lnTo>
                    <a:lnTo>
                      <a:pt x="2648" y="1253"/>
                    </a:lnTo>
                    <a:lnTo>
                      <a:pt x="2494" y="1231"/>
                    </a:lnTo>
                    <a:lnTo>
                      <a:pt x="2505" y="1494"/>
                    </a:lnTo>
                    <a:lnTo>
                      <a:pt x="2675" y="1566"/>
                    </a:lnTo>
                    <a:lnTo>
                      <a:pt x="2747" y="1703"/>
                    </a:lnTo>
                    <a:lnTo>
                      <a:pt x="2653" y="1868"/>
                    </a:lnTo>
                    <a:lnTo>
                      <a:pt x="2560" y="1978"/>
                    </a:lnTo>
                    <a:lnTo>
                      <a:pt x="2565" y="2275"/>
                    </a:lnTo>
                    <a:lnTo>
                      <a:pt x="2368" y="2428"/>
                    </a:lnTo>
                    <a:lnTo>
                      <a:pt x="2087" y="2632"/>
                    </a:lnTo>
                    <a:lnTo>
                      <a:pt x="1846" y="2703"/>
                    </a:lnTo>
                    <a:lnTo>
                      <a:pt x="1664" y="2736"/>
                    </a:lnTo>
                    <a:lnTo>
                      <a:pt x="1533" y="2615"/>
                    </a:lnTo>
                    <a:lnTo>
                      <a:pt x="1494" y="2505"/>
                    </a:lnTo>
                    <a:lnTo>
                      <a:pt x="1368" y="2500"/>
                    </a:lnTo>
                    <a:lnTo>
                      <a:pt x="1219" y="2588"/>
                    </a:lnTo>
                    <a:lnTo>
                      <a:pt x="1115" y="2676"/>
                    </a:lnTo>
                    <a:lnTo>
                      <a:pt x="1016" y="2835"/>
                    </a:lnTo>
                    <a:lnTo>
                      <a:pt x="928" y="2923"/>
                    </a:lnTo>
                    <a:lnTo>
                      <a:pt x="714" y="2934"/>
                    </a:lnTo>
                    <a:lnTo>
                      <a:pt x="615" y="3027"/>
                    </a:lnTo>
                    <a:lnTo>
                      <a:pt x="291" y="2950"/>
                    </a:lnTo>
                    <a:lnTo>
                      <a:pt x="516" y="2560"/>
                    </a:lnTo>
                    <a:lnTo>
                      <a:pt x="368" y="2395"/>
                    </a:lnTo>
                    <a:lnTo>
                      <a:pt x="0" y="2187"/>
                    </a:lnTo>
                    <a:lnTo>
                      <a:pt x="610" y="1725"/>
                    </a:lnTo>
                    <a:lnTo>
                      <a:pt x="1115" y="1324"/>
                    </a:lnTo>
                    <a:cubicBezTo>
                      <a:pt x="1115" y="1324"/>
                      <a:pt x="1171" y="1197"/>
                      <a:pt x="1148" y="1165"/>
                    </a:cubicBezTo>
                    <a:cubicBezTo>
                      <a:pt x="1124" y="1132"/>
                      <a:pt x="1928" y="427"/>
                      <a:pt x="1928" y="427"/>
                    </a:cubicBezTo>
                    <a:lnTo>
                      <a:pt x="2131" y="495"/>
                    </a:lnTo>
                    <a:lnTo>
                      <a:pt x="2203" y="709"/>
                    </a:lnTo>
                    <a:lnTo>
                      <a:pt x="2302" y="714"/>
                    </a:lnTo>
                    <a:lnTo>
                      <a:pt x="34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dirty="0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38DA07D5-A681-E8C3-3319-10E378097C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87800" y="4138613"/>
                <a:ext cx="795338" cy="1046163"/>
              </a:xfrm>
              <a:custGeom>
                <a:avLst/>
                <a:gdLst>
                  <a:gd name="T0" fmla="*/ 1867 w 4452"/>
                  <a:gd name="T1" fmla="*/ 821 h 5859"/>
                  <a:gd name="T2" fmla="*/ 1913 w 4452"/>
                  <a:gd name="T3" fmla="*/ 540 h 5859"/>
                  <a:gd name="T4" fmla="*/ 2435 w 4452"/>
                  <a:gd name="T5" fmla="*/ 476 h 5859"/>
                  <a:gd name="T6" fmla="*/ 2694 w 4452"/>
                  <a:gd name="T7" fmla="*/ 609 h 5859"/>
                  <a:gd name="T8" fmla="*/ 3056 w 4452"/>
                  <a:gd name="T9" fmla="*/ 0 h 5859"/>
                  <a:gd name="T10" fmla="*/ 3079 w 4452"/>
                  <a:gd name="T11" fmla="*/ 350 h 5859"/>
                  <a:gd name="T12" fmla="*/ 3504 w 4452"/>
                  <a:gd name="T13" fmla="*/ 120 h 5859"/>
                  <a:gd name="T14" fmla="*/ 3728 w 4452"/>
                  <a:gd name="T15" fmla="*/ 137 h 5859"/>
                  <a:gd name="T16" fmla="*/ 4061 w 4452"/>
                  <a:gd name="T17" fmla="*/ 51 h 5859"/>
                  <a:gd name="T18" fmla="*/ 4245 w 4452"/>
                  <a:gd name="T19" fmla="*/ 86 h 5859"/>
                  <a:gd name="T20" fmla="*/ 4429 w 4452"/>
                  <a:gd name="T21" fmla="*/ 275 h 5859"/>
                  <a:gd name="T22" fmla="*/ 4435 w 4452"/>
                  <a:gd name="T23" fmla="*/ 557 h 5859"/>
                  <a:gd name="T24" fmla="*/ 4159 w 4452"/>
                  <a:gd name="T25" fmla="*/ 735 h 5859"/>
                  <a:gd name="T26" fmla="*/ 4337 w 4452"/>
                  <a:gd name="T27" fmla="*/ 1085 h 5859"/>
                  <a:gd name="T28" fmla="*/ 4170 w 4452"/>
                  <a:gd name="T29" fmla="*/ 1442 h 5859"/>
                  <a:gd name="T30" fmla="*/ 3883 w 4452"/>
                  <a:gd name="T31" fmla="*/ 1419 h 5859"/>
                  <a:gd name="T32" fmla="*/ 3659 w 4452"/>
                  <a:gd name="T33" fmla="*/ 1758 h 5859"/>
                  <a:gd name="T34" fmla="*/ 3464 w 4452"/>
                  <a:gd name="T35" fmla="*/ 1499 h 5859"/>
                  <a:gd name="T36" fmla="*/ 3705 w 4452"/>
                  <a:gd name="T37" fmla="*/ 1108 h 5859"/>
                  <a:gd name="T38" fmla="*/ 3251 w 4452"/>
                  <a:gd name="T39" fmla="*/ 988 h 5859"/>
                  <a:gd name="T40" fmla="*/ 2975 w 4452"/>
                  <a:gd name="T41" fmla="*/ 1373 h 5859"/>
                  <a:gd name="T42" fmla="*/ 2671 w 4452"/>
                  <a:gd name="T43" fmla="*/ 1396 h 5859"/>
                  <a:gd name="T44" fmla="*/ 2774 w 4452"/>
                  <a:gd name="T45" fmla="*/ 1045 h 5859"/>
                  <a:gd name="T46" fmla="*/ 2401 w 4452"/>
                  <a:gd name="T47" fmla="*/ 1114 h 5859"/>
                  <a:gd name="T48" fmla="*/ 2568 w 4452"/>
                  <a:gd name="T49" fmla="*/ 1384 h 5859"/>
                  <a:gd name="T50" fmla="*/ 2263 w 4452"/>
                  <a:gd name="T51" fmla="*/ 1677 h 5859"/>
                  <a:gd name="T52" fmla="*/ 2183 w 4452"/>
                  <a:gd name="T53" fmla="*/ 2183 h 5859"/>
                  <a:gd name="T54" fmla="*/ 1660 w 4452"/>
                  <a:gd name="T55" fmla="*/ 2470 h 5859"/>
                  <a:gd name="T56" fmla="*/ 1430 w 4452"/>
                  <a:gd name="T57" fmla="*/ 2838 h 5859"/>
                  <a:gd name="T58" fmla="*/ 1217 w 4452"/>
                  <a:gd name="T59" fmla="*/ 3814 h 5859"/>
                  <a:gd name="T60" fmla="*/ 1821 w 4452"/>
                  <a:gd name="T61" fmla="*/ 4147 h 5859"/>
                  <a:gd name="T62" fmla="*/ 1993 w 4452"/>
                  <a:gd name="T63" fmla="*/ 4555 h 5859"/>
                  <a:gd name="T64" fmla="*/ 2366 w 4452"/>
                  <a:gd name="T65" fmla="*/ 4429 h 5859"/>
                  <a:gd name="T66" fmla="*/ 2556 w 4452"/>
                  <a:gd name="T67" fmla="*/ 4303 h 5859"/>
                  <a:gd name="T68" fmla="*/ 2510 w 4452"/>
                  <a:gd name="T69" fmla="*/ 4848 h 5859"/>
                  <a:gd name="T70" fmla="*/ 2338 w 4452"/>
                  <a:gd name="T71" fmla="*/ 4992 h 5859"/>
                  <a:gd name="T72" fmla="*/ 2458 w 4452"/>
                  <a:gd name="T73" fmla="*/ 5233 h 5859"/>
                  <a:gd name="T74" fmla="*/ 2671 w 4452"/>
                  <a:gd name="T75" fmla="*/ 5279 h 5859"/>
                  <a:gd name="T76" fmla="*/ 2866 w 4452"/>
                  <a:gd name="T77" fmla="*/ 5365 h 5859"/>
                  <a:gd name="T78" fmla="*/ 2832 w 4452"/>
                  <a:gd name="T79" fmla="*/ 5647 h 5859"/>
                  <a:gd name="T80" fmla="*/ 2539 w 4452"/>
                  <a:gd name="T81" fmla="*/ 5681 h 5859"/>
                  <a:gd name="T82" fmla="*/ 2252 w 4452"/>
                  <a:gd name="T83" fmla="*/ 5722 h 5859"/>
                  <a:gd name="T84" fmla="*/ 2102 w 4452"/>
                  <a:gd name="T85" fmla="*/ 5337 h 5859"/>
                  <a:gd name="T86" fmla="*/ 2114 w 4452"/>
                  <a:gd name="T87" fmla="*/ 4831 h 5859"/>
                  <a:gd name="T88" fmla="*/ 1838 w 4452"/>
                  <a:gd name="T89" fmla="*/ 4923 h 5859"/>
                  <a:gd name="T90" fmla="*/ 1562 w 4452"/>
                  <a:gd name="T91" fmla="*/ 5859 h 5859"/>
                  <a:gd name="T92" fmla="*/ 1442 w 4452"/>
                  <a:gd name="T93" fmla="*/ 5572 h 5859"/>
                  <a:gd name="T94" fmla="*/ 1223 w 4452"/>
                  <a:gd name="T95" fmla="*/ 5314 h 5859"/>
                  <a:gd name="T96" fmla="*/ 902 w 4452"/>
                  <a:gd name="T97" fmla="*/ 5561 h 5859"/>
                  <a:gd name="T98" fmla="*/ 540 w 4452"/>
                  <a:gd name="T99" fmla="*/ 5503 h 5859"/>
                  <a:gd name="T100" fmla="*/ 235 w 4452"/>
                  <a:gd name="T101" fmla="*/ 5319 h 5859"/>
                  <a:gd name="T102" fmla="*/ 86 w 4452"/>
                  <a:gd name="T103" fmla="*/ 5015 h 5859"/>
                  <a:gd name="T104" fmla="*/ 5 w 4452"/>
                  <a:gd name="T105" fmla="*/ 4791 h 5859"/>
                  <a:gd name="T106" fmla="*/ 275 w 4452"/>
                  <a:gd name="T107" fmla="*/ 4193 h 5859"/>
                  <a:gd name="T108" fmla="*/ 379 w 4452"/>
                  <a:gd name="T109" fmla="*/ 3630 h 5859"/>
                  <a:gd name="T110" fmla="*/ 557 w 4452"/>
                  <a:gd name="T111" fmla="*/ 3027 h 5859"/>
                  <a:gd name="T112" fmla="*/ 787 w 4452"/>
                  <a:gd name="T113" fmla="*/ 2470 h 5859"/>
                  <a:gd name="T114" fmla="*/ 953 w 4452"/>
                  <a:gd name="T115" fmla="*/ 1936 h 5859"/>
                  <a:gd name="T116" fmla="*/ 1321 w 4452"/>
                  <a:gd name="T117" fmla="*/ 1338 h 5859"/>
                  <a:gd name="T118" fmla="*/ 1562 w 4452"/>
                  <a:gd name="T119" fmla="*/ 769 h 5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52" h="5859">
                    <a:moveTo>
                      <a:pt x="1562" y="769"/>
                    </a:moveTo>
                    <a:lnTo>
                      <a:pt x="1867" y="821"/>
                    </a:lnTo>
                    <a:lnTo>
                      <a:pt x="1918" y="672"/>
                    </a:lnTo>
                    <a:lnTo>
                      <a:pt x="1913" y="540"/>
                    </a:lnTo>
                    <a:lnTo>
                      <a:pt x="2217" y="390"/>
                    </a:lnTo>
                    <a:lnTo>
                      <a:pt x="2435" y="476"/>
                    </a:lnTo>
                    <a:lnTo>
                      <a:pt x="2619" y="568"/>
                    </a:lnTo>
                    <a:lnTo>
                      <a:pt x="2694" y="609"/>
                    </a:lnTo>
                    <a:lnTo>
                      <a:pt x="2849" y="396"/>
                    </a:lnTo>
                    <a:lnTo>
                      <a:pt x="3056" y="0"/>
                    </a:lnTo>
                    <a:lnTo>
                      <a:pt x="3177" y="109"/>
                    </a:lnTo>
                    <a:lnTo>
                      <a:pt x="3079" y="350"/>
                    </a:lnTo>
                    <a:lnTo>
                      <a:pt x="3286" y="436"/>
                    </a:lnTo>
                    <a:lnTo>
                      <a:pt x="3504" y="120"/>
                    </a:lnTo>
                    <a:lnTo>
                      <a:pt x="3602" y="91"/>
                    </a:lnTo>
                    <a:lnTo>
                      <a:pt x="3728" y="137"/>
                    </a:lnTo>
                    <a:lnTo>
                      <a:pt x="3854" y="40"/>
                    </a:lnTo>
                    <a:lnTo>
                      <a:pt x="4061" y="51"/>
                    </a:lnTo>
                    <a:lnTo>
                      <a:pt x="4084" y="224"/>
                    </a:lnTo>
                    <a:lnTo>
                      <a:pt x="4245" y="86"/>
                    </a:lnTo>
                    <a:lnTo>
                      <a:pt x="4412" y="183"/>
                    </a:lnTo>
                    <a:lnTo>
                      <a:pt x="4429" y="275"/>
                    </a:lnTo>
                    <a:lnTo>
                      <a:pt x="4452" y="442"/>
                    </a:lnTo>
                    <a:lnTo>
                      <a:pt x="4435" y="557"/>
                    </a:lnTo>
                    <a:lnTo>
                      <a:pt x="4326" y="672"/>
                    </a:lnTo>
                    <a:lnTo>
                      <a:pt x="4159" y="735"/>
                    </a:lnTo>
                    <a:lnTo>
                      <a:pt x="4262" y="902"/>
                    </a:lnTo>
                    <a:lnTo>
                      <a:pt x="4337" y="1085"/>
                    </a:lnTo>
                    <a:lnTo>
                      <a:pt x="4314" y="1269"/>
                    </a:lnTo>
                    <a:lnTo>
                      <a:pt x="4170" y="1442"/>
                    </a:lnTo>
                    <a:lnTo>
                      <a:pt x="4061" y="1304"/>
                    </a:lnTo>
                    <a:lnTo>
                      <a:pt x="3883" y="1419"/>
                    </a:lnTo>
                    <a:lnTo>
                      <a:pt x="3854" y="1740"/>
                    </a:lnTo>
                    <a:lnTo>
                      <a:pt x="3659" y="1758"/>
                    </a:lnTo>
                    <a:lnTo>
                      <a:pt x="3653" y="1499"/>
                    </a:lnTo>
                    <a:lnTo>
                      <a:pt x="3464" y="1499"/>
                    </a:lnTo>
                    <a:lnTo>
                      <a:pt x="3452" y="1350"/>
                    </a:lnTo>
                    <a:lnTo>
                      <a:pt x="3705" y="1108"/>
                    </a:lnTo>
                    <a:lnTo>
                      <a:pt x="3584" y="988"/>
                    </a:lnTo>
                    <a:lnTo>
                      <a:pt x="3251" y="988"/>
                    </a:lnTo>
                    <a:lnTo>
                      <a:pt x="2970" y="1034"/>
                    </a:lnTo>
                    <a:lnTo>
                      <a:pt x="2975" y="1373"/>
                    </a:lnTo>
                    <a:lnTo>
                      <a:pt x="2740" y="1522"/>
                    </a:lnTo>
                    <a:lnTo>
                      <a:pt x="2671" y="1396"/>
                    </a:lnTo>
                    <a:lnTo>
                      <a:pt x="2797" y="1137"/>
                    </a:lnTo>
                    <a:lnTo>
                      <a:pt x="2774" y="1045"/>
                    </a:lnTo>
                    <a:lnTo>
                      <a:pt x="2527" y="948"/>
                    </a:lnTo>
                    <a:lnTo>
                      <a:pt x="2401" y="1114"/>
                    </a:lnTo>
                    <a:lnTo>
                      <a:pt x="2384" y="1292"/>
                    </a:lnTo>
                    <a:lnTo>
                      <a:pt x="2568" y="1384"/>
                    </a:lnTo>
                    <a:lnTo>
                      <a:pt x="2533" y="1551"/>
                    </a:lnTo>
                    <a:lnTo>
                      <a:pt x="2263" y="1677"/>
                    </a:lnTo>
                    <a:lnTo>
                      <a:pt x="2114" y="2068"/>
                    </a:lnTo>
                    <a:lnTo>
                      <a:pt x="2183" y="2183"/>
                    </a:lnTo>
                    <a:lnTo>
                      <a:pt x="2165" y="2464"/>
                    </a:lnTo>
                    <a:lnTo>
                      <a:pt x="1660" y="2470"/>
                    </a:lnTo>
                    <a:lnTo>
                      <a:pt x="1533" y="2843"/>
                    </a:lnTo>
                    <a:lnTo>
                      <a:pt x="1430" y="2838"/>
                    </a:lnTo>
                    <a:lnTo>
                      <a:pt x="1229" y="3498"/>
                    </a:lnTo>
                    <a:lnTo>
                      <a:pt x="1217" y="3814"/>
                    </a:lnTo>
                    <a:lnTo>
                      <a:pt x="1677" y="4033"/>
                    </a:lnTo>
                    <a:lnTo>
                      <a:pt x="1821" y="4147"/>
                    </a:lnTo>
                    <a:lnTo>
                      <a:pt x="1987" y="4147"/>
                    </a:lnTo>
                    <a:lnTo>
                      <a:pt x="1993" y="4555"/>
                    </a:lnTo>
                    <a:lnTo>
                      <a:pt x="2188" y="4515"/>
                    </a:lnTo>
                    <a:lnTo>
                      <a:pt x="2366" y="4429"/>
                    </a:lnTo>
                    <a:lnTo>
                      <a:pt x="2430" y="4308"/>
                    </a:lnTo>
                    <a:lnTo>
                      <a:pt x="2556" y="4303"/>
                    </a:lnTo>
                    <a:lnTo>
                      <a:pt x="2625" y="4682"/>
                    </a:lnTo>
                    <a:lnTo>
                      <a:pt x="2510" y="4848"/>
                    </a:lnTo>
                    <a:lnTo>
                      <a:pt x="2395" y="4935"/>
                    </a:lnTo>
                    <a:lnTo>
                      <a:pt x="2338" y="4992"/>
                    </a:lnTo>
                    <a:lnTo>
                      <a:pt x="2378" y="5176"/>
                    </a:lnTo>
                    <a:lnTo>
                      <a:pt x="2458" y="5233"/>
                    </a:lnTo>
                    <a:lnTo>
                      <a:pt x="2596" y="5205"/>
                    </a:lnTo>
                    <a:lnTo>
                      <a:pt x="2671" y="5279"/>
                    </a:lnTo>
                    <a:lnTo>
                      <a:pt x="2803" y="5273"/>
                    </a:lnTo>
                    <a:lnTo>
                      <a:pt x="2866" y="5365"/>
                    </a:lnTo>
                    <a:lnTo>
                      <a:pt x="2820" y="5452"/>
                    </a:lnTo>
                    <a:lnTo>
                      <a:pt x="2832" y="5647"/>
                    </a:lnTo>
                    <a:lnTo>
                      <a:pt x="2705" y="5762"/>
                    </a:lnTo>
                    <a:lnTo>
                      <a:pt x="2539" y="5681"/>
                    </a:lnTo>
                    <a:lnTo>
                      <a:pt x="2412" y="5745"/>
                    </a:lnTo>
                    <a:lnTo>
                      <a:pt x="2252" y="5722"/>
                    </a:lnTo>
                    <a:lnTo>
                      <a:pt x="2148" y="5607"/>
                    </a:lnTo>
                    <a:lnTo>
                      <a:pt x="2102" y="5337"/>
                    </a:lnTo>
                    <a:lnTo>
                      <a:pt x="2073" y="5147"/>
                    </a:lnTo>
                    <a:lnTo>
                      <a:pt x="2114" y="4831"/>
                    </a:lnTo>
                    <a:lnTo>
                      <a:pt x="1993" y="4871"/>
                    </a:lnTo>
                    <a:lnTo>
                      <a:pt x="1838" y="4923"/>
                    </a:lnTo>
                    <a:lnTo>
                      <a:pt x="1648" y="5561"/>
                    </a:lnTo>
                    <a:lnTo>
                      <a:pt x="1562" y="5859"/>
                    </a:lnTo>
                    <a:lnTo>
                      <a:pt x="1390" y="5836"/>
                    </a:lnTo>
                    <a:lnTo>
                      <a:pt x="1442" y="5572"/>
                    </a:lnTo>
                    <a:lnTo>
                      <a:pt x="1373" y="5383"/>
                    </a:lnTo>
                    <a:lnTo>
                      <a:pt x="1223" y="5314"/>
                    </a:lnTo>
                    <a:lnTo>
                      <a:pt x="1097" y="5377"/>
                    </a:lnTo>
                    <a:lnTo>
                      <a:pt x="902" y="5561"/>
                    </a:lnTo>
                    <a:lnTo>
                      <a:pt x="787" y="5486"/>
                    </a:lnTo>
                    <a:lnTo>
                      <a:pt x="540" y="5503"/>
                    </a:lnTo>
                    <a:lnTo>
                      <a:pt x="264" y="5515"/>
                    </a:lnTo>
                    <a:lnTo>
                      <a:pt x="235" y="5319"/>
                    </a:lnTo>
                    <a:lnTo>
                      <a:pt x="310" y="5049"/>
                    </a:lnTo>
                    <a:lnTo>
                      <a:pt x="86" y="5015"/>
                    </a:lnTo>
                    <a:lnTo>
                      <a:pt x="0" y="4940"/>
                    </a:lnTo>
                    <a:lnTo>
                      <a:pt x="5" y="4791"/>
                    </a:lnTo>
                    <a:lnTo>
                      <a:pt x="149" y="4567"/>
                    </a:lnTo>
                    <a:lnTo>
                      <a:pt x="275" y="4193"/>
                    </a:lnTo>
                    <a:lnTo>
                      <a:pt x="298" y="3866"/>
                    </a:lnTo>
                    <a:lnTo>
                      <a:pt x="379" y="3630"/>
                    </a:lnTo>
                    <a:lnTo>
                      <a:pt x="471" y="3320"/>
                    </a:lnTo>
                    <a:lnTo>
                      <a:pt x="557" y="3027"/>
                    </a:lnTo>
                    <a:lnTo>
                      <a:pt x="689" y="2723"/>
                    </a:lnTo>
                    <a:lnTo>
                      <a:pt x="787" y="2470"/>
                    </a:lnTo>
                    <a:lnTo>
                      <a:pt x="924" y="2154"/>
                    </a:lnTo>
                    <a:lnTo>
                      <a:pt x="953" y="1936"/>
                    </a:lnTo>
                    <a:lnTo>
                      <a:pt x="1091" y="1602"/>
                    </a:lnTo>
                    <a:lnTo>
                      <a:pt x="1321" y="1338"/>
                    </a:lnTo>
                    <a:lnTo>
                      <a:pt x="1482" y="1080"/>
                    </a:lnTo>
                    <a:lnTo>
                      <a:pt x="1562" y="7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dirty="0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554BE855-535A-23B9-86EC-118BAFAF77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16325" y="5726113"/>
                <a:ext cx="330200" cy="1000125"/>
              </a:xfrm>
              <a:custGeom>
                <a:avLst/>
                <a:gdLst>
                  <a:gd name="T0" fmla="*/ 238 w 1849"/>
                  <a:gd name="T1" fmla="*/ 40 h 5595"/>
                  <a:gd name="T2" fmla="*/ 1038 w 1849"/>
                  <a:gd name="T3" fmla="*/ 0 h 5595"/>
                  <a:gd name="T4" fmla="*/ 1244 w 1849"/>
                  <a:gd name="T5" fmla="*/ 477 h 5595"/>
                  <a:gd name="T6" fmla="*/ 1658 w 1849"/>
                  <a:gd name="T7" fmla="*/ 477 h 5595"/>
                  <a:gd name="T8" fmla="*/ 1849 w 1849"/>
                  <a:gd name="T9" fmla="*/ 207 h 5595"/>
                  <a:gd name="T10" fmla="*/ 1451 w 1849"/>
                  <a:gd name="T11" fmla="*/ 1161 h 5595"/>
                  <a:gd name="T12" fmla="*/ 815 w 1849"/>
                  <a:gd name="T13" fmla="*/ 1305 h 5595"/>
                  <a:gd name="T14" fmla="*/ 831 w 1849"/>
                  <a:gd name="T15" fmla="*/ 2419 h 5595"/>
                  <a:gd name="T16" fmla="*/ 958 w 1849"/>
                  <a:gd name="T17" fmla="*/ 2626 h 5595"/>
                  <a:gd name="T18" fmla="*/ 926 w 1849"/>
                  <a:gd name="T19" fmla="*/ 3135 h 5595"/>
                  <a:gd name="T20" fmla="*/ 1117 w 1849"/>
                  <a:gd name="T21" fmla="*/ 3740 h 5595"/>
                  <a:gd name="T22" fmla="*/ 1133 w 1849"/>
                  <a:gd name="T23" fmla="*/ 4313 h 5595"/>
                  <a:gd name="T24" fmla="*/ 1219 w 1849"/>
                  <a:gd name="T25" fmla="*/ 4349 h 5595"/>
                  <a:gd name="T26" fmla="*/ 1259 w 1849"/>
                  <a:gd name="T27" fmla="*/ 5044 h 5595"/>
                  <a:gd name="T28" fmla="*/ 1105 w 1849"/>
                  <a:gd name="T29" fmla="*/ 5049 h 5595"/>
                  <a:gd name="T30" fmla="*/ 1006 w 1849"/>
                  <a:gd name="T31" fmla="*/ 4790 h 5595"/>
                  <a:gd name="T32" fmla="*/ 783 w 1849"/>
                  <a:gd name="T33" fmla="*/ 4727 h 5595"/>
                  <a:gd name="T34" fmla="*/ 766 w 1849"/>
                  <a:gd name="T35" fmla="*/ 5072 h 5595"/>
                  <a:gd name="T36" fmla="*/ 755 w 1849"/>
                  <a:gd name="T37" fmla="*/ 5595 h 5595"/>
                  <a:gd name="T38" fmla="*/ 419 w 1849"/>
                  <a:gd name="T39" fmla="*/ 5589 h 5595"/>
                  <a:gd name="T40" fmla="*/ 423 w 1849"/>
                  <a:gd name="T41" fmla="*/ 5325 h 5595"/>
                  <a:gd name="T42" fmla="*/ 240 w 1849"/>
                  <a:gd name="T43" fmla="*/ 4466 h 5595"/>
                  <a:gd name="T44" fmla="*/ 179 w 1849"/>
                  <a:gd name="T45" fmla="*/ 4181 h 5595"/>
                  <a:gd name="T46" fmla="*/ 165 w 1849"/>
                  <a:gd name="T47" fmla="*/ 3929 h 5595"/>
                  <a:gd name="T48" fmla="*/ 95 w 1849"/>
                  <a:gd name="T49" fmla="*/ 3641 h 5595"/>
                  <a:gd name="T50" fmla="*/ 109 w 1849"/>
                  <a:gd name="T51" fmla="*/ 2901 h 5595"/>
                  <a:gd name="T52" fmla="*/ 159 w 1849"/>
                  <a:gd name="T53" fmla="*/ 2132 h 5595"/>
                  <a:gd name="T54" fmla="*/ 218 w 1849"/>
                  <a:gd name="T55" fmla="*/ 1621 h 5595"/>
                  <a:gd name="T56" fmla="*/ 0 w 1849"/>
                  <a:gd name="T57" fmla="*/ 582 h 5595"/>
                  <a:gd name="T58" fmla="*/ 33 w 1849"/>
                  <a:gd name="T59" fmla="*/ 364 h 5595"/>
                  <a:gd name="T60" fmla="*/ 238 w 1849"/>
                  <a:gd name="T61" fmla="*/ 40 h 5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9" h="5595">
                    <a:moveTo>
                      <a:pt x="238" y="40"/>
                    </a:moveTo>
                    <a:lnTo>
                      <a:pt x="1038" y="0"/>
                    </a:lnTo>
                    <a:lnTo>
                      <a:pt x="1244" y="477"/>
                    </a:lnTo>
                    <a:lnTo>
                      <a:pt x="1658" y="477"/>
                    </a:lnTo>
                    <a:lnTo>
                      <a:pt x="1849" y="207"/>
                    </a:lnTo>
                    <a:lnTo>
                      <a:pt x="1451" y="1161"/>
                    </a:lnTo>
                    <a:lnTo>
                      <a:pt x="815" y="1305"/>
                    </a:lnTo>
                    <a:lnTo>
                      <a:pt x="831" y="2419"/>
                    </a:lnTo>
                    <a:lnTo>
                      <a:pt x="958" y="2626"/>
                    </a:lnTo>
                    <a:lnTo>
                      <a:pt x="926" y="3135"/>
                    </a:lnTo>
                    <a:lnTo>
                      <a:pt x="1117" y="3740"/>
                    </a:lnTo>
                    <a:lnTo>
                      <a:pt x="1133" y="4313"/>
                    </a:lnTo>
                    <a:lnTo>
                      <a:pt x="1219" y="4349"/>
                    </a:lnTo>
                    <a:lnTo>
                      <a:pt x="1259" y="5044"/>
                    </a:lnTo>
                    <a:lnTo>
                      <a:pt x="1105" y="5049"/>
                    </a:lnTo>
                    <a:lnTo>
                      <a:pt x="1006" y="4790"/>
                    </a:lnTo>
                    <a:lnTo>
                      <a:pt x="783" y="4727"/>
                    </a:lnTo>
                    <a:lnTo>
                      <a:pt x="766" y="5072"/>
                    </a:lnTo>
                    <a:lnTo>
                      <a:pt x="755" y="5595"/>
                    </a:lnTo>
                    <a:lnTo>
                      <a:pt x="419" y="5589"/>
                    </a:lnTo>
                    <a:lnTo>
                      <a:pt x="423" y="5325"/>
                    </a:lnTo>
                    <a:lnTo>
                      <a:pt x="240" y="4466"/>
                    </a:lnTo>
                    <a:lnTo>
                      <a:pt x="179" y="4181"/>
                    </a:lnTo>
                    <a:lnTo>
                      <a:pt x="165" y="3929"/>
                    </a:lnTo>
                    <a:lnTo>
                      <a:pt x="95" y="3641"/>
                    </a:lnTo>
                    <a:lnTo>
                      <a:pt x="109" y="2901"/>
                    </a:lnTo>
                    <a:lnTo>
                      <a:pt x="159" y="2132"/>
                    </a:lnTo>
                    <a:lnTo>
                      <a:pt x="218" y="1621"/>
                    </a:lnTo>
                    <a:lnTo>
                      <a:pt x="0" y="582"/>
                    </a:lnTo>
                    <a:lnTo>
                      <a:pt x="33" y="364"/>
                    </a:lnTo>
                    <a:lnTo>
                      <a:pt x="238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dirty="0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8DA7296A-8582-A831-2847-2ECFB3A8CF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91138" y="2428875"/>
                <a:ext cx="117475" cy="98425"/>
              </a:xfrm>
              <a:custGeom>
                <a:avLst/>
                <a:gdLst>
                  <a:gd name="T0" fmla="*/ 291 w 662"/>
                  <a:gd name="T1" fmla="*/ 0 h 545"/>
                  <a:gd name="T2" fmla="*/ 0 w 662"/>
                  <a:gd name="T3" fmla="*/ 423 h 545"/>
                  <a:gd name="T4" fmla="*/ 489 w 662"/>
                  <a:gd name="T5" fmla="*/ 545 h 545"/>
                  <a:gd name="T6" fmla="*/ 662 w 662"/>
                  <a:gd name="T7" fmla="*/ 27 h 545"/>
                  <a:gd name="T8" fmla="*/ 610 w 662"/>
                  <a:gd name="T9" fmla="*/ 4 h 545"/>
                  <a:gd name="T10" fmla="*/ 291 w 662"/>
                  <a:gd name="T11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545">
                    <a:moveTo>
                      <a:pt x="291" y="0"/>
                    </a:moveTo>
                    <a:lnTo>
                      <a:pt x="0" y="423"/>
                    </a:lnTo>
                    <a:lnTo>
                      <a:pt x="489" y="545"/>
                    </a:lnTo>
                    <a:lnTo>
                      <a:pt x="662" y="27"/>
                    </a:lnTo>
                    <a:lnTo>
                      <a:pt x="610" y="4"/>
                    </a:lnTo>
                    <a:lnTo>
                      <a:pt x="2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dirty="0"/>
              </a:p>
            </p:txBody>
          </p:sp>
        </p:grpSp>
        <p:grpSp>
          <p:nvGrpSpPr>
            <p:cNvPr id="64" name="Grupp 63">
              <a:extLst>
                <a:ext uri="{FF2B5EF4-FFF2-40B4-BE49-F238E27FC236}">
                  <a16:creationId xmlns:a16="http://schemas.microsoft.com/office/drawing/2014/main" id="{C694E839-7660-3640-D060-F816C57F34E2}"/>
                </a:ext>
              </a:extLst>
            </p:cNvPr>
            <p:cNvGrpSpPr/>
            <p:nvPr/>
          </p:nvGrpSpPr>
          <p:grpSpPr bwMode="gray">
            <a:xfrm>
              <a:off x="3673475" y="19050"/>
              <a:ext cx="4813300" cy="6683375"/>
              <a:chOff x="3673475" y="19050"/>
              <a:chExt cx="4813300" cy="6683375"/>
            </a:xfrm>
            <a:solidFill>
              <a:schemeClr val="accent3"/>
            </a:solidFill>
          </p:grpSpPr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9FAF669-4282-85C0-65C3-6235BEEAB7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73475" y="3821113"/>
                <a:ext cx="776288" cy="1876425"/>
              </a:xfrm>
              <a:custGeom>
                <a:avLst/>
                <a:gdLst>
                  <a:gd name="T0" fmla="*/ 4335 w 4347"/>
                  <a:gd name="T1" fmla="*/ 49 h 10502"/>
                  <a:gd name="T2" fmla="*/ 4347 w 4347"/>
                  <a:gd name="T3" fmla="*/ 278 h 10502"/>
                  <a:gd name="T4" fmla="*/ 4206 w 4347"/>
                  <a:gd name="T5" fmla="*/ 507 h 10502"/>
                  <a:gd name="T6" fmla="*/ 4048 w 4347"/>
                  <a:gd name="T7" fmla="*/ 824 h 10502"/>
                  <a:gd name="T8" fmla="*/ 3878 w 4347"/>
                  <a:gd name="T9" fmla="*/ 1187 h 10502"/>
                  <a:gd name="T10" fmla="*/ 3784 w 4347"/>
                  <a:gd name="T11" fmla="*/ 1428 h 10502"/>
                  <a:gd name="T12" fmla="*/ 3649 w 4347"/>
                  <a:gd name="T13" fmla="*/ 1551 h 10502"/>
                  <a:gd name="T14" fmla="*/ 3573 w 4347"/>
                  <a:gd name="T15" fmla="*/ 1809 h 10502"/>
                  <a:gd name="T16" fmla="*/ 3532 w 4347"/>
                  <a:gd name="T17" fmla="*/ 1968 h 10502"/>
                  <a:gd name="T18" fmla="*/ 3323 w 4347"/>
                  <a:gd name="T19" fmla="*/ 2546 h 10502"/>
                  <a:gd name="T20" fmla="*/ 3243 w 4347"/>
                  <a:gd name="T21" fmla="*/ 2857 h 10502"/>
                  <a:gd name="T22" fmla="*/ 3082 w 4347"/>
                  <a:gd name="T23" fmla="*/ 3115 h 10502"/>
                  <a:gd name="T24" fmla="*/ 2852 w 4347"/>
                  <a:gd name="T25" fmla="*/ 3379 h 10502"/>
                  <a:gd name="T26" fmla="*/ 2714 w 4347"/>
                  <a:gd name="T27" fmla="*/ 3713 h 10502"/>
                  <a:gd name="T28" fmla="*/ 2685 w 4347"/>
                  <a:gd name="T29" fmla="*/ 3931 h 10502"/>
                  <a:gd name="T30" fmla="*/ 2535 w 4347"/>
                  <a:gd name="T31" fmla="*/ 4279 h 10502"/>
                  <a:gd name="T32" fmla="*/ 2359 w 4347"/>
                  <a:gd name="T33" fmla="*/ 4709 h 10502"/>
                  <a:gd name="T34" fmla="*/ 2059 w 4347"/>
                  <a:gd name="T35" fmla="*/ 5643 h 10502"/>
                  <a:gd name="T36" fmla="*/ 2036 w 4347"/>
                  <a:gd name="T37" fmla="*/ 5970 h 10502"/>
                  <a:gd name="T38" fmla="*/ 1910 w 4347"/>
                  <a:gd name="T39" fmla="*/ 6344 h 10502"/>
                  <a:gd name="T40" fmla="*/ 1766 w 4347"/>
                  <a:gd name="T41" fmla="*/ 6568 h 10502"/>
                  <a:gd name="T42" fmla="*/ 1761 w 4347"/>
                  <a:gd name="T43" fmla="*/ 6717 h 10502"/>
                  <a:gd name="T44" fmla="*/ 1804 w 4347"/>
                  <a:gd name="T45" fmla="*/ 6755 h 10502"/>
                  <a:gd name="T46" fmla="*/ 1625 w 4347"/>
                  <a:gd name="T47" fmla="*/ 7137 h 10502"/>
                  <a:gd name="T48" fmla="*/ 1595 w 4347"/>
                  <a:gd name="T49" fmla="*/ 7524 h 10502"/>
                  <a:gd name="T50" fmla="*/ 1437 w 4347"/>
                  <a:gd name="T51" fmla="*/ 7789 h 10502"/>
                  <a:gd name="T52" fmla="*/ 1296 w 4347"/>
                  <a:gd name="T53" fmla="*/ 8006 h 10502"/>
                  <a:gd name="T54" fmla="*/ 1190 w 4347"/>
                  <a:gd name="T55" fmla="*/ 8023 h 10502"/>
                  <a:gd name="T56" fmla="*/ 1102 w 4347"/>
                  <a:gd name="T57" fmla="*/ 8182 h 10502"/>
                  <a:gd name="T58" fmla="*/ 1143 w 4347"/>
                  <a:gd name="T59" fmla="*/ 8270 h 10502"/>
                  <a:gd name="T60" fmla="*/ 1137 w 4347"/>
                  <a:gd name="T61" fmla="*/ 8434 h 10502"/>
                  <a:gd name="T62" fmla="*/ 944 w 4347"/>
                  <a:gd name="T63" fmla="*/ 8856 h 10502"/>
                  <a:gd name="T64" fmla="*/ 709 w 4347"/>
                  <a:gd name="T65" fmla="*/ 9179 h 10502"/>
                  <a:gd name="T66" fmla="*/ 692 w 4347"/>
                  <a:gd name="T67" fmla="*/ 9373 h 10502"/>
                  <a:gd name="T68" fmla="*/ 516 w 4347"/>
                  <a:gd name="T69" fmla="*/ 9701 h 10502"/>
                  <a:gd name="T70" fmla="*/ 322 w 4347"/>
                  <a:gd name="T71" fmla="*/ 10001 h 10502"/>
                  <a:gd name="T72" fmla="*/ 210 w 4347"/>
                  <a:gd name="T73" fmla="*/ 10294 h 10502"/>
                  <a:gd name="T74" fmla="*/ 140 w 4347"/>
                  <a:gd name="T75" fmla="*/ 10429 h 10502"/>
                  <a:gd name="T76" fmla="*/ 0 w 4347"/>
                  <a:gd name="T77" fmla="*/ 10502 h 10502"/>
                  <a:gd name="T78" fmla="*/ 101 w 4347"/>
                  <a:gd name="T79" fmla="*/ 10254 h 10502"/>
                  <a:gd name="T80" fmla="*/ 226 w 4347"/>
                  <a:gd name="T81" fmla="*/ 9979 h 10502"/>
                  <a:gd name="T82" fmla="*/ 293 w 4347"/>
                  <a:gd name="T83" fmla="*/ 9635 h 10502"/>
                  <a:gd name="T84" fmla="*/ 957 w 4347"/>
                  <a:gd name="T85" fmla="*/ 8205 h 10502"/>
                  <a:gd name="T86" fmla="*/ 1351 w 4347"/>
                  <a:gd name="T87" fmla="*/ 7472 h 10502"/>
                  <a:gd name="T88" fmla="*/ 1556 w 4347"/>
                  <a:gd name="T89" fmla="*/ 6765 h 10502"/>
                  <a:gd name="T90" fmla="*/ 1589 w 4347"/>
                  <a:gd name="T91" fmla="*/ 6559 h 10502"/>
                  <a:gd name="T92" fmla="*/ 1788 w 4347"/>
                  <a:gd name="T93" fmla="*/ 5865 h 10502"/>
                  <a:gd name="T94" fmla="*/ 1847 w 4347"/>
                  <a:gd name="T95" fmla="*/ 5541 h 10502"/>
                  <a:gd name="T96" fmla="*/ 2026 w 4347"/>
                  <a:gd name="T97" fmla="*/ 4998 h 10502"/>
                  <a:gd name="T98" fmla="*/ 2462 w 4347"/>
                  <a:gd name="T99" fmla="*/ 4205 h 10502"/>
                  <a:gd name="T100" fmla="*/ 2767 w 4347"/>
                  <a:gd name="T101" fmla="*/ 3365 h 10502"/>
                  <a:gd name="T102" fmla="*/ 3031 w 4347"/>
                  <a:gd name="T103" fmla="*/ 2862 h 10502"/>
                  <a:gd name="T104" fmla="*/ 3507 w 4347"/>
                  <a:gd name="T105" fmla="*/ 1632 h 10502"/>
                  <a:gd name="T106" fmla="*/ 4195 w 4347"/>
                  <a:gd name="T107" fmla="*/ 157 h 10502"/>
                  <a:gd name="T108" fmla="*/ 4321 w 4347"/>
                  <a:gd name="T109" fmla="*/ 0 h 10502"/>
                  <a:gd name="T110" fmla="*/ 4335 w 4347"/>
                  <a:gd name="T111" fmla="*/ 49 h 10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347" h="10502">
                    <a:moveTo>
                      <a:pt x="4335" y="49"/>
                    </a:moveTo>
                    <a:lnTo>
                      <a:pt x="4347" y="278"/>
                    </a:lnTo>
                    <a:lnTo>
                      <a:pt x="4206" y="507"/>
                    </a:lnTo>
                    <a:lnTo>
                      <a:pt x="4048" y="824"/>
                    </a:lnTo>
                    <a:lnTo>
                      <a:pt x="3878" y="1187"/>
                    </a:lnTo>
                    <a:lnTo>
                      <a:pt x="3784" y="1428"/>
                    </a:lnTo>
                    <a:lnTo>
                      <a:pt x="3649" y="1551"/>
                    </a:lnTo>
                    <a:lnTo>
                      <a:pt x="3573" y="1809"/>
                    </a:lnTo>
                    <a:lnTo>
                      <a:pt x="3532" y="1968"/>
                    </a:lnTo>
                    <a:lnTo>
                      <a:pt x="3323" y="2546"/>
                    </a:lnTo>
                    <a:lnTo>
                      <a:pt x="3243" y="2857"/>
                    </a:lnTo>
                    <a:lnTo>
                      <a:pt x="3082" y="3115"/>
                    </a:lnTo>
                    <a:lnTo>
                      <a:pt x="2852" y="3379"/>
                    </a:lnTo>
                    <a:lnTo>
                      <a:pt x="2714" y="3713"/>
                    </a:lnTo>
                    <a:lnTo>
                      <a:pt x="2685" y="3931"/>
                    </a:lnTo>
                    <a:lnTo>
                      <a:pt x="2535" y="4279"/>
                    </a:lnTo>
                    <a:lnTo>
                      <a:pt x="2359" y="4709"/>
                    </a:lnTo>
                    <a:lnTo>
                      <a:pt x="2059" y="5643"/>
                    </a:lnTo>
                    <a:lnTo>
                      <a:pt x="2036" y="5970"/>
                    </a:lnTo>
                    <a:lnTo>
                      <a:pt x="1910" y="6344"/>
                    </a:lnTo>
                    <a:lnTo>
                      <a:pt x="1766" y="6568"/>
                    </a:lnTo>
                    <a:lnTo>
                      <a:pt x="1761" y="6717"/>
                    </a:lnTo>
                    <a:lnTo>
                      <a:pt x="1804" y="6755"/>
                    </a:lnTo>
                    <a:lnTo>
                      <a:pt x="1625" y="7137"/>
                    </a:lnTo>
                    <a:lnTo>
                      <a:pt x="1595" y="7524"/>
                    </a:lnTo>
                    <a:lnTo>
                      <a:pt x="1437" y="7789"/>
                    </a:lnTo>
                    <a:lnTo>
                      <a:pt x="1296" y="8006"/>
                    </a:lnTo>
                    <a:lnTo>
                      <a:pt x="1190" y="8023"/>
                    </a:lnTo>
                    <a:lnTo>
                      <a:pt x="1102" y="8182"/>
                    </a:lnTo>
                    <a:lnTo>
                      <a:pt x="1143" y="8270"/>
                    </a:lnTo>
                    <a:lnTo>
                      <a:pt x="1137" y="8434"/>
                    </a:lnTo>
                    <a:lnTo>
                      <a:pt x="944" y="8856"/>
                    </a:lnTo>
                    <a:lnTo>
                      <a:pt x="709" y="9179"/>
                    </a:lnTo>
                    <a:lnTo>
                      <a:pt x="692" y="9373"/>
                    </a:lnTo>
                    <a:lnTo>
                      <a:pt x="516" y="9701"/>
                    </a:lnTo>
                    <a:lnTo>
                      <a:pt x="322" y="10001"/>
                    </a:lnTo>
                    <a:lnTo>
                      <a:pt x="210" y="10294"/>
                    </a:lnTo>
                    <a:lnTo>
                      <a:pt x="140" y="10429"/>
                    </a:lnTo>
                    <a:lnTo>
                      <a:pt x="0" y="10502"/>
                    </a:lnTo>
                    <a:lnTo>
                      <a:pt x="101" y="10254"/>
                    </a:lnTo>
                    <a:lnTo>
                      <a:pt x="226" y="9979"/>
                    </a:lnTo>
                    <a:lnTo>
                      <a:pt x="293" y="9635"/>
                    </a:lnTo>
                    <a:lnTo>
                      <a:pt x="957" y="8205"/>
                    </a:lnTo>
                    <a:lnTo>
                      <a:pt x="1351" y="7472"/>
                    </a:lnTo>
                    <a:lnTo>
                      <a:pt x="1556" y="6765"/>
                    </a:lnTo>
                    <a:lnTo>
                      <a:pt x="1589" y="6559"/>
                    </a:lnTo>
                    <a:lnTo>
                      <a:pt x="1788" y="5865"/>
                    </a:lnTo>
                    <a:lnTo>
                      <a:pt x="1847" y="5541"/>
                    </a:lnTo>
                    <a:lnTo>
                      <a:pt x="2026" y="4998"/>
                    </a:lnTo>
                    <a:lnTo>
                      <a:pt x="2462" y="4205"/>
                    </a:lnTo>
                    <a:lnTo>
                      <a:pt x="2767" y="3365"/>
                    </a:lnTo>
                    <a:lnTo>
                      <a:pt x="3031" y="2862"/>
                    </a:lnTo>
                    <a:lnTo>
                      <a:pt x="3507" y="1632"/>
                    </a:lnTo>
                    <a:lnTo>
                      <a:pt x="4195" y="157"/>
                    </a:lnTo>
                    <a:lnTo>
                      <a:pt x="4321" y="0"/>
                    </a:lnTo>
                    <a:lnTo>
                      <a:pt x="4335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dirty="0"/>
              </a:p>
            </p:txBody>
          </p:sp>
          <p:grpSp>
            <p:nvGrpSpPr>
              <p:cNvPr id="63" name="Grupp 62">
                <a:extLst>
                  <a:ext uri="{FF2B5EF4-FFF2-40B4-BE49-F238E27FC236}">
                    <a16:creationId xmlns:a16="http://schemas.microsoft.com/office/drawing/2014/main" id="{2C64EBAC-CBE7-897F-7578-1D3CF08A2EE7}"/>
                  </a:ext>
                </a:extLst>
              </p:cNvPr>
              <p:cNvGrpSpPr/>
              <p:nvPr/>
            </p:nvGrpSpPr>
            <p:grpSpPr bwMode="gray">
              <a:xfrm>
                <a:off x="3787775" y="19050"/>
                <a:ext cx="4699000" cy="6683375"/>
                <a:chOff x="3787775" y="19050"/>
                <a:chExt cx="4699000" cy="6683375"/>
              </a:xfrm>
              <a:grpFill/>
            </p:grpSpPr>
            <p:sp>
              <p:nvSpPr>
                <p:cNvPr id="39" name="Freeform 37">
                  <a:extLst>
                    <a:ext uri="{FF2B5EF4-FFF2-40B4-BE49-F238E27FC236}">
                      <a16:creationId xmlns:a16="http://schemas.microsoft.com/office/drawing/2014/main" id="{137BD1DD-5DD6-104F-9F5E-FC814B4BFE0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87775" y="6654800"/>
                  <a:ext cx="61913" cy="47625"/>
                </a:xfrm>
                <a:custGeom>
                  <a:avLst/>
                  <a:gdLst>
                    <a:gd name="T0" fmla="*/ 352 w 352"/>
                    <a:gd name="T1" fmla="*/ 230 h 262"/>
                    <a:gd name="T2" fmla="*/ 149 w 352"/>
                    <a:gd name="T3" fmla="*/ 262 h 262"/>
                    <a:gd name="T4" fmla="*/ 0 w 352"/>
                    <a:gd name="T5" fmla="*/ 197 h 262"/>
                    <a:gd name="T6" fmla="*/ 6 w 352"/>
                    <a:gd name="T7" fmla="*/ 48 h 262"/>
                    <a:gd name="T8" fmla="*/ 72 w 352"/>
                    <a:gd name="T9" fmla="*/ 0 h 262"/>
                    <a:gd name="T10" fmla="*/ 280 w 352"/>
                    <a:gd name="T11" fmla="*/ 6 h 262"/>
                    <a:gd name="T12" fmla="*/ 339 w 352"/>
                    <a:gd name="T13" fmla="*/ 72 h 262"/>
                    <a:gd name="T14" fmla="*/ 352 w 352"/>
                    <a:gd name="T15" fmla="*/ 23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2" h="262">
                      <a:moveTo>
                        <a:pt x="352" y="230"/>
                      </a:moveTo>
                      <a:lnTo>
                        <a:pt x="149" y="262"/>
                      </a:lnTo>
                      <a:lnTo>
                        <a:pt x="0" y="197"/>
                      </a:lnTo>
                      <a:lnTo>
                        <a:pt x="6" y="48"/>
                      </a:lnTo>
                      <a:lnTo>
                        <a:pt x="72" y="0"/>
                      </a:lnTo>
                      <a:lnTo>
                        <a:pt x="280" y="6"/>
                      </a:lnTo>
                      <a:lnTo>
                        <a:pt x="339" y="72"/>
                      </a:lnTo>
                      <a:lnTo>
                        <a:pt x="352" y="2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v-SE" dirty="0"/>
                </a:p>
              </p:txBody>
            </p:sp>
            <p:sp>
              <p:nvSpPr>
                <p:cNvPr id="40" name="Freeform 38">
                  <a:extLst>
                    <a:ext uri="{FF2B5EF4-FFF2-40B4-BE49-F238E27FC236}">
                      <a16:creationId xmlns:a16="http://schemas.microsoft.com/office/drawing/2014/main" id="{73B158F7-CF60-9727-30CB-F3187320957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94138" y="6215063"/>
                  <a:ext cx="239713" cy="319088"/>
                </a:xfrm>
                <a:custGeom>
                  <a:avLst/>
                  <a:gdLst>
                    <a:gd name="T0" fmla="*/ 315 w 1342"/>
                    <a:gd name="T1" fmla="*/ 1195 h 1787"/>
                    <a:gd name="T2" fmla="*/ 0 w 1342"/>
                    <a:gd name="T3" fmla="*/ 923 h 1787"/>
                    <a:gd name="T4" fmla="*/ 214 w 1342"/>
                    <a:gd name="T5" fmla="*/ 679 h 1787"/>
                    <a:gd name="T6" fmla="*/ 310 w 1342"/>
                    <a:gd name="T7" fmla="*/ 649 h 1787"/>
                    <a:gd name="T8" fmla="*/ 327 w 1342"/>
                    <a:gd name="T9" fmla="*/ 572 h 1787"/>
                    <a:gd name="T10" fmla="*/ 429 w 1342"/>
                    <a:gd name="T11" fmla="*/ 453 h 1787"/>
                    <a:gd name="T12" fmla="*/ 512 w 1342"/>
                    <a:gd name="T13" fmla="*/ 453 h 1787"/>
                    <a:gd name="T14" fmla="*/ 488 w 1342"/>
                    <a:gd name="T15" fmla="*/ 30 h 1787"/>
                    <a:gd name="T16" fmla="*/ 601 w 1342"/>
                    <a:gd name="T17" fmla="*/ 0 h 1787"/>
                    <a:gd name="T18" fmla="*/ 744 w 1342"/>
                    <a:gd name="T19" fmla="*/ 72 h 1787"/>
                    <a:gd name="T20" fmla="*/ 852 w 1342"/>
                    <a:gd name="T21" fmla="*/ 122 h 1787"/>
                    <a:gd name="T22" fmla="*/ 708 w 1342"/>
                    <a:gd name="T23" fmla="*/ 244 h 1787"/>
                    <a:gd name="T24" fmla="*/ 625 w 1342"/>
                    <a:gd name="T25" fmla="*/ 363 h 1787"/>
                    <a:gd name="T26" fmla="*/ 619 w 1342"/>
                    <a:gd name="T27" fmla="*/ 578 h 1787"/>
                    <a:gd name="T28" fmla="*/ 613 w 1342"/>
                    <a:gd name="T29" fmla="*/ 762 h 1787"/>
                    <a:gd name="T30" fmla="*/ 548 w 1342"/>
                    <a:gd name="T31" fmla="*/ 816 h 1787"/>
                    <a:gd name="T32" fmla="*/ 464 w 1342"/>
                    <a:gd name="T33" fmla="*/ 798 h 1787"/>
                    <a:gd name="T34" fmla="*/ 417 w 1342"/>
                    <a:gd name="T35" fmla="*/ 709 h 1787"/>
                    <a:gd name="T36" fmla="*/ 339 w 1342"/>
                    <a:gd name="T37" fmla="*/ 721 h 1787"/>
                    <a:gd name="T38" fmla="*/ 280 w 1342"/>
                    <a:gd name="T39" fmla="*/ 798 h 1787"/>
                    <a:gd name="T40" fmla="*/ 310 w 1342"/>
                    <a:gd name="T41" fmla="*/ 887 h 1787"/>
                    <a:gd name="T42" fmla="*/ 500 w 1342"/>
                    <a:gd name="T43" fmla="*/ 1012 h 1787"/>
                    <a:gd name="T44" fmla="*/ 667 w 1342"/>
                    <a:gd name="T45" fmla="*/ 881 h 1787"/>
                    <a:gd name="T46" fmla="*/ 845 w 1342"/>
                    <a:gd name="T47" fmla="*/ 1018 h 1787"/>
                    <a:gd name="T48" fmla="*/ 851 w 1342"/>
                    <a:gd name="T49" fmla="*/ 1137 h 1787"/>
                    <a:gd name="T50" fmla="*/ 929 w 1342"/>
                    <a:gd name="T51" fmla="*/ 1214 h 1787"/>
                    <a:gd name="T52" fmla="*/ 964 w 1342"/>
                    <a:gd name="T53" fmla="*/ 1524 h 1787"/>
                    <a:gd name="T54" fmla="*/ 1059 w 1342"/>
                    <a:gd name="T55" fmla="*/ 1577 h 1787"/>
                    <a:gd name="T56" fmla="*/ 1083 w 1342"/>
                    <a:gd name="T57" fmla="*/ 1429 h 1787"/>
                    <a:gd name="T58" fmla="*/ 1083 w 1342"/>
                    <a:gd name="T59" fmla="*/ 1280 h 1787"/>
                    <a:gd name="T60" fmla="*/ 1036 w 1342"/>
                    <a:gd name="T61" fmla="*/ 1107 h 1787"/>
                    <a:gd name="T62" fmla="*/ 1143 w 1342"/>
                    <a:gd name="T63" fmla="*/ 1030 h 1787"/>
                    <a:gd name="T64" fmla="*/ 1012 w 1342"/>
                    <a:gd name="T65" fmla="*/ 899 h 1787"/>
                    <a:gd name="T66" fmla="*/ 1012 w 1342"/>
                    <a:gd name="T67" fmla="*/ 727 h 1787"/>
                    <a:gd name="T68" fmla="*/ 1064 w 1342"/>
                    <a:gd name="T69" fmla="*/ 597 h 1787"/>
                    <a:gd name="T70" fmla="*/ 1084 w 1342"/>
                    <a:gd name="T71" fmla="*/ 756 h 1787"/>
                    <a:gd name="T72" fmla="*/ 1342 w 1342"/>
                    <a:gd name="T73" fmla="*/ 1060 h 1787"/>
                    <a:gd name="T74" fmla="*/ 1124 w 1342"/>
                    <a:gd name="T75" fmla="*/ 1701 h 1787"/>
                    <a:gd name="T76" fmla="*/ 1018 w 1342"/>
                    <a:gd name="T77" fmla="*/ 1787 h 1787"/>
                    <a:gd name="T78" fmla="*/ 780 w 1342"/>
                    <a:gd name="T79" fmla="*/ 1629 h 1787"/>
                    <a:gd name="T80" fmla="*/ 707 w 1342"/>
                    <a:gd name="T81" fmla="*/ 1457 h 1787"/>
                    <a:gd name="T82" fmla="*/ 555 w 1342"/>
                    <a:gd name="T83" fmla="*/ 1278 h 1787"/>
                    <a:gd name="T84" fmla="*/ 443 w 1342"/>
                    <a:gd name="T85" fmla="*/ 1119 h 1787"/>
                    <a:gd name="T86" fmla="*/ 343 w 1342"/>
                    <a:gd name="T87" fmla="*/ 1126 h 1787"/>
                    <a:gd name="T88" fmla="*/ 315 w 1342"/>
                    <a:gd name="T89" fmla="*/ 1195 h 1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342" h="1787">
                      <a:moveTo>
                        <a:pt x="315" y="1195"/>
                      </a:moveTo>
                      <a:lnTo>
                        <a:pt x="0" y="923"/>
                      </a:lnTo>
                      <a:lnTo>
                        <a:pt x="214" y="679"/>
                      </a:lnTo>
                      <a:lnTo>
                        <a:pt x="310" y="649"/>
                      </a:lnTo>
                      <a:lnTo>
                        <a:pt x="327" y="572"/>
                      </a:lnTo>
                      <a:lnTo>
                        <a:pt x="429" y="453"/>
                      </a:lnTo>
                      <a:lnTo>
                        <a:pt x="512" y="453"/>
                      </a:lnTo>
                      <a:lnTo>
                        <a:pt x="488" y="30"/>
                      </a:lnTo>
                      <a:lnTo>
                        <a:pt x="601" y="0"/>
                      </a:lnTo>
                      <a:lnTo>
                        <a:pt x="744" y="72"/>
                      </a:lnTo>
                      <a:lnTo>
                        <a:pt x="852" y="122"/>
                      </a:lnTo>
                      <a:lnTo>
                        <a:pt x="708" y="244"/>
                      </a:lnTo>
                      <a:lnTo>
                        <a:pt x="625" y="363"/>
                      </a:lnTo>
                      <a:lnTo>
                        <a:pt x="619" y="578"/>
                      </a:lnTo>
                      <a:lnTo>
                        <a:pt x="613" y="762"/>
                      </a:lnTo>
                      <a:lnTo>
                        <a:pt x="548" y="816"/>
                      </a:lnTo>
                      <a:lnTo>
                        <a:pt x="464" y="798"/>
                      </a:lnTo>
                      <a:lnTo>
                        <a:pt x="417" y="709"/>
                      </a:lnTo>
                      <a:lnTo>
                        <a:pt x="339" y="721"/>
                      </a:lnTo>
                      <a:lnTo>
                        <a:pt x="280" y="798"/>
                      </a:lnTo>
                      <a:lnTo>
                        <a:pt x="310" y="887"/>
                      </a:lnTo>
                      <a:lnTo>
                        <a:pt x="500" y="1012"/>
                      </a:lnTo>
                      <a:lnTo>
                        <a:pt x="667" y="881"/>
                      </a:lnTo>
                      <a:lnTo>
                        <a:pt x="845" y="1018"/>
                      </a:lnTo>
                      <a:lnTo>
                        <a:pt x="851" y="1137"/>
                      </a:lnTo>
                      <a:lnTo>
                        <a:pt x="929" y="1214"/>
                      </a:lnTo>
                      <a:lnTo>
                        <a:pt x="964" y="1524"/>
                      </a:lnTo>
                      <a:lnTo>
                        <a:pt x="1059" y="1577"/>
                      </a:lnTo>
                      <a:lnTo>
                        <a:pt x="1083" y="1429"/>
                      </a:lnTo>
                      <a:lnTo>
                        <a:pt x="1083" y="1280"/>
                      </a:lnTo>
                      <a:lnTo>
                        <a:pt x="1036" y="1107"/>
                      </a:lnTo>
                      <a:lnTo>
                        <a:pt x="1143" y="1030"/>
                      </a:lnTo>
                      <a:lnTo>
                        <a:pt x="1012" y="899"/>
                      </a:lnTo>
                      <a:lnTo>
                        <a:pt x="1012" y="727"/>
                      </a:lnTo>
                      <a:lnTo>
                        <a:pt x="1064" y="597"/>
                      </a:lnTo>
                      <a:lnTo>
                        <a:pt x="1084" y="756"/>
                      </a:lnTo>
                      <a:lnTo>
                        <a:pt x="1342" y="1060"/>
                      </a:lnTo>
                      <a:lnTo>
                        <a:pt x="1124" y="1701"/>
                      </a:lnTo>
                      <a:lnTo>
                        <a:pt x="1018" y="1787"/>
                      </a:lnTo>
                      <a:lnTo>
                        <a:pt x="780" y="1629"/>
                      </a:lnTo>
                      <a:lnTo>
                        <a:pt x="707" y="1457"/>
                      </a:lnTo>
                      <a:lnTo>
                        <a:pt x="555" y="1278"/>
                      </a:lnTo>
                      <a:lnTo>
                        <a:pt x="443" y="1119"/>
                      </a:lnTo>
                      <a:lnTo>
                        <a:pt x="343" y="1126"/>
                      </a:lnTo>
                      <a:lnTo>
                        <a:pt x="315" y="11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v-SE" dirty="0"/>
                </a:p>
              </p:txBody>
            </p:sp>
            <p:sp>
              <p:nvSpPr>
                <p:cNvPr id="41" name="Freeform 39">
                  <a:extLst>
                    <a:ext uri="{FF2B5EF4-FFF2-40B4-BE49-F238E27FC236}">
                      <a16:creationId xmlns:a16="http://schemas.microsoft.com/office/drawing/2014/main" id="{EF84AF43-AD24-89FD-F087-3BFDAD1ACC6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18013" y="5780088"/>
                  <a:ext cx="42863" cy="74613"/>
                </a:xfrm>
                <a:custGeom>
                  <a:avLst/>
                  <a:gdLst>
                    <a:gd name="T0" fmla="*/ 118 w 236"/>
                    <a:gd name="T1" fmla="*/ 392 h 421"/>
                    <a:gd name="T2" fmla="*/ 5 w 236"/>
                    <a:gd name="T3" fmla="*/ 421 h 421"/>
                    <a:gd name="T4" fmla="*/ 0 w 236"/>
                    <a:gd name="T5" fmla="*/ 196 h 421"/>
                    <a:gd name="T6" fmla="*/ 35 w 236"/>
                    <a:gd name="T7" fmla="*/ 63 h 421"/>
                    <a:gd name="T8" fmla="*/ 118 w 236"/>
                    <a:gd name="T9" fmla="*/ 0 h 421"/>
                    <a:gd name="T10" fmla="*/ 236 w 236"/>
                    <a:gd name="T11" fmla="*/ 78 h 421"/>
                    <a:gd name="T12" fmla="*/ 231 w 236"/>
                    <a:gd name="T13" fmla="*/ 196 h 421"/>
                    <a:gd name="T14" fmla="*/ 216 w 236"/>
                    <a:gd name="T15" fmla="*/ 333 h 421"/>
                    <a:gd name="T16" fmla="*/ 118 w 236"/>
                    <a:gd name="T17" fmla="*/ 392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6" h="421">
                      <a:moveTo>
                        <a:pt x="118" y="392"/>
                      </a:moveTo>
                      <a:lnTo>
                        <a:pt x="5" y="421"/>
                      </a:lnTo>
                      <a:lnTo>
                        <a:pt x="0" y="196"/>
                      </a:lnTo>
                      <a:lnTo>
                        <a:pt x="35" y="63"/>
                      </a:lnTo>
                      <a:lnTo>
                        <a:pt x="118" y="0"/>
                      </a:lnTo>
                      <a:lnTo>
                        <a:pt x="236" y="78"/>
                      </a:lnTo>
                      <a:lnTo>
                        <a:pt x="231" y="196"/>
                      </a:lnTo>
                      <a:lnTo>
                        <a:pt x="216" y="333"/>
                      </a:lnTo>
                      <a:lnTo>
                        <a:pt x="118" y="3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v-SE" dirty="0"/>
                </a:p>
              </p:txBody>
            </p:sp>
            <p:grpSp>
              <p:nvGrpSpPr>
                <p:cNvPr id="62" name="Grupp 61">
                  <a:extLst>
                    <a:ext uri="{FF2B5EF4-FFF2-40B4-BE49-F238E27FC236}">
                      <a16:creationId xmlns:a16="http://schemas.microsoft.com/office/drawing/2014/main" id="{ED2E0B3F-E562-980B-0218-64AD614364CB}"/>
                    </a:ext>
                  </a:extLst>
                </p:cNvPr>
                <p:cNvGrpSpPr/>
                <p:nvPr/>
              </p:nvGrpSpPr>
              <p:grpSpPr bwMode="gray">
                <a:xfrm>
                  <a:off x="4660900" y="3411538"/>
                  <a:ext cx="1303338" cy="2217738"/>
                  <a:chOff x="4660900" y="3411538"/>
                  <a:chExt cx="1303338" cy="2217738"/>
                </a:xfrm>
                <a:grpFill/>
              </p:grpSpPr>
              <p:sp>
                <p:nvSpPr>
                  <p:cNvPr id="36" name="Freeform 34">
                    <a:extLst>
                      <a:ext uri="{FF2B5EF4-FFF2-40B4-BE49-F238E27FC236}">
                        <a16:creationId xmlns:a16="http://schemas.microsoft.com/office/drawing/2014/main" id="{E6ECFA2C-7F7D-4EBF-F729-78EB685997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740400" y="3411538"/>
                    <a:ext cx="166688" cy="163513"/>
                  </a:xfrm>
                  <a:custGeom>
                    <a:avLst/>
                    <a:gdLst>
                      <a:gd name="T0" fmla="*/ 667 w 928"/>
                      <a:gd name="T1" fmla="*/ 0 h 916"/>
                      <a:gd name="T2" fmla="*/ 783 w 928"/>
                      <a:gd name="T3" fmla="*/ 6 h 916"/>
                      <a:gd name="T4" fmla="*/ 928 w 928"/>
                      <a:gd name="T5" fmla="*/ 145 h 916"/>
                      <a:gd name="T6" fmla="*/ 916 w 928"/>
                      <a:gd name="T7" fmla="*/ 354 h 916"/>
                      <a:gd name="T8" fmla="*/ 713 w 928"/>
                      <a:gd name="T9" fmla="*/ 528 h 916"/>
                      <a:gd name="T10" fmla="*/ 592 w 928"/>
                      <a:gd name="T11" fmla="*/ 696 h 916"/>
                      <a:gd name="T12" fmla="*/ 296 w 928"/>
                      <a:gd name="T13" fmla="*/ 916 h 916"/>
                      <a:gd name="T14" fmla="*/ 203 w 928"/>
                      <a:gd name="T15" fmla="*/ 910 h 916"/>
                      <a:gd name="T16" fmla="*/ 209 w 928"/>
                      <a:gd name="T17" fmla="*/ 771 h 916"/>
                      <a:gd name="T18" fmla="*/ 209 w 928"/>
                      <a:gd name="T19" fmla="*/ 649 h 916"/>
                      <a:gd name="T20" fmla="*/ 122 w 928"/>
                      <a:gd name="T21" fmla="*/ 632 h 916"/>
                      <a:gd name="T22" fmla="*/ 0 w 928"/>
                      <a:gd name="T23" fmla="*/ 626 h 916"/>
                      <a:gd name="T24" fmla="*/ 29 w 928"/>
                      <a:gd name="T25" fmla="*/ 504 h 916"/>
                      <a:gd name="T26" fmla="*/ 209 w 928"/>
                      <a:gd name="T27" fmla="*/ 319 h 916"/>
                      <a:gd name="T28" fmla="*/ 331 w 928"/>
                      <a:gd name="T29" fmla="*/ 116 h 916"/>
                      <a:gd name="T30" fmla="*/ 539 w 928"/>
                      <a:gd name="T31" fmla="*/ 128 h 916"/>
                      <a:gd name="T32" fmla="*/ 667 w 928"/>
                      <a:gd name="T33" fmla="*/ 0 h 9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8" h="916">
                        <a:moveTo>
                          <a:pt x="667" y="0"/>
                        </a:moveTo>
                        <a:lnTo>
                          <a:pt x="783" y="6"/>
                        </a:lnTo>
                        <a:lnTo>
                          <a:pt x="928" y="145"/>
                        </a:lnTo>
                        <a:lnTo>
                          <a:pt x="916" y="354"/>
                        </a:lnTo>
                        <a:lnTo>
                          <a:pt x="713" y="528"/>
                        </a:lnTo>
                        <a:lnTo>
                          <a:pt x="592" y="696"/>
                        </a:lnTo>
                        <a:lnTo>
                          <a:pt x="296" y="916"/>
                        </a:lnTo>
                        <a:lnTo>
                          <a:pt x="203" y="910"/>
                        </a:lnTo>
                        <a:lnTo>
                          <a:pt x="209" y="771"/>
                        </a:lnTo>
                        <a:lnTo>
                          <a:pt x="209" y="649"/>
                        </a:lnTo>
                        <a:lnTo>
                          <a:pt x="122" y="632"/>
                        </a:lnTo>
                        <a:lnTo>
                          <a:pt x="0" y="626"/>
                        </a:lnTo>
                        <a:lnTo>
                          <a:pt x="29" y="504"/>
                        </a:lnTo>
                        <a:lnTo>
                          <a:pt x="209" y="319"/>
                        </a:lnTo>
                        <a:lnTo>
                          <a:pt x="331" y="116"/>
                        </a:lnTo>
                        <a:lnTo>
                          <a:pt x="539" y="128"/>
                        </a:lnTo>
                        <a:lnTo>
                          <a:pt x="66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38" name="Freeform 36">
                    <a:extLst>
                      <a:ext uri="{FF2B5EF4-FFF2-40B4-BE49-F238E27FC236}">
                        <a16:creationId xmlns:a16="http://schemas.microsoft.com/office/drawing/2014/main" id="{D7839653-5382-7863-332F-850E8F8F3F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60900" y="4356100"/>
                    <a:ext cx="106363" cy="220663"/>
                  </a:xfrm>
                  <a:custGeom>
                    <a:avLst/>
                    <a:gdLst>
                      <a:gd name="T0" fmla="*/ 554 w 598"/>
                      <a:gd name="T1" fmla="*/ 0 h 1238"/>
                      <a:gd name="T2" fmla="*/ 598 w 598"/>
                      <a:gd name="T3" fmla="*/ 316 h 1238"/>
                      <a:gd name="T4" fmla="*/ 487 w 598"/>
                      <a:gd name="T5" fmla="*/ 434 h 1238"/>
                      <a:gd name="T6" fmla="*/ 487 w 598"/>
                      <a:gd name="T7" fmla="*/ 639 h 1238"/>
                      <a:gd name="T8" fmla="*/ 346 w 598"/>
                      <a:gd name="T9" fmla="*/ 762 h 1238"/>
                      <a:gd name="T10" fmla="*/ 322 w 598"/>
                      <a:gd name="T11" fmla="*/ 1015 h 1238"/>
                      <a:gd name="T12" fmla="*/ 428 w 598"/>
                      <a:gd name="T13" fmla="*/ 1103 h 1238"/>
                      <a:gd name="T14" fmla="*/ 451 w 598"/>
                      <a:gd name="T15" fmla="*/ 1208 h 1238"/>
                      <a:gd name="T16" fmla="*/ 346 w 598"/>
                      <a:gd name="T17" fmla="*/ 1232 h 1238"/>
                      <a:gd name="T18" fmla="*/ 217 w 598"/>
                      <a:gd name="T19" fmla="*/ 1238 h 1238"/>
                      <a:gd name="T20" fmla="*/ 99 w 598"/>
                      <a:gd name="T21" fmla="*/ 1073 h 1238"/>
                      <a:gd name="T22" fmla="*/ 0 w 598"/>
                      <a:gd name="T23" fmla="*/ 921 h 1238"/>
                      <a:gd name="T24" fmla="*/ 123 w 598"/>
                      <a:gd name="T25" fmla="*/ 792 h 1238"/>
                      <a:gd name="T26" fmla="*/ 135 w 598"/>
                      <a:gd name="T27" fmla="*/ 575 h 1238"/>
                      <a:gd name="T28" fmla="*/ 217 w 598"/>
                      <a:gd name="T29" fmla="*/ 451 h 1238"/>
                      <a:gd name="T30" fmla="*/ 311 w 598"/>
                      <a:gd name="T31" fmla="*/ 428 h 1238"/>
                      <a:gd name="T32" fmla="*/ 404 w 598"/>
                      <a:gd name="T33" fmla="*/ 224 h 1238"/>
                      <a:gd name="T34" fmla="*/ 554 w 598"/>
                      <a:gd name="T35" fmla="*/ 0 h 1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98" h="1238">
                        <a:moveTo>
                          <a:pt x="554" y="0"/>
                        </a:moveTo>
                        <a:lnTo>
                          <a:pt x="598" y="316"/>
                        </a:lnTo>
                        <a:lnTo>
                          <a:pt x="487" y="434"/>
                        </a:lnTo>
                        <a:lnTo>
                          <a:pt x="487" y="639"/>
                        </a:lnTo>
                        <a:lnTo>
                          <a:pt x="346" y="762"/>
                        </a:lnTo>
                        <a:lnTo>
                          <a:pt x="322" y="1015"/>
                        </a:lnTo>
                        <a:lnTo>
                          <a:pt x="428" y="1103"/>
                        </a:lnTo>
                        <a:lnTo>
                          <a:pt x="451" y="1208"/>
                        </a:lnTo>
                        <a:lnTo>
                          <a:pt x="346" y="1232"/>
                        </a:lnTo>
                        <a:lnTo>
                          <a:pt x="217" y="1238"/>
                        </a:lnTo>
                        <a:lnTo>
                          <a:pt x="99" y="1073"/>
                        </a:lnTo>
                        <a:lnTo>
                          <a:pt x="0" y="921"/>
                        </a:lnTo>
                        <a:lnTo>
                          <a:pt x="123" y="792"/>
                        </a:lnTo>
                        <a:lnTo>
                          <a:pt x="135" y="575"/>
                        </a:lnTo>
                        <a:lnTo>
                          <a:pt x="217" y="451"/>
                        </a:lnTo>
                        <a:lnTo>
                          <a:pt x="311" y="428"/>
                        </a:lnTo>
                        <a:lnTo>
                          <a:pt x="404" y="224"/>
                        </a:lnTo>
                        <a:lnTo>
                          <a:pt x="55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42" name="Freeform 40">
                    <a:extLst>
                      <a:ext uri="{FF2B5EF4-FFF2-40B4-BE49-F238E27FC236}">
                        <a16:creationId xmlns:a16="http://schemas.microsoft.com/office/drawing/2014/main" id="{13443A1A-E01B-9E7B-1E19-910DDE1EFB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57763" y="5383213"/>
                    <a:ext cx="219075" cy="246063"/>
                  </a:xfrm>
                  <a:custGeom>
                    <a:avLst/>
                    <a:gdLst>
                      <a:gd name="T0" fmla="*/ 219 w 1230"/>
                      <a:gd name="T1" fmla="*/ 1383 h 1383"/>
                      <a:gd name="T2" fmla="*/ 122 w 1230"/>
                      <a:gd name="T3" fmla="*/ 1308 h 1383"/>
                      <a:gd name="T4" fmla="*/ 112 w 1230"/>
                      <a:gd name="T5" fmla="*/ 1181 h 1383"/>
                      <a:gd name="T6" fmla="*/ 161 w 1230"/>
                      <a:gd name="T7" fmla="*/ 1117 h 1383"/>
                      <a:gd name="T8" fmla="*/ 0 w 1230"/>
                      <a:gd name="T9" fmla="*/ 1058 h 1383"/>
                      <a:gd name="T10" fmla="*/ 14 w 1230"/>
                      <a:gd name="T11" fmla="*/ 980 h 1383"/>
                      <a:gd name="T12" fmla="*/ 205 w 1230"/>
                      <a:gd name="T13" fmla="*/ 956 h 1383"/>
                      <a:gd name="T14" fmla="*/ 313 w 1230"/>
                      <a:gd name="T15" fmla="*/ 887 h 1383"/>
                      <a:gd name="T16" fmla="*/ 362 w 1230"/>
                      <a:gd name="T17" fmla="*/ 706 h 1383"/>
                      <a:gd name="T18" fmla="*/ 367 w 1230"/>
                      <a:gd name="T19" fmla="*/ 573 h 1383"/>
                      <a:gd name="T20" fmla="*/ 230 w 1230"/>
                      <a:gd name="T21" fmla="*/ 426 h 1383"/>
                      <a:gd name="T22" fmla="*/ 220 w 1230"/>
                      <a:gd name="T23" fmla="*/ 343 h 1383"/>
                      <a:gd name="T24" fmla="*/ 294 w 1230"/>
                      <a:gd name="T25" fmla="*/ 319 h 1383"/>
                      <a:gd name="T26" fmla="*/ 519 w 1230"/>
                      <a:gd name="T27" fmla="*/ 402 h 1383"/>
                      <a:gd name="T28" fmla="*/ 769 w 1230"/>
                      <a:gd name="T29" fmla="*/ 372 h 1383"/>
                      <a:gd name="T30" fmla="*/ 936 w 1230"/>
                      <a:gd name="T31" fmla="*/ 299 h 1383"/>
                      <a:gd name="T32" fmla="*/ 1024 w 1230"/>
                      <a:gd name="T33" fmla="*/ 118 h 1383"/>
                      <a:gd name="T34" fmla="*/ 1112 w 1230"/>
                      <a:gd name="T35" fmla="*/ 0 h 1383"/>
                      <a:gd name="T36" fmla="*/ 1190 w 1230"/>
                      <a:gd name="T37" fmla="*/ 15 h 1383"/>
                      <a:gd name="T38" fmla="*/ 1230 w 1230"/>
                      <a:gd name="T39" fmla="*/ 186 h 1383"/>
                      <a:gd name="T40" fmla="*/ 1161 w 1230"/>
                      <a:gd name="T41" fmla="*/ 417 h 1383"/>
                      <a:gd name="T42" fmla="*/ 1097 w 1230"/>
                      <a:gd name="T43" fmla="*/ 554 h 1383"/>
                      <a:gd name="T44" fmla="*/ 999 w 1230"/>
                      <a:gd name="T45" fmla="*/ 617 h 1383"/>
                      <a:gd name="T46" fmla="*/ 838 w 1230"/>
                      <a:gd name="T47" fmla="*/ 608 h 1383"/>
                      <a:gd name="T48" fmla="*/ 735 w 1230"/>
                      <a:gd name="T49" fmla="*/ 666 h 1383"/>
                      <a:gd name="T50" fmla="*/ 725 w 1230"/>
                      <a:gd name="T51" fmla="*/ 760 h 1383"/>
                      <a:gd name="T52" fmla="*/ 896 w 1230"/>
                      <a:gd name="T53" fmla="*/ 760 h 1383"/>
                      <a:gd name="T54" fmla="*/ 921 w 1230"/>
                      <a:gd name="T55" fmla="*/ 843 h 1383"/>
                      <a:gd name="T56" fmla="*/ 989 w 1230"/>
                      <a:gd name="T57" fmla="*/ 892 h 1383"/>
                      <a:gd name="T58" fmla="*/ 788 w 1230"/>
                      <a:gd name="T59" fmla="*/ 968 h 1383"/>
                      <a:gd name="T60" fmla="*/ 586 w 1230"/>
                      <a:gd name="T61" fmla="*/ 1011 h 1383"/>
                      <a:gd name="T62" fmla="*/ 407 w 1230"/>
                      <a:gd name="T63" fmla="*/ 1104 h 1383"/>
                      <a:gd name="T64" fmla="*/ 262 w 1230"/>
                      <a:gd name="T65" fmla="*/ 1216 h 1383"/>
                      <a:gd name="T66" fmla="*/ 219 w 1230"/>
                      <a:gd name="T67" fmla="*/ 1383 h 13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230" h="1383">
                        <a:moveTo>
                          <a:pt x="219" y="1383"/>
                        </a:moveTo>
                        <a:lnTo>
                          <a:pt x="122" y="1308"/>
                        </a:lnTo>
                        <a:lnTo>
                          <a:pt x="112" y="1181"/>
                        </a:lnTo>
                        <a:lnTo>
                          <a:pt x="161" y="1117"/>
                        </a:lnTo>
                        <a:lnTo>
                          <a:pt x="0" y="1058"/>
                        </a:lnTo>
                        <a:lnTo>
                          <a:pt x="14" y="980"/>
                        </a:lnTo>
                        <a:lnTo>
                          <a:pt x="205" y="956"/>
                        </a:lnTo>
                        <a:lnTo>
                          <a:pt x="313" y="887"/>
                        </a:lnTo>
                        <a:lnTo>
                          <a:pt x="362" y="706"/>
                        </a:lnTo>
                        <a:lnTo>
                          <a:pt x="367" y="573"/>
                        </a:lnTo>
                        <a:lnTo>
                          <a:pt x="230" y="426"/>
                        </a:lnTo>
                        <a:lnTo>
                          <a:pt x="220" y="343"/>
                        </a:lnTo>
                        <a:lnTo>
                          <a:pt x="294" y="319"/>
                        </a:lnTo>
                        <a:lnTo>
                          <a:pt x="519" y="402"/>
                        </a:lnTo>
                        <a:lnTo>
                          <a:pt x="769" y="372"/>
                        </a:lnTo>
                        <a:lnTo>
                          <a:pt x="936" y="299"/>
                        </a:lnTo>
                        <a:lnTo>
                          <a:pt x="1024" y="118"/>
                        </a:lnTo>
                        <a:lnTo>
                          <a:pt x="1112" y="0"/>
                        </a:lnTo>
                        <a:lnTo>
                          <a:pt x="1190" y="15"/>
                        </a:lnTo>
                        <a:lnTo>
                          <a:pt x="1230" y="186"/>
                        </a:lnTo>
                        <a:lnTo>
                          <a:pt x="1161" y="417"/>
                        </a:lnTo>
                        <a:lnTo>
                          <a:pt x="1097" y="554"/>
                        </a:lnTo>
                        <a:lnTo>
                          <a:pt x="999" y="617"/>
                        </a:lnTo>
                        <a:lnTo>
                          <a:pt x="838" y="608"/>
                        </a:lnTo>
                        <a:lnTo>
                          <a:pt x="735" y="666"/>
                        </a:lnTo>
                        <a:lnTo>
                          <a:pt x="725" y="760"/>
                        </a:lnTo>
                        <a:lnTo>
                          <a:pt x="896" y="760"/>
                        </a:lnTo>
                        <a:lnTo>
                          <a:pt x="921" y="843"/>
                        </a:lnTo>
                        <a:lnTo>
                          <a:pt x="989" y="892"/>
                        </a:lnTo>
                        <a:lnTo>
                          <a:pt x="788" y="968"/>
                        </a:lnTo>
                        <a:lnTo>
                          <a:pt x="586" y="1011"/>
                        </a:lnTo>
                        <a:lnTo>
                          <a:pt x="407" y="1104"/>
                        </a:lnTo>
                        <a:lnTo>
                          <a:pt x="262" y="1216"/>
                        </a:lnTo>
                        <a:lnTo>
                          <a:pt x="219" y="13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43" name="Freeform 41">
                    <a:extLst>
                      <a:ext uri="{FF2B5EF4-FFF2-40B4-BE49-F238E27FC236}">
                        <a16:creationId xmlns:a16="http://schemas.microsoft.com/office/drawing/2014/main" id="{AB17664A-B1C4-8451-B2F2-E43DD6D6E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70488" y="5135563"/>
                    <a:ext cx="254000" cy="198438"/>
                  </a:xfrm>
                  <a:custGeom>
                    <a:avLst/>
                    <a:gdLst>
                      <a:gd name="T0" fmla="*/ 569 w 1416"/>
                      <a:gd name="T1" fmla="*/ 1005 h 1113"/>
                      <a:gd name="T2" fmla="*/ 534 w 1416"/>
                      <a:gd name="T3" fmla="*/ 887 h 1113"/>
                      <a:gd name="T4" fmla="*/ 608 w 1416"/>
                      <a:gd name="T5" fmla="*/ 794 h 1113"/>
                      <a:gd name="T6" fmla="*/ 564 w 1416"/>
                      <a:gd name="T7" fmla="*/ 681 h 1113"/>
                      <a:gd name="T8" fmla="*/ 426 w 1416"/>
                      <a:gd name="T9" fmla="*/ 539 h 1113"/>
                      <a:gd name="T10" fmla="*/ 152 w 1416"/>
                      <a:gd name="T11" fmla="*/ 539 h 1113"/>
                      <a:gd name="T12" fmla="*/ 49 w 1416"/>
                      <a:gd name="T13" fmla="*/ 446 h 1113"/>
                      <a:gd name="T14" fmla="*/ 0 w 1416"/>
                      <a:gd name="T15" fmla="*/ 221 h 1113"/>
                      <a:gd name="T16" fmla="*/ 147 w 1416"/>
                      <a:gd name="T17" fmla="*/ 128 h 1113"/>
                      <a:gd name="T18" fmla="*/ 162 w 1416"/>
                      <a:gd name="T19" fmla="*/ 40 h 1113"/>
                      <a:gd name="T20" fmla="*/ 275 w 1416"/>
                      <a:gd name="T21" fmla="*/ 0 h 1113"/>
                      <a:gd name="T22" fmla="*/ 544 w 1416"/>
                      <a:gd name="T23" fmla="*/ 98 h 1113"/>
                      <a:gd name="T24" fmla="*/ 569 w 1416"/>
                      <a:gd name="T25" fmla="*/ 226 h 1113"/>
                      <a:gd name="T26" fmla="*/ 730 w 1416"/>
                      <a:gd name="T27" fmla="*/ 353 h 1113"/>
                      <a:gd name="T28" fmla="*/ 858 w 1416"/>
                      <a:gd name="T29" fmla="*/ 544 h 1113"/>
                      <a:gd name="T30" fmla="*/ 1029 w 1416"/>
                      <a:gd name="T31" fmla="*/ 544 h 1113"/>
                      <a:gd name="T32" fmla="*/ 1157 w 1416"/>
                      <a:gd name="T33" fmla="*/ 432 h 1113"/>
                      <a:gd name="T34" fmla="*/ 1240 w 1416"/>
                      <a:gd name="T35" fmla="*/ 387 h 1113"/>
                      <a:gd name="T36" fmla="*/ 1397 w 1416"/>
                      <a:gd name="T37" fmla="*/ 544 h 1113"/>
                      <a:gd name="T38" fmla="*/ 1416 w 1416"/>
                      <a:gd name="T39" fmla="*/ 770 h 1113"/>
                      <a:gd name="T40" fmla="*/ 1372 w 1416"/>
                      <a:gd name="T41" fmla="*/ 882 h 1113"/>
                      <a:gd name="T42" fmla="*/ 1294 w 1416"/>
                      <a:gd name="T43" fmla="*/ 951 h 1113"/>
                      <a:gd name="T44" fmla="*/ 1210 w 1416"/>
                      <a:gd name="T45" fmla="*/ 946 h 1113"/>
                      <a:gd name="T46" fmla="*/ 1152 w 1416"/>
                      <a:gd name="T47" fmla="*/ 892 h 1113"/>
                      <a:gd name="T48" fmla="*/ 1078 w 1416"/>
                      <a:gd name="T49" fmla="*/ 985 h 1113"/>
                      <a:gd name="T50" fmla="*/ 1039 w 1416"/>
                      <a:gd name="T51" fmla="*/ 1108 h 1113"/>
                      <a:gd name="T52" fmla="*/ 892 w 1416"/>
                      <a:gd name="T53" fmla="*/ 1113 h 1113"/>
                      <a:gd name="T54" fmla="*/ 755 w 1416"/>
                      <a:gd name="T55" fmla="*/ 1000 h 1113"/>
                      <a:gd name="T56" fmla="*/ 569 w 1416"/>
                      <a:gd name="T57" fmla="*/ 1005 h 1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416" h="1113">
                        <a:moveTo>
                          <a:pt x="569" y="1005"/>
                        </a:moveTo>
                        <a:lnTo>
                          <a:pt x="534" y="887"/>
                        </a:lnTo>
                        <a:lnTo>
                          <a:pt x="608" y="794"/>
                        </a:lnTo>
                        <a:lnTo>
                          <a:pt x="564" y="681"/>
                        </a:lnTo>
                        <a:lnTo>
                          <a:pt x="426" y="539"/>
                        </a:lnTo>
                        <a:lnTo>
                          <a:pt x="152" y="539"/>
                        </a:lnTo>
                        <a:lnTo>
                          <a:pt x="49" y="446"/>
                        </a:lnTo>
                        <a:lnTo>
                          <a:pt x="0" y="221"/>
                        </a:lnTo>
                        <a:lnTo>
                          <a:pt x="147" y="128"/>
                        </a:lnTo>
                        <a:lnTo>
                          <a:pt x="162" y="40"/>
                        </a:lnTo>
                        <a:lnTo>
                          <a:pt x="275" y="0"/>
                        </a:lnTo>
                        <a:lnTo>
                          <a:pt x="544" y="98"/>
                        </a:lnTo>
                        <a:lnTo>
                          <a:pt x="569" y="226"/>
                        </a:lnTo>
                        <a:lnTo>
                          <a:pt x="730" y="353"/>
                        </a:lnTo>
                        <a:lnTo>
                          <a:pt x="858" y="544"/>
                        </a:lnTo>
                        <a:lnTo>
                          <a:pt x="1029" y="544"/>
                        </a:lnTo>
                        <a:lnTo>
                          <a:pt x="1157" y="432"/>
                        </a:lnTo>
                        <a:lnTo>
                          <a:pt x="1240" y="387"/>
                        </a:lnTo>
                        <a:lnTo>
                          <a:pt x="1397" y="544"/>
                        </a:lnTo>
                        <a:lnTo>
                          <a:pt x="1416" y="770"/>
                        </a:lnTo>
                        <a:lnTo>
                          <a:pt x="1372" y="882"/>
                        </a:lnTo>
                        <a:lnTo>
                          <a:pt x="1294" y="951"/>
                        </a:lnTo>
                        <a:lnTo>
                          <a:pt x="1210" y="946"/>
                        </a:lnTo>
                        <a:lnTo>
                          <a:pt x="1152" y="892"/>
                        </a:lnTo>
                        <a:lnTo>
                          <a:pt x="1078" y="985"/>
                        </a:lnTo>
                        <a:lnTo>
                          <a:pt x="1039" y="1108"/>
                        </a:lnTo>
                        <a:lnTo>
                          <a:pt x="892" y="1113"/>
                        </a:lnTo>
                        <a:lnTo>
                          <a:pt x="755" y="1000"/>
                        </a:lnTo>
                        <a:lnTo>
                          <a:pt x="569" y="100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44" name="Freeform 42">
                    <a:extLst>
                      <a:ext uri="{FF2B5EF4-FFF2-40B4-BE49-F238E27FC236}">
                        <a16:creationId xmlns:a16="http://schemas.microsoft.com/office/drawing/2014/main" id="{A6C9DCC4-A939-5AFD-0E6C-3D6EDD82C1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472113" y="5216525"/>
                    <a:ext cx="134938" cy="150813"/>
                  </a:xfrm>
                  <a:custGeom>
                    <a:avLst/>
                    <a:gdLst>
                      <a:gd name="T0" fmla="*/ 225 w 749"/>
                      <a:gd name="T1" fmla="*/ 0 h 848"/>
                      <a:gd name="T2" fmla="*/ 0 w 749"/>
                      <a:gd name="T3" fmla="*/ 196 h 848"/>
                      <a:gd name="T4" fmla="*/ 19 w 749"/>
                      <a:gd name="T5" fmla="*/ 275 h 848"/>
                      <a:gd name="T6" fmla="*/ 122 w 749"/>
                      <a:gd name="T7" fmla="*/ 353 h 848"/>
                      <a:gd name="T8" fmla="*/ 88 w 749"/>
                      <a:gd name="T9" fmla="*/ 480 h 848"/>
                      <a:gd name="T10" fmla="*/ 49 w 749"/>
                      <a:gd name="T11" fmla="*/ 627 h 848"/>
                      <a:gd name="T12" fmla="*/ 39 w 749"/>
                      <a:gd name="T13" fmla="*/ 706 h 848"/>
                      <a:gd name="T14" fmla="*/ 201 w 749"/>
                      <a:gd name="T15" fmla="*/ 784 h 848"/>
                      <a:gd name="T16" fmla="*/ 333 w 749"/>
                      <a:gd name="T17" fmla="*/ 848 h 848"/>
                      <a:gd name="T18" fmla="*/ 524 w 749"/>
                      <a:gd name="T19" fmla="*/ 765 h 848"/>
                      <a:gd name="T20" fmla="*/ 749 w 749"/>
                      <a:gd name="T21" fmla="*/ 696 h 848"/>
                      <a:gd name="T22" fmla="*/ 695 w 749"/>
                      <a:gd name="T23" fmla="*/ 569 h 848"/>
                      <a:gd name="T24" fmla="*/ 504 w 749"/>
                      <a:gd name="T25" fmla="*/ 407 h 848"/>
                      <a:gd name="T26" fmla="*/ 375 w 749"/>
                      <a:gd name="T27" fmla="*/ 424 h 848"/>
                      <a:gd name="T28" fmla="*/ 333 w 749"/>
                      <a:gd name="T29" fmla="*/ 373 h 848"/>
                      <a:gd name="T30" fmla="*/ 294 w 749"/>
                      <a:gd name="T31" fmla="*/ 245 h 848"/>
                      <a:gd name="T32" fmla="*/ 357 w 749"/>
                      <a:gd name="T33" fmla="*/ 191 h 848"/>
                      <a:gd name="T34" fmla="*/ 392 w 749"/>
                      <a:gd name="T35" fmla="*/ 103 h 848"/>
                      <a:gd name="T36" fmla="*/ 225 w 749"/>
                      <a:gd name="T37" fmla="*/ 0 h 8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49" h="848">
                        <a:moveTo>
                          <a:pt x="225" y="0"/>
                        </a:moveTo>
                        <a:lnTo>
                          <a:pt x="0" y="196"/>
                        </a:lnTo>
                        <a:lnTo>
                          <a:pt x="19" y="275"/>
                        </a:lnTo>
                        <a:lnTo>
                          <a:pt x="122" y="353"/>
                        </a:lnTo>
                        <a:lnTo>
                          <a:pt x="88" y="480"/>
                        </a:lnTo>
                        <a:lnTo>
                          <a:pt x="49" y="627"/>
                        </a:lnTo>
                        <a:lnTo>
                          <a:pt x="39" y="706"/>
                        </a:lnTo>
                        <a:lnTo>
                          <a:pt x="201" y="784"/>
                        </a:lnTo>
                        <a:lnTo>
                          <a:pt x="333" y="848"/>
                        </a:lnTo>
                        <a:lnTo>
                          <a:pt x="524" y="765"/>
                        </a:lnTo>
                        <a:lnTo>
                          <a:pt x="749" y="696"/>
                        </a:lnTo>
                        <a:lnTo>
                          <a:pt x="695" y="569"/>
                        </a:lnTo>
                        <a:lnTo>
                          <a:pt x="504" y="407"/>
                        </a:lnTo>
                        <a:lnTo>
                          <a:pt x="375" y="424"/>
                        </a:lnTo>
                        <a:lnTo>
                          <a:pt x="333" y="373"/>
                        </a:lnTo>
                        <a:lnTo>
                          <a:pt x="294" y="245"/>
                        </a:lnTo>
                        <a:lnTo>
                          <a:pt x="357" y="191"/>
                        </a:lnTo>
                        <a:lnTo>
                          <a:pt x="392" y="103"/>
                        </a:lnTo>
                        <a:lnTo>
                          <a:pt x="225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45" name="Freeform 43">
                    <a:extLst>
                      <a:ext uri="{FF2B5EF4-FFF2-40B4-BE49-F238E27FC236}">
                        <a16:creationId xmlns:a16="http://schemas.microsoft.com/office/drawing/2014/main" id="{C0FE5CB3-B09B-7F4D-FDEF-172457E934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57838" y="5187950"/>
                    <a:ext cx="53975" cy="58738"/>
                  </a:xfrm>
                  <a:custGeom>
                    <a:avLst/>
                    <a:gdLst>
                      <a:gd name="T0" fmla="*/ 166 w 299"/>
                      <a:gd name="T1" fmla="*/ 0 h 324"/>
                      <a:gd name="T2" fmla="*/ 68 w 299"/>
                      <a:gd name="T3" fmla="*/ 5 h 324"/>
                      <a:gd name="T4" fmla="*/ 0 w 299"/>
                      <a:gd name="T5" fmla="*/ 142 h 324"/>
                      <a:gd name="T6" fmla="*/ 15 w 299"/>
                      <a:gd name="T7" fmla="*/ 260 h 324"/>
                      <a:gd name="T8" fmla="*/ 88 w 299"/>
                      <a:gd name="T9" fmla="*/ 324 h 324"/>
                      <a:gd name="T10" fmla="*/ 215 w 299"/>
                      <a:gd name="T11" fmla="*/ 314 h 324"/>
                      <a:gd name="T12" fmla="*/ 299 w 299"/>
                      <a:gd name="T13" fmla="*/ 280 h 324"/>
                      <a:gd name="T14" fmla="*/ 289 w 299"/>
                      <a:gd name="T15" fmla="*/ 40 h 324"/>
                      <a:gd name="T16" fmla="*/ 166 w 299"/>
                      <a:gd name="T17" fmla="*/ 0 h 3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9" h="324">
                        <a:moveTo>
                          <a:pt x="166" y="0"/>
                        </a:moveTo>
                        <a:lnTo>
                          <a:pt x="68" y="5"/>
                        </a:lnTo>
                        <a:lnTo>
                          <a:pt x="0" y="142"/>
                        </a:lnTo>
                        <a:lnTo>
                          <a:pt x="15" y="260"/>
                        </a:lnTo>
                        <a:lnTo>
                          <a:pt x="88" y="324"/>
                        </a:lnTo>
                        <a:lnTo>
                          <a:pt x="215" y="314"/>
                        </a:lnTo>
                        <a:lnTo>
                          <a:pt x="299" y="280"/>
                        </a:lnTo>
                        <a:lnTo>
                          <a:pt x="289" y="40"/>
                        </a:lnTo>
                        <a:lnTo>
                          <a:pt x="16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46" name="Freeform 44">
                    <a:extLst>
                      <a:ext uri="{FF2B5EF4-FFF2-40B4-BE49-F238E27FC236}">
                        <a16:creationId xmlns:a16="http://schemas.microsoft.com/office/drawing/2014/main" id="{51D15F5C-06B5-7358-C866-18E2D541CA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724525" y="5257800"/>
                    <a:ext cx="58738" cy="71438"/>
                  </a:xfrm>
                  <a:custGeom>
                    <a:avLst/>
                    <a:gdLst>
                      <a:gd name="T0" fmla="*/ 0 w 328"/>
                      <a:gd name="T1" fmla="*/ 0 h 397"/>
                      <a:gd name="T2" fmla="*/ 29 w 328"/>
                      <a:gd name="T3" fmla="*/ 147 h 397"/>
                      <a:gd name="T4" fmla="*/ 245 w 328"/>
                      <a:gd name="T5" fmla="*/ 397 h 397"/>
                      <a:gd name="T6" fmla="*/ 328 w 328"/>
                      <a:gd name="T7" fmla="*/ 353 h 397"/>
                      <a:gd name="T8" fmla="*/ 313 w 328"/>
                      <a:gd name="T9" fmla="*/ 236 h 397"/>
                      <a:gd name="T10" fmla="*/ 186 w 328"/>
                      <a:gd name="T11" fmla="*/ 0 h 397"/>
                      <a:gd name="T12" fmla="*/ 0 w 328"/>
                      <a:gd name="T13" fmla="*/ 0 h 3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28" h="397">
                        <a:moveTo>
                          <a:pt x="0" y="0"/>
                        </a:moveTo>
                        <a:lnTo>
                          <a:pt x="29" y="147"/>
                        </a:lnTo>
                        <a:lnTo>
                          <a:pt x="245" y="397"/>
                        </a:lnTo>
                        <a:lnTo>
                          <a:pt x="328" y="353"/>
                        </a:lnTo>
                        <a:lnTo>
                          <a:pt x="313" y="236"/>
                        </a:lnTo>
                        <a:lnTo>
                          <a:pt x="18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47" name="Freeform 45">
                    <a:extLst>
                      <a:ext uri="{FF2B5EF4-FFF2-40B4-BE49-F238E27FC236}">
                        <a16:creationId xmlns:a16="http://schemas.microsoft.com/office/drawing/2014/main" id="{3A3CDB8E-48BE-B4FB-BD37-FD9A863D7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899150" y="5213350"/>
                    <a:ext cx="65088" cy="93663"/>
                  </a:xfrm>
                  <a:custGeom>
                    <a:avLst/>
                    <a:gdLst>
                      <a:gd name="T0" fmla="*/ 3 w 362"/>
                      <a:gd name="T1" fmla="*/ 527 h 527"/>
                      <a:gd name="T2" fmla="*/ 0 w 362"/>
                      <a:gd name="T3" fmla="*/ 235 h 527"/>
                      <a:gd name="T4" fmla="*/ 171 w 362"/>
                      <a:gd name="T5" fmla="*/ 98 h 527"/>
                      <a:gd name="T6" fmla="*/ 353 w 362"/>
                      <a:gd name="T7" fmla="*/ 0 h 527"/>
                      <a:gd name="T8" fmla="*/ 362 w 362"/>
                      <a:gd name="T9" fmla="*/ 93 h 527"/>
                      <a:gd name="T10" fmla="*/ 250 w 362"/>
                      <a:gd name="T11" fmla="*/ 259 h 527"/>
                      <a:gd name="T12" fmla="*/ 241 w 362"/>
                      <a:gd name="T13" fmla="*/ 453 h 527"/>
                      <a:gd name="T14" fmla="*/ 3 w 362"/>
                      <a:gd name="T15" fmla="*/ 527 h 5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2" h="527">
                        <a:moveTo>
                          <a:pt x="3" y="527"/>
                        </a:moveTo>
                        <a:lnTo>
                          <a:pt x="0" y="235"/>
                        </a:lnTo>
                        <a:lnTo>
                          <a:pt x="171" y="98"/>
                        </a:lnTo>
                        <a:lnTo>
                          <a:pt x="353" y="0"/>
                        </a:lnTo>
                        <a:lnTo>
                          <a:pt x="362" y="93"/>
                        </a:lnTo>
                        <a:lnTo>
                          <a:pt x="250" y="259"/>
                        </a:lnTo>
                        <a:lnTo>
                          <a:pt x="241" y="453"/>
                        </a:lnTo>
                        <a:lnTo>
                          <a:pt x="3" y="52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48" name="Freeform 46">
                    <a:extLst>
                      <a:ext uri="{FF2B5EF4-FFF2-40B4-BE49-F238E27FC236}">
                        <a16:creationId xmlns:a16="http://schemas.microsoft.com/office/drawing/2014/main" id="{25097E7F-ECA6-4537-51E0-8D91506CE9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38788" y="4945063"/>
                    <a:ext cx="61913" cy="104775"/>
                  </a:xfrm>
                  <a:custGeom>
                    <a:avLst/>
                    <a:gdLst>
                      <a:gd name="T0" fmla="*/ 88 w 348"/>
                      <a:gd name="T1" fmla="*/ 583 h 583"/>
                      <a:gd name="T2" fmla="*/ 0 w 348"/>
                      <a:gd name="T3" fmla="*/ 485 h 583"/>
                      <a:gd name="T4" fmla="*/ 44 w 348"/>
                      <a:gd name="T5" fmla="*/ 387 h 583"/>
                      <a:gd name="T6" fmla="*/ 123 w 348"/>
                      <a:gd name="T7" fmla="*/ 299 h 583"/>
                      <a:gd name="T8" fmla="*/ 137 w 348"/>
                      <a:gd name="T9" fmla="*/ 152 h 583"/>
                      <a:gd name="T10" fmla="*/ 275 w 348"/>
                      <a:gd name="T11" fmla="*/ 0 h 583"/>
                      <a:gd name="T12" fmla="*/ 348 w 348"/>
                      <a:gd name="T13" fmla="*/ 30 h 583"/>
                      <a:gd name="T14" fmla="*/ 338 w 348"/>
                      <a:gd name="T15" fmla="*/ 270 h 583"/>
                      <a:gd name="T16" fmla="*/ 270 w 348"/>
                      <a:gd name="T17" fmla="*/ 402 h 583"/>
                      <a:gd name="T18" fmla="*/ 211 w 348"/>
                      <a:gd name="T19" fmla="*/ 451 h 583"/>
                      <a:gd name="T20" fmla="*/ 88 w 348"/>
                      <a:gd name="T21" fmla="*/ 583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48" h="583">
                        <a:moveTo>
                          <a:pt x="88" y="583"/>
                        </a:moveTo>
                        <a:lnTo>
                          <a:pt x="0" y="485"/>
                        </a:lnTo>
                        <a:lnTo>
                          <a:pt x="44" y="387"/>
                        </a:lnTo>
                        <a:lnTo>
                          <a:pt x="123" y="299"/>
                        </a:lnTo>
                        <a:lnTo>
                          <a:pt x="137" y="152"/>
                        </a:lnTo>
                        <a:lnTo>
                          <a:pt x="275" y="0"/>
                        </a:lnTo>
                        <a:lnTo>
                          <a:pt x="348" y="30"/>
                        </a:lnTo>
                        <a:lnTo>
                          <a:pt x="338" y="270"/>
                        </a:lnTo>
                        <a:lnTo>
                          <a:pt x="270" y="402"/>
                        </a:lnTo>
                        <a:lnTo>
                          <a:pt x="211" y="451"/>
                        </a:lnTo>
                        <a:lnTo>
                          <a:pt x="88" y="5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</p:grpSp>
            <p:sp>
              <p:nvSpPr>
                <p:cNvPr id="49" name="Freeform 47">
                  <a:extLst>
                    <a:ext uri="{FF2B5EF4-FFF2-40B4-BE49-F238E27FC236}">
                      <a16:creationId xmlns:a16="http://schemas.microsoft.com/office/drawing/2014/main" id="{5ECB611D-7A76-FE7A-E0BE-C9F9A9666D9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05313" y="4973638"/>
                  <a:ext cx="160338" cy="122238"/>
                </a:xfrm>
                <a:custGeom>
                  <a:avLst/>
                  <a:gdLst>
                    <a:gd name="T0" fmla="*/ 287 w 894"/>
                    <a:gd name="T1" fmla="*/ 9 h 692"/>
                    <a:gd name="T2" fmla="*/ 399 w 894"/>
                    <a:gd name="T3" fmla="*/ 0 h 692"/>
                    <a:gd name="T4" fmla="*/ 600 w 894"/>
                    <a:gd name="T5" fmla="*/ 54 h 692"/>
                    <a:gd name="T6" fmla="*/ 703 w 894"/>
                    <a:gd name="T7" fmla="*/ 78 h 692"/>
                    <a:gd name="T8" fmla="*/ 854 w 894"/>
                    <a:gd name="T9" fmla="*/ 20 h 692"/>
                    <a:gd name="T10" fmla="*/ 894 w 894"/>
                    <a:gd name="T11" fmla="*/ 162 h 692"/>
                    <a:gd name="T12" fmla="*/ 835 w 894"/>
                    <a:gd name="T13" fmla="*/ 265 h 692"/>
                    <a:gd name="T14" fmla="*/ 732 w 894"/>
                    <a:gd name="T15" fmla="*/ 348 h 692"/>
                    <a:gd name="T16" fmla="*/ 722 w 894"/>
                    <a:gd name="T17" fmla="*/ 524 h 692"/>
                    <a:gd name="T18" fmla="*/ 663 w 894"/>
                    <a:gd name="T19" fmla="*/ 617 h 692"/>
                    <a:gd name="T20" fmla="*/ 528 w 894"/>
                    <a:gd name="T21" fmla="*/ 692 h 692"/>
                    <a:gd name="T22" fmla="*/ 465 w 894"/>
                    <a:gd name="T23" fmla="*/ 600 h 692"/>
                    <a:gd name="T24" fmla="*/ 333 w 894"/>
                    <a:gd name="T25" fmla="*/ 606 h 692"/>
                    <a:gd name="T26" fmla="*/ 258 w 894"/>
                    <a:gd name="T27" fmla="*/ 532 h 692"/>
                    <a:gd name="T28" fmla="*/ 120 w 894"/>
                    <a:gd name="T29" fmla="*/ 560 h 692"/>
                    <a:gd name="T30" fmla="*/ 40 w 894"/>
                    <a:gd name="T31" fmla="*/ 503 h 692"/>
                    <a:gd name="T32" fmla="*/ 0 w 894"/>
                    <a:gd name="T33" fmla="*/ 319 h 692"/>
                    <a:gd name="T34" fmla="*/ 115 w 894"/>
                    <a:gd name="T35" fmla="*/ 218 h 692"/>
                    <a:gd name="T36" fmla="*/ 172 w 894"/>
                    <a:gd name="T37" fmla="*/ 175 h 692"/>
                    <a:gd name="T38" fmla="*/ 287 w 894"/>
                    <a:gd name="T39" fmla="*/ 9 h 6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94" h="692">
                      <a:moveTo>
                        <a:pt x="287" y="9"/>
                      </a:moveTo>
                      <a:lnTo>
                        <a:pt x="399" y="0"/>
                      </a:lnTo>
                      <a:lnTo>
                        <a:pt x="600" y="54"/>
                      </a:lnTo>
                      <a:lnTo>
                        <a:pt x="703" y="78"/>
                      </a:lnTo>
                      <a:lnTo>
                        <a:pt x="854" y="20"/>
                      </a:lnTo>
                      <a:lnTo>
                        <a:pt x="894" y="162"/>
                      </a:lnTo>
                      <a:lnTo>
                        <a:pt x="835" y="265"/>
                      </a:lnTo>
                      <a:lnTo>
                        <a:pt x="732" y="348"/>
                      </a:lnTo>
                      <a:lnTo>
                        <a:pt x="722" y="524"/>
                      </a:lnTo>
                      <a:lnTo>
                        <a:pt x="663" y="617"/>
                      </a:lnTo>
                      <a:lnTo>
                        <a:pt x="528" y="692"/>
                      </a:lnTo>
                      <a:cubicBezTo>
                        <a:pt x="528" y="692"/>
                        <a:pt x="492" y="599"/>
                        <a:pt x="465" y="600"/>
                      </a:cubicBezTo>
                      <a:cubicBezTo>
                        <a:pt x="438" y="602"/>
                        <a:pt x="333" y="606"/>
                        <a:pt x="333" y="606"/>
                      </a:cubicBezTo>
                      <a:lnTo>
                        <a:pt x="258" y="532"/>
                      </a:lnTo>
                      <a:lnTo>
                        <a:pt x="120" y="560"/>
                      </a:lnTo>
                      <a:lnTo>
                        <a:pt x="40" y="503"/>
                      </a:lnTo>
                      <a:lnTo>
                        <a:pt x="0" y="319"/>
                      </a:lnTo>
                      <a:lnTo>
                        <a:pt x="115" y="218"/>
                      </a:lnTo>
                      <a:lnTo>
                        <a:pt x="172" y="175"/>
                      </a:lnTo>
                      <a:lnTo>
                        <a:pt x="287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v-SE" dirty="0"/>
                </a:p>
              </p:txBody>
            </p:sp>
            <p:grpSp>
              <p:nvGrpSpPr>
                <p:cNvPr id="61" name="Grupp 60">
                  <a:extLst>
                    <a:ext uri="{FF2B5EF4-FFF2-40B4-BE49-F238E27FC236}">
                      <a16:creationId xmlns:a16="http://schemas.microsoft.com/office/drawing/2014/main" id="{4AB93F23-8846-5ECC-963A-879412A9AFDE}"/>
                    </a:ext>
                  </a:extLst>
                </p:cNvPr>
                <p:cNvGrpSpPr/>
                <p:nvPr/>
              </p:nvGrpSpPr>
              <p:grpSpPr bwMode="gray">
                <a:xfrm>
                  <a:off x="6092825" y="19050"/>
                  <a:ext cx="2393950" cy="5083175"/>
                  <a:chOff x="6092825" y="19050"/>
                  <a:chExt cx="2393950" cy="5083175"/>
                </a:xfrm>
                <a:grpFill/>
              </p:grpSpPr>
              <p:sp>
                <p:nvSpPr>
                  <p:cNvPr id="13" name="Freeform 11">
                    <a:extLst>
                      <a:ext uri="{FF2B5EF4-FFF2-40B4-BE49-F238E27FC236}">
                        <a16:creationId xmlns:a16="http://schemas.microsoft.com/office/drawing/2014/main" id="{BC84167F-6C02-E39C-B235-A5403BA95E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8213725" y="917575"/>
                    <a:ext cx="169863" cy="215900"/>
                  </a:xfrm>
                  <a:custGeom>
                    <a:avLst/>
                    <a:gdLst>
                      <a:gd name="T0" fmla="*/ 270 w 952"/>
                      <a:gd name="T1" fmla="*/ 0 h 1211"/>
                      <a:gd name="T2" fmla="*/ 362 w 952"/>
                      <a:gd name="T3" fmla="*/ 86 h 1211"/>
                      <a:gd name="T4" fmla="*/ 430 w 952"/>
                      <a:gd name="T5" fmla="*/ 133 h 1211"/>
                      <a:gd name="T6" fmla="*/ 519 w 952"/>
                      <a:gd name="T7" fmla="*/ 144 h 1211"/>
                      <a:gd name="T8" fmla="*/ 533 w 952"/>
                      <a:gd name="T9" fmla="*/ 273 h 1211"/>
                      <a:gd name="T10" fmla="*/ 580 w 952"/>
                      <a:gd name="T11" fmla="*/ 283 h 1211"/>
                      <a:gd name="T12" fmla="*/ 683 w 952"/>
                      <a:gd name="T13" fmla="*/ 167 h 1211"/>
                      <a:gd name="T14" fmla="*/ 836 w 952"/>
                      <a:gd name="T15" fmla="*/ 120 h 1211"/>
                      <a:gd name="T16" fmla="*/ 952 w 952"/>
                      <a:gd name="T17" fmla="*/ 109 h 1211"/>
                      <a:gd name="T18" fmla="*/ 952 w 952"/>
                      <a:gd name="T19" fmla="*/ 232 h 1211"/>
                      <a:gd name="T20" fmla="*/ 891 w 952"/>
                      <a:gd name="T21" fmla="*/ 307 h 1211"/>
                      <a:gd name="T22" fmla="*/ 754 w 952"/>
                      <a:gd name="T23" fmla="*/ 331 h 1211"/>
                      <a:gd name="T24" fmla="*/ 649 w 952"/>
                      <a:gd name="T25" fmla="*/ 406 h 1211"/>
                      <a:gd name="T26" fmla="*/ 563 w 952"/>
                      <a:gd name="T27" fmla="*/ 515 h 1211"/>
                      <a:gd name="T28" fmla="*/ 529 w 952"/>
                      <a:gd name="T29" fmla="*/ 607 h 1211"/>
                      <a:gd name="T30" fmla="*/ 611 w 952"/>
                      <a:gd name="T31" fmla="*/ 696 h 1211"/>
                      <a:gd name="T32" fmla="*/ 655 w 952"/>
                      <a:gd name="T33" fmla="*/ 778 h 1211"/>
                      <a:gd name="T34" fmla="*/ 635 w 952"/>
                      <a:gd name="T35" fmla="*/ 873 h 1211"/>
                      <a:gd name="T36" fmla="*/ 553 w 952"/>
                      <a:gd name="T37" fmla="*/ 942 h 1211"/>
                      <a:gd name="T38" fmla="*/ 481 w 952"/>
                      <a:gd name="T39" fmla="*/ 908 h 1211"/>
                      <a:gd name="T40" fmla="*/ 430 w 952"/>
                      <a:gd name="T41" fmla="*/ 822 h 1211"/>
                      <a:gd name="T42" fmla="*/ 369 w 952"/>
                      <a:gd name="T43" fmla="*/ 775 h 1211"/>
                      <a:gd name="T44" fmla="*/ 304 w 952"/>
                      <a:gd name="T45" fmla="*/ 846 h 1211"/>
                      <a:gd name="T46" fmla="*/ 243 w 952"/>
                      <a:gd name="T47" fmla="*/ 1126 h 1211"/>
                      <a:gd name="T48" fmla="*/ 246 w 952"/>
                      <a:gd name="T49" fmla="*/ 1211 h 1211"/>
                      <a:gd name="T50" fmla="*/ 144 w 952"/>
                      <a:gd name="T51" fmla="*/ 1198 h 1211"/>
                      <a:gd name="T52" fmla="*/ 116 w 952"/>
                      <a:gd name="T53" fmla="*/ 1051 h 1211"/>
                      <a:gd name="T54" fmla="*/ 93 w 952"/>
                      <a:gd name="T55" fmla="*/ 911 h 1211"/>
                      <a:gd name="T56" fmla="*/ 28 w 952"/>
                      <a:gd name="T57" fmla="*/ 812 h 1211"/>
                      <a:gd name="T58" fmla="*/ 24 w 952"/>
                      <a:gd name="T59" fmla="*/ 727 h 1211"/>
                      <a:gd name="T60" fmla="*/ 130 w 952"/>
                      <a:gd name="T61" fmla="*/ 659 h 1211"/>
                      <a:gd name="T62" fmla="*/ 151 w 952"/>
                      <a:gd name="T63" fmla="*/ 580 h 1211"/>
                      <a:gd name="T64" fmla="*/ 120 w 952"/>
                      <a:gd name="T65" fmla="*/ 498 h 1211"/>
                      <a:gd name="T66" fmla="*/ 24 w 952"/>
                      <a:gd name="T67" fmla="*/ 454 h 1211"/>
                      <a:gd name="T68" fmla="*/ 0 w 952"/>
                      <a:gd name="T69" fmla="*/ 379 h 1211"/>
                      <a:gd name="T70" fmla="*/ 82 w 952"/>
                      <a:gd name="T71" fmla="*/ 307 h 1211"/>
                      <a:gd name="T72" fmla="*/ 123 w 952"/>
                      <a:gd name="T73" fmla="*/ 232 h 1211"/>
                      <a:gd name="T74" fmla="*/ 110 w 952"/>
                      <a:gd name="T75" fmla="*/ 96 h 1211"/>
                      <a:gd name="T76" fmla="*/ 171 w 952"/>
                      <a:gd name="T77" fmla="*/ 21 h 1211"/>
                      <a:gd name="T78" fmla="*/ 270 w 952"/>
                      <a:gd name="T79" fmla="*/ 0 h 1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952" h="1211">
                        <a:moveTo>
                          <a:pt x="270" y="0"/>
                        </a:moveTo>
                        <a:lnTo>
                          <a:pt x="362" y="86"/>
                        </a:lnTo>
                        <a:lnTo>
                          <a:pt x="430" y="133"/>
                        </a:lnTo>
                        <a:lnTo>
                          <a:pt x="519" y="144"/>
                        </a:lnTo>
                        <a:lnTo>
                          <a:pt x="533" y="273"/>
                        </a:lnTo>
                        <a:lnTo>
                          <a:pt x="580" y="283"/>
                        </a:lnTo>
                        <a:lnTo>
                          <a:pt x="683" y="167"/>
                        </a:lnTo>
                        <a:lnTo>
                          <a:pt x="836" y="120"/>
                        </a:lnTo>
                        <a:lnTo>
                          <a:pt x="952" y="109"/>
                        </a:lnTo>
                        <a:lnTo>
                          <a:pt x="952" y="232"/>
                        </a:lnTo>
                        <a:lnTo>
                          <a:pt x="891" y="307"/>
                        </a:lnTo>
                        <a:lnTo>
                          <a:pt x="754" y="331"/>
                        </a:lnTo>
                        <a:lnTo>
                          <a:pt x="649" y="406"/>
                        </a:lnTo>
                        <a:lnTo>
                          <a:pt x="563" y="515"/>
                        </a:lnTo>
                        <a:lnTo>
                          <a:pt x="529" y="607"/>
                        </a:lnTo>
                        <a:lnTo>
                          <a:pt x="611" y="696"/>
                        </a:lnTo>
                        <a:lnTo>
                          <a:pt x="655" y="778"/>
                        </a:lnTo>
                        <a:lnTo>
                          <a:pt x="635" y="873"/>
                        </a:lnTo>
                        <a:lnTo>
                          <a:pt x="553" y="942"/>
                        </a:lnTo>
                        <a:lnTo>
                          <a:pt x="481" y="908"/>
                        </a:lnTo>
                        <a:lnTo>
                          <a:pt x="430" y="822"/>
                        </a:lnTo>
                        <a:lnTo>
                          <a:pt x="369" y="775"/>
                        </a:lnTo>
                        <a:lnTo>
                          <a:pt x="304" y="846"/>
                        </a:lnTo>
                        <a:lnTo>
                          <a:pt x="243" y="1126"/>
                        </a:lnTo>
                        <a:lnTo>
                          <a:pt x="246" y="1211"/>
                        </a:lnTo>
                        <a:lnTo>
                          <a:pt x="144" y="1198"/>
                        </a:lnTo>
                        <a:lnTo>
                          <a:pt x="116" y="1051"/>
                        </a:lnTo>
                        <a:lnTo>
                          <a:pt x="93" y="911"/>
                        </a:lnTo>
                        <a:lnTo>
                          <a:pt x="28" y="812"/>
                        </a:lnTo>
                        <a:lnTo>
                          <a:pt x="24" y="727"/>
                        </a:lnTo>
                        <a:lnTo>
                          <a:pt x="130" y="659"/>
                        </a:lnTo>
                        <a:lnTo>
                          <a:pt x="151" y="580"/>
                        </a:lnTo>
                        <a:lnTo>
                          <a:pt x="120" y="498"/>
                        </a:lnTo>
                        <a:lnTo>
                          <a:pt x="24" y="454"/>
                        </a:lnTo>
                        <a:lnTo>
                          <a:pt x="0" y="379"/>
                        </a:lnTo>
                        <a:lnTo>
                          <a:pt x="82" y="307"/>
                        </a:lnTo>
                        <a:lnTo>
                          <a:pt x="123" y="232"/>
                        </a:lnTo>
                        <a:lnTo>
                          <a:pt x="110" y="96"/>
                        </a:lnTo>
                        <a:lnTo>
                          <a:pt x="171" y="21"/>
                        </a:lnTo>
                        <a:lnTo>
                          <a:pt x="27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14" name="Freeform 12">
                    <a:extLst>
                      <a:ext uri="{FF2B5EF4-FFF2-40B4-BE49-F238E27FC236}">
                        <a16:creationId xmlns:a16="http://schemas.microsoft.com/office/drawing/2014/main" id="{DBCFFA39-F307-297E-EB04-5142FB1657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980363" y="1020763"/>
                    <a:ext cx="44450" cy="74613"/>
                  </a:xfrm>
                  <a:custGeom>
                    <a:avLst/>
                    <a:gdLst>
                      <a:gd name="T0" fmla="*/ 225 w 249"/>
                      <a:gd name="T1" fmla="*/ 249 h 416"/>
                      <a:gd name="T2" fmla="*/ 140 w 249"/>
                      <a:gd name="T3" fmla="*/ 354 h 416"/>
                      <a:gd name="T4" fmla="*/ 72 w 249"/>
                      <a:gd name="T5" fmla="*/ 416 h 416"/>
                      <a:gd name="T6" fmla="*/ 38 w 249"/>
                      <a:gd name="T7" fmla="*/ 385 h 416"/>
                      <a:gd name="T8" fmla="*/ 61 w 249"/>
                      <a:gd name="T9" fmla="*/ 279 h 416"/>
                      <a:gd name="T10" fmla="*/ 61 w 249"/>
                      <a:gd name="T11" fmla="*/ 194 h 416"/>
                      <a:gd name="T12" fmla="*/ 0 w 249"/>
                      <a:gd name="T13" fmla="*/ 75 h 416"/>
                      <a:gd name="T14" fmla="*/ 41 w 249"/>
                      <a:gd name="T15" fmla="*/ 20 h 416"/>
                      <a:gd name="T16" fmla="*/ 147 w 249"/>
                      <a:gd name="T17" fmla="*/ 0 h 416"/>
                      <a:gd name="T18" fmla="*/ 212 w 249"/>
                      <a:gd name="T19" fmla="*/ 68 h 416"/>
                      <a:gd name="T20" fmla="*/ 249 w 249"/>
                      <a:gd name="T21" fmla="*/ 136 h 416"/>
                      <a:gd name="T22" fmla="*/ 225 w 249"/>
                      <a:gd name="T23" fmla="*/ 249 h 4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49" h="416">
                        <a:moveTo>
                          <a:pt x="225" y="249"/>
                        </a:moveTo>
                        <a:lnTo>
                          <a:pt x="140" y="354"/>
                        </a:lnTo>
                        <a:lnTo>
                          <a:pt x="72" y="416"/>
                        </a:lnTo>
                        <a:lnTo>
                          <a:pt x="38" y="385"/>
                        </a:lnTo>
                        <a:lnTo>
                          <a:pt x="61" y="279"/>
                        </a:lnTo>
                        <a:lnTo>
                          <a:pt x="61" y="194"/>
                        </a:lnTo>
                        <a:lnTo>
                          <a:pt x="0" y="75"/>
                        </a:lnTo>
                        <a:lnTo>
                          <a:pt x="41" y="20"/>
                        </a:lnTo>
                        <a:lnTo>
                          <a:pt x="147" y="0"/>
                        </a:lnTo>
                        <a:lnTo>
                          <a:pt x="212" y="68"/>
                        </a:lnTo>
                        <a:lnTo>
                          <a:pt x="249" y="136"/>
                        </a:lnTo>
                        <a:lnTo>
                          <a:pt x="225" y="2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15" name="Freeform 13">
                    <a:extLst>
                      <a:ext uri="{FF2B5EF4-FFF2-40B4-BE49-F238E27FC236}">
                        <a16:creationId xmlns:a16="http://schemas.microsoft.com/office/drawing/2014/main" id="{CD5CF83B-080D-D81B-536A-60E0D01964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8032750" y="1179513"/>
                    <a:ext cx="55563" cy="134938"/>
                  </a:xfrm>
                  <a:custGeom>
                    <a:avLst/>
                    <a:gdLst>
                      <a:gd name="T0" fmla="*/ 273 w 310"/>
                      <a:gd name="T1" fmla="*/ 0 h 761"/>
                      <a:gd name="T2" fmla="*/ 310 w 310"/>
                      <a:gd name="T3" fmla="*/ 150 h 761"/>
                      <a:gd name="T4" fmla="*/ 235 w 310"/>
                      <a:gd name="T5" fmla="*/ 379 h 761"/>
                      <a:gd name="T6" fmla="*/ 198 w 310"/>
                      <a:gd name="T7" fmla="*/ 600 h 761"/>
                      <a:gd name="T8" fmla="*/ 153 w 310"/>
                      <a:gd name="T9" fmla="*/ 740 h 761"/>
                      <a:gd name="T10" fmla="*/ 82 w 310"/>
                      <a:gd name="T11" fmla="*/ 761 h 761"/>
                      <a:gd name="T12" fmla="*/ 51 w 310"/>
                      <a:gd name="T13" fmla="*/ 679 h 761"/>
                      <a:gd name="T14" fmla="*/ 78 w 310"/>
                      <a:gd name="T15" fmla="*/ 566 h 761"/>
                      <a:gd name="T16" fmla="*/ 92 w 310"/>
                      <a:gd name="T17" fmla="*/ 481 h 761"/>
                      <a:gd name="T18" fmla="*/ 0 w 310"/>
                      <a:gd name="T19" fmla="*/ 416 h 761"/>
                      <a:gd name="T20" fmla="*/ 0 w 310"/>
                      <a:gd name="T21" fmla="*/ 307 h 761"/>
                      <a:gd name="T22" fmla="*/ 92 w 310"/>
                      <a:gd name="T23" fmla="*/ 229 h 761"/>
                      <a:gd name="T24" fmla="*/ 99 w 310"/>
                      <a:gd name="T25" fmla="*/ 113 h 761"/>
                      <a:gd name="T26" fmla="*/ 160 w 310"/>
                      <a:gd name="T27" fmla="*/ 41 h 761"/>
                      <a:gd name="T28" fmla="*/ 208 w 310"/>
                      <a:gd name="T29" fmla="*/ 7 h 761"/>
                      <a:gd name="T30" fmla="*/ 273 w 310"/>
                      <a:gd name="T31" fmla="*/ 0 h 7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10" h="761">
                        <a:moveTo>
                          <a:pt x="273" y="0"/>
                        </a:moveTo>
                        <a:lnTo>
                          <a:pt x="310" y="150"/>
                        </a:lnTo>
                        <a:lnTo>
                          <a:pt x="235" y="379"/>
                        </a:lnTo>
                        <a:lnTo>
                          <a:pt x="198" y="600"/>
                        </a:lnTo>
                        <a:lnTo>
                          <a:pt x="153" y="740"/>
                        </a:lnTo>
                        <a:lnTo>
                          <a:pt x="82" y="761"/>
                        </a:lnTo>
                        <a:lnTo>
                          <a:pt x="51" y="679"/>
                        </a:lnTo>
                        <a:lnTo>
                          <a:pt x="78" y="566"/>
                        </a:lnTo>
                        <a:lnTo>
                          <a:pt x="92" y="481"/>
                        </a:lnTo>
                        <a:lnTo>
                          <a:pt x="0" y="416"/>
                        </a:lnTo>
                        <a:lnTo>
                          <a:pt x="0" y="307"/>
                        </a:lnTo>
                        <a:lnTo>
                          <a:pt x="92" y="229"/>
                        </a:lnTo>
                        <a:lnTo>
                          <a:pt x="99" y="113"/>
                        </a:lnTo>
                        <a:lnTo>
                          <a:pt x="160" y="41"/>
                        </a:lnTo>
                        <a:lnTo>
                          <a:pt x="208" y="7"/>
                        </a:lnTo>
                        <a:lnTo>
                          <a:pt x="27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16" name="Freeform 14">
                    <a:extLst>
                      <a:ext uri="{FF2B5EF4-FFF2-40B4-BE49-F238E27FC236}">
                        <a16:creationId xmlns:a16="http://schemas.microsoft.com/office/drawing/2014/main" id="{7CDE639B-86EC-FF34-2B45-03686ED8B7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8189913" y="407988"/>
                    <a:ext cx="207963" cy="288925"/>
                  </a:xfrm>
                  <a:custGeom>
                    <a:avLst/>
                    <a:gdLst>
                      <a:gd name="T0" fmla="*/ 1119 w 1166"/>
                      <a:gd name="T1" fmla="*/ 0 h 1612"/>
                      <a:gd name="T2" fmla="*/ 1166 w 1166"/>
                      <a:gd name="T3" fmla="*/ 242 h 1612"/>
                      <a:gd name="T4" fmla="*/ 1146 w 1166"/>
                      <a:gd name="T5" fmla="*/ 373 h 1612"/>
                      <a:gd name="T6" fmla="*/ 1042 w 1166"/>
                      <a:gd name="T7" fmla="*/ 527 h 1612"/>
                      <a:gd name="T8" fmla="*/ 924 w 1166"/>
                      <a:gd name="T9" fmla="*/ 648 h 1612"/>
                      <a:gd name="T10" fmla="*/ 867 w 1166"/>
                      <a:gd name="T11" fmla="*/ 752 h 1612"/>
                      <a:gd name="T12" fmla="*/ 867 w 1166"/>
                      <a:gd name="T13" fmla="*/ 826 h 1612"/>
                      <a:gd name="T14" fmla="*/ 911 w 1166"/>
                      <a:gd name="T15" fmla="*/ 863 h 1612"/>
                      <a:gd name="T16" fmla="*/ 917 w 1166"/>
                      <a:gd name="T17" fmla="*/ 971 h 1612"/>
                      <a:gd name="T18" fmla="*/ 880 w 1166"/>
                      <a:gd name="T19" fmla="*/ 1031 h 1612"/>
                      <a:gd name="T20" fmla="*/ 877 w 1166"/>
                      <a:gd name="T21" fmla="*/ 1112 h 1612"/>
                      <a:gd name="T22" fmla="*/ 988 w 1166"/>
                      <a:gd name="T23" fmla="*/ 1159 h 1612"/>
                      <a:gd name="T24" fmla="*/ 1021 w 1166"/>
                      <a:gd name="T25" fmla="*/ 1219 h 1612"/>
                      <a:gd name="T26" fmla="*/ 958 w 1166"/>
                      <a:gd name="T27" fmla="*/ 1296 h 1612"/>
                      <a:gd name="T28" fmla="*/ 736 w 1166"/>
                      <a:gd name="T29" fmla="*/ 1286 h 1612"/>
                      <a:gd name="T30" fmla="*/ 639 w 1166"/>
                      <a:gd name="T31" fmla="*/ 1367 h 1612"/>
                      <a:gd name="T32" fmla="*/ 541 w 1166"/>
                      <a:gd name="T33" fmla="*/ 1521 h 1612"/>
                      <a:gd name="T34" fmla="*/ 457 w 1166"/>
                      <a:gd name="T35" fmla="*/ 1605 h 1612"/>
                      <a:gd name="T36" fmla="*/ 377 w 1166"/>
                      <a:gd name="T37" fmla="*/ 1612 h 1612"/>
                      <a:gd name="T38" fmla="*/ 299 w 1166"/>
                      <a:gd name="T39" fmla="*/ 1531 h 1612"/>
                      <a:gd name="T40" fmla="*/ 232 w 1166"/>
                      <a:gd name="T41" fmla="*/ 1474 h 1612"/>
                      <a:gd name="T42" fmla="*/ 7 w 1166"/>
                      <a:gd name="T43" fmla="*/ 1474 h 1612"/>
                      <a:gd name="T44" fmla="*/ 0 w 1166"/>
                      <a:gd name="T45" fmla="*/ 1434 h 1612"/>
                      <a:gd name="T46" fmla="*/ 78 w 1166"/>
                      <a:gd name="T47" fmla="*/ 1363 h 1612"/>
                      <a:gd name="T48" fmla="*/ 239 w 1166"/>
                      <a:gd name="T49" fmla="*/ 1320 h 1612"/>
                      <a:gd name="T50" fmla="*/ 340 w 1166"/>
                      <a:gd name="T51" fmla="*/ 1212 h 1612"/>
                      <a:gd name="T52" fmla="*/ 534 w 1166"/>
                      <a:gd name="T53" fmla="*/ 1007 h 1612"/>
                      <a:gd name="T54" fmla="*/ 729 w 1166"/>
                      <a:gd name="T55" fmla="*/ 712 h 1612"/>
                      <a:gd name="T56" fmla="*/ 884 w 1166"/>
                      <a:gd name="T57" fmla="*/ 551 h 1612"/>
                      <a:gd name="T58" fmla="*/ 897 w 1166"/>
                      <a:gd name="T59" fmla="*/ 494 h 1612"/>
                      <a:gd name="T60" fmla="*/ 857 w 1166"/>
                      <a:gd name="T61" fmla="*/ 447 h 1612"/>
                      <a:gd name="T62" fmla="*/ 746 w 1166"/>
                      <a:gd name="T63" fmla="*/ 453 h 1612"/>
                      <a:gd name="T64" fmla="*/ 665 w 1166"/>
                      <a:gd name="T65" fmla="*/ 460 h 1612"/>
                      <a:gd name="T66" fmla="*/ 615 w 1166"/>
                      <a:gd name="T67" fmla="*/ 433 h 1612"/>
                      <a:gd name="T68" fmla="*/ 686 w 1166"/>
                      <a:gd name="T69" fmla="*/ 343 h 1612"/>
                      <a:gd name="T70" fmla="*/ 790 w 1166"/>
                      <a:gd name="T71" fmla="*/ 248 h 1612"/>
                      <a:gd name="T72" fmla="*/ 890 w 1166"/>
                      <a:gd name="T73" fmla="*/ 212 h 1612"/>
                      <a:gd name="T74" fmla="*/ 991 w 1166"/>
                      <a:gd name="T75" fmla="*/ 134 h 1612"/>
                      <a:gd name="T76" fmla="*/ 1075 w 1166"/>
                      <a:gd name="T77" fmla="*/ 44 h 1612"/>
                      <a:gd name="T78" fmla="*/ 1119 w 1166"/>
                      <a:gd name="T79" fmla="*/ 0 h 16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166" h="1612">
                        <a:moveTo>
                          <a:pt x="1119" y="0"/>
                        </a:moveTo>
                        <a:lnTo>
                          <a:pt x="1166" y="242"/>
                        </a:lnTo>
                        <a:lnTo>
                          <a:pt x="1146" y="373"/>
                        </a:lnTo>
                        <a:lnTo>
                          <a:pt x="1042" y="527"/>
                        </a:lnTo>
                        <a:lnTo>
                          <a:pt x="924" y="648"/>
                        </a:lnTo>
                        <a:lnTo>
                          <a:pt x="867" y="752"/>
                        </a:lnTo>
                        <a:lnTo>
                          <a:pt x="867" y="826"/>
                        </a:lnTo>
                        <a:lnTo>
                          <a:pt x="911" y="863"/>
                        </a:lnTo>
                        <a:lnTo>
                          <a:pt x="917" y="971"/>
                        </a:lnTo>
                        <a:lnTo>
                          <a:pt x="880" y="1031"/>
                        </a:lnTo>
                        <a:lnTo>
                          <a:pt x="877" y="1112"/>
                        </a:lnTo>
                        <a:lnTo>
                          <a:pt x="988" y="1159"/>
                        </a:lnTo>
                        <a:lnTo>
                          <a:pt x="1021" y="1219"/>
                        </a:lnTo>
                        <a:lnTo>
                          <a:pt x="958" y="1296"/>
                        </a:lnTo>
                        <a:lnTo>
                          <a:pt x="736" y="1286"/>
                        </a:lnTo>
                        <a:lnTo>
                          <a:pt x="639" y="1367"/>
                        </a:lnTo>
                        <a:lnTo>
                          <a:pt x="541" y="1521"/>
                        </a:lnTo>
                        <a:lnTo>
                          <a:pt x="457" y="1605"/>
                        </a:lnTo>
                        <a:lnTo>
                          <a:pt x="377" y="1612"/>
                        </a:lnTo>
                        <a:lnTo>
                          <a:pt x="299" y="1531"/>
                        </a:lnTo>
                        <a:lnTo>
                          <a:pt x="232" y="1474"/>
                        </a:lnTo>
                        <a:lnTo>
                          <a:pt x="7" y="1474"/>
                        </a:lnTo>
                        <a:lnTo>
                          <a:pt x="0" y="1434"/>
                        </a:lnTo>
                        <a:lnTo>
                          <a:pt x="78" y="1363"/>
                        </a:lnTo>
                        <a:lnTo>
                          <a:pt x="239" y="1320"/>
                        </a:lnTo>
                        <a:lnTo>
                          <a:pt x="340" y="1212"/>
                        </a:lnTo>
                        <a:lnTo>
                          <a:pt x="534" y="1007"/>
                        </a:lnTo>
                        <a:lnTo>
                          <a:pt x="729" y="712"/>
                        </a:lnTo>
                        <a:lnTo>
                          <a:pt x="884" y="551"/>
                        </a:lnTo>
                        <a:lnTo>
                          <a:pt x="897" y="494"/>
                        </a:lnTo>
                        <a:lnTo>
                          <a:pt x="857" y="447"/>
                        </a:lnTo>
                        <a:lnTo>
                          <a:pt x="746" y="453"/>
                        </a:lnTo>
                        <a:lnTo>
                          <a:pt x="665" y="460"/>
                        </a:lnTo>
                        <a:lnTo>
                          <a:pt x="615" y="433"/>
                        </a:lnTo>
                        <a:lnTo>
                          <a:pt x="686" y="343"/>
                        </a:lnTo>
                        <a:lnTo>
                          <a:pt x="790" y="248"/>
                        </a:lnTo>
                        <a:lnTo>
                          <a:pt x="890" y="212"/>
                        </a:lnTo>
                        <a:lnTo>
                          <a:pt x="991" y="134"/>
                        </a:lnTo>
                        <a:lnTo>
                          <a:pt x="1075" y="44"/>
                        </a:lnTo>
                        <a:lnTo>
                          <a:pt x="11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17" name="Freeform 15">
                    <a:extLst>
                      <a:ext uri="{FF2B5EF4-FFF2-40B4-BE49-F238E27FC236}">
                        <a16:creationId xmlns:a16="http://schemas.microsoft.com/office/drawing/2014/main" id="{DE2EF5E9-5BA2-D80F-0207-1694180F4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681913" y="403225"/>
                    <a:ext cx="138113" cy="88900"/>
                  </a:xfrm>
                  <a:custGeom>
                    <a:avLst/>
                    <a:gdLst>
                      <a:gd name="T0" fmla="*/ 685 w 769"/>
                      <a:gd name="T1" fmla="*/ 0 h 497"/>
                      <a:gd name="T2" fmla="*/ 752 w 769"/>
                      <a:gd name="T3" fmla="*/ 84 h 497"/>
                      <a:gd name="T4" fmla="*/ 769 w 769"/>
                      <a:gd name="T5" fmla="*/ 208 h 497"/>
                      <a:gd name="T6" fmla="*/ 759 w 769"/>
                      <a:gd name="T7" fmla="*/ 423 h 497"/>
                      <a:gd name="T8" fmla="*/ 634 w 769"/>
                      <a:gd name="T9" fmla="*/ 464 h 497"/>
                      <a:gd name="T10" fmla="*/ 493 w 769"/>
                      <a:gd name="T11" fmla="*/ 497 h 497"/>
                      <a:gd name="T12" fmla="*/ 386 w 769"/>
                      <a:gd name="T13" fmla="*/ 494 h 497"/>
                      <a:gd name="T14" fmla="*/ 302 w 769"/>
                      <a:gd name="T15" fmla="*/ 467 h 497"/>
                      <a:gd name="T16" fmla="*/ 151 w 769"/>
                      <a:gd name="T17" fmla="*/ 464 h 497"/>
                      <a:gd name="T18" fmla="*/ 53 w 769"/>
                      <a:gd name="T19" fmla="*/ 390 h 497"/>
                      <a:gd name="T20" fmla="*/ 0 w 769"/>
                      <a:gd name="T21" fmla="*/ 286 h 497"/>
                      <a:gd name="T22" fmla="*/ 53 w 769"/>
                      <a:gd name="T23" fmla="*/ 215 h 497"/>
                      <a:gd name="T24" fmla="*/ 100 w 769"/>
                      <a:gd name="T25" fmla="*/ 104 h 497"/>
                      <a:gd name="T26" fmla="*/ 164 w 769"/>
                      <a:gd name="T27" fmla="*/ 47 h 497"/>
                      <a:gd name="T28" fmla="*/ 278 w 769"/>
                      <a:gd name="T29" fmla="*/ 44 h 497"/>
                      <a:gd name="T30" fmla="*/ 383 w 769"/>
                      <a:gd name="T31" fmla="*/ 54 h 497"/>
                      <a:gd name="T32" fmla="*/ 440 w 769"/>
                      <a:gd name="T33" fmla="*/ 91 h 497"/>
                      <a:gd name="T34" fmla="*/ 524 w 769"/>
                      <a:gd name="T35" fmla="*/ 87 h 497"/>
                      <a:gd name="T36" fmla="*/ 631 w 769"/>
                      <a:gd name="T37" fmla="*/ 47 h 497"/>
                      <a:gd name="T38" fmla="*/ 685 w 769"/>
                      <a:gd name="T39" fmla="*/ 0 h 4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69" h="497">
                        <a:moveTo>
                          <a:pt x="685" y="0"/>
                        </a:moveTo>
                        <a:lnTo>
                          <a:pt x="752" y="84"/>
                        </a:lnTo>
                        <a:lnTo>
                          <a:pt x="769" y="208"/>
                        </a:lnTo>
                        <a:lnTo>
                          <a:pt x="759" y="423"/>
                        </a:lnTo>
                        <a:lnTo>
                          <a:pt x="634" y="464"/>
                        </a:lnTo>
                        <a:lnTo>
                          <a:pt x="493" y="497"/>
                        </a:lnTo>
                        <a:lnTo>
                          <a:pt x="386" y="494"/>
                        </a:lnTo>
                        <a:lnTo>
                          <a:pt x="302" y="467"/>
                        </a:lnTo>
                        <a:lnTo>
                          <a:pt x="151" y="464"/>
                        </a:lnTo>
                        <a:lnTo>
                          <a:pt x="53" y="390"/>
                        </a:lnTo>
                        <a:lnTo>
                          <a:pt x="0" y="286"/>
                        </a:lnTo>
                        <a:lnTo>
                          <a:pt x="53" y="215"/>
                        </a:lnTo>
                        <a:lnTo>
                          <a:pt x="100" y="104"/>
                        </a:lnTo>
                        <a:lnTo>
                          <a:pt x="164" y="47"/>
                        </a:lnTo>
                        <a:lnTo>
                          <a:pt x="278" y="44"/>
                        </a:lnTo>
                        <a:lnTo>
                          <a:pt x="383" y="54"/>
                        </a:lnTo>
                        <a:lnTo>
                          <a:pt x="440" y="91"/>
                        </a:lnTo>
                        <a:lnTo>
                          <a:pt x="524" y="87"/>
                        </a:lnTo>
                        <a:lnTo>
                          <a:pt x="631" y="47"/>
                        </a:lnTo>
                        <a:lnTo>
                          <a:pt x="685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18" name="Freeform 16">
                    <a:extLst>
                      <a:ext uri="{FF2B5EF4-FFF2-40B4-BE49-F238E27FC236}">
                        <a16:creationId xmlns:a16="http://schemas.microsoft.com/office/drawing/2014/main" id="{6F9E0A5F-8878-D072-51EC-B6D7CB533A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375525" y="460375"/>
                    <a:ext cx="201613" cy="315913"/>
                  </a:xfrm>
                  <a:custGeom>
                    <a:avLst/>
                    <a:gdLst>
                      <a:gd name="T0" fmla="*/ 990 w 1125"/>
                      <a:gd name="T1" fmla="*/ 79 h 1772"/>
                      <a:gd name="T2" fmla="*/ 977 w 1125"/>
                      <a:gd name="T3" fmla="*/ 287 h 1772"/>
                      <a:gd name="T4" fmla="*/ 1081 w 1125"/>
                      <a:gd name="T5" fmla="*/ 307 h 1772"/>
                      <a:gd name="T6" fmla="*/ 1125 w 1125"/>
                      <a:gd name="T7" fmla="*/ 385 h 1772"/>
                      <a:gd name="T8" fmla="*/ 1061 w 1125"/>
                      <a:gd name="T9" fmla="*/ 546 h 1772"/>
                      <a:gd name="T10" fmla="*/ 947 w 1125"/>
                      <a:gd name="T11" fmla="*/ 690 h 1772"/>
                      <a:gd name="T12" fmla="*/ 906 w 1125"/>
                      <a:gd name="T13" fmla="*/ 872 h 1772"/>
                      <a:gd name="T14" fmla="*/ 910 w 1125"/>
                      <a:gd name="T15" fmla="*/ 1009 h 1772"/>
                      <a:gd name="T16" fmla="*/ 953 w 1125"/>
                      <a:gd name="T17" fmla="*/ 1097 h 1772"/>
                      <a:gd name="T18" fmla="*/ 916 w 1125"/>
                      <a:gd name="T19" fmla="*/ 1214 h 1772"/>
                      <a:gd name="T20" fmla="*/ 873 w 1125"/>
                      <a:gd name="T21" fmla="*/ 1345 h 1772"/>
                      <a:gd name="T22" fmla="*/ 785 w 1125"/>
                      <a:gd name="T23" fmla="*/ 1442 h 1772"/>
                      <a:gd name="T24" fmla="*/ 688 w 1125"/>
                      <a:gd name="T25" fmla="*/ 1469 h 1772"/>
                      <a:gd name="T26" fmla="*/ 604 w 1125"/>
                      <a:gd name="T27" fmla="*/ 1416 h 1772"/>
                      <a:gd name="T28" fmla="*/ 544 w 1125"/>
                      <a:gd name="T29" fmla="*/ 1399 h 1772"/>
                      <a:gd name="T30" fmla="*/ 497 w 1125"/>
                      <a:gd name="T31" fmla="*/ 1466 h 1772"/>
                      <a:gd name="T32" fmla="*/ 463 w 1125"/>
                      <a:gd name="T33" fmla="*/ 1570 h 1772"/>
                      <a:gd name="T34" fmla="*/ 372 w 1125"/>
                      <a:gd name="T35" fmla="*/ 1678 h 1772"/>
                      <a:gd name="T36" fmla="*/ 272 w 1125"/>
                      <a:gd name="T37" fmla="*/ 1772 h 1772"/>
                      <a:gd name="T38" fmla="*/ 127 w 1125"/>
                      <a:gd name="T39" fmla="*/ 1765 h 1772"/>
                      <a:gd name="T40" fmla="*/ 30 w 1125"/>
                      <a:gd name="T41" fmla="*/ 1721 h 1772"/>
                      <a:gd name="T42" fmla="*/ 0 w 1125"/>
                      <a:gd name="T43" fmla="*/ 1647 h 1772"/>
                      <a:gd name="T44" fmla="*/ 7 w 1125"/>
                      <a:gd name="T45" fmla="*/ 1523 h 1772"/>
                      <a:gd name="T46" fmla="*/ 151 w 1125"/>
                      <a:gd name="T47" fmla="*/ 1530 h 1772"/>
                      <a:gd name="T48" fmla="*/ 246 w 1125"/>
                      <a:gd name="T49" fmla="*/ 1551 h 1772"/>
                      <a:gd name="T50" fmla="*/ 806 w 1125"/>
                      <a:gd name="T51" fmla="*/ 575 h 1772"/>
                      <a:gd name="T52" fmla="*/ 820 w 1125"/>
                      <a:gd name="T53" fmla="*/ 279 h 1772"/>
                      <a:gd name="T54" fmla="*/ 963 w 1125"/>
                      <a:gd name="T55" fmla="*/ 0 h 1772"/>
                      <a:gd name="T56" fmla="*/ 990 w 1125"/>
                      <a:gd name="T57" fmla="*/ 79 h 17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125" h="1772">
                        <a:moveTo>
                          <a:pt x="990" y="79"/>
                        </a:moveTo>
                        <a:lnTo>
                          <a:pt x="977" y="287"/>
                        </a:lnTo>
                        <a:lnTo>
                          <a:pt x="1081" y="307"/>
                        </a:lnTo>
                        <a:lnTo>
                          <a:pt x="1125" y="385"/>
                        </a:lnTo>
                        <a:lnTo>
                          <a:pt x="1061" y="546"/>
                        </a:lnTo>
                        <a:lnTo>
                          <a:pt x="947" y="690"/>
                        </a:lnTo>
                        <a:lnTo>
                          <a:pt x="906" y="872"/>
                        </a:lnTo>
                        <a:lnTo>
                          <a:pt x="910" y="1009"/>
                        </a:lnTo>
                        <a:lnTo>
                          <a:pt x="953" y="1097"/>
                        </a:lnTo>
                        <a:lnTo>
                          <a:pt x="916" y="1214"/>
                        </a:lnTo>
                        <a:lnTo>
                          <a:pt x="873" y="1345"/>
                        </a:lnTo>
                        <a:lnTo>
                          <a:pt x="785" y="1442"/>
                        </a:lnTo>
                        <a:lnTo>
                          <a:pt x="688" y="1469"/>
                        </a:lnTo>
                        <a:lnTo>
                          <a:pt x="604" y="1416"/>
                        </a:lnTo>
                        <a:lnTo>
                          <a:pt x="544" y="1399"/>
                        </a:lnTo>
                        <a:lnTo>
                          <a:pt x="497" y="1466"/>
                        </a:lnTo>
                        <a:lnTo>
                          <a:pt x="463" y="1570"/>
                        </a:lnTo>
                        <a:lnTo>
                          <a:pt x="372" y="1678"/>
                        </a:lnTo>
                        <a:lnTo>
                          <a:pt x="272" y="1772"/>
                        </a:lnTo>
                        <a:lnTo>
                          <a:pt x="127" y="1765"/>
                        </a:lnTo>
                        <a:lnTo>
                          <a:pt x="30" y="1721"/>
                        </a:lnTo>
                        <a:lnTo>
                          <a:pt x="0" y="1647"/>
                        </a:lnTo>
                        <a:lnTo>
                          <a:pt x="7" y="1523"/>
                        </a:lnTo>
                        <a:lnTo>
                          <a:pt x="151" y="1530"/>
                        </a:lnTo>
                        <a:lnTo>
                          <a:pt x="246" y="1551"/>
                        </a:lnTo>
                        <a:lnTo>
                          <a:pt x="806" y="575"/>
                        </a:lnTo>
                        <a:lnTo>
                          <a:pt x="820" y="279"/>
                        </a:lnTo>
                        <a:lnTo>
                          <a:pt x="963" y="0"/>
                        </a:lnTo>
                        <a:lnTo>
                          <a:pt x="990" y="7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19" name="Freeform 17">
                    <a:extLst>
                      <a:ext uri="{FF2B5EF4-FFF2-40B4-BE49-F238E27FC236}">
                        <a16:creationId xmlns:a16="http://schemas.microsoft.com/office/drawing/2014/main" id="{1F58D319-7949-79C5-A6E3-9C6C4F08FE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456488" y="1443038"/>
                    <a:ext cx="192088" cy="312738"/>
                  </a:xfrm>
                  <a:custGeom>
                    <a:avLst/>
                    <a:gdLst>
                      <a:gd name="T0" fmla="*/ 920 w 1077"/>
                      <a:gd name="T1" fmla="*/ 16 h 1750"/>
                      <a:gd name="T2" fmla="*/ 926 w 1077"/>
                      <a:gd name="T3" fmla="*/ 190 h 1750"/>
                      <a:gd name="T4" fmla="*/ 797 w 1077"/>
                      <a:gd name="T5" fmla="*/ 381 h 1750"/>
                      <a:gd name="T6" fmla="*/ 763 w 1077"/>
                      <a:gd name="T7" fmla="*/ 566 h 1750"/>
                      <a:gd name="T8" fmla="*/ 757 w 1077"/>
                      <a:gd name="T9" fmla="*/ 656 h 1750"/>
                      <a:gd name="T10" fmla="*/ 813 w 1077"/>
                      <a:gd name="T11" fmla="*/ 880 h 1750"/>
                      <a:gd name="T12" fmla="*/ 886 w 1077"/>
                      <a:gd name="T13" fmla="*/ 1049 h 1750"/>
                      <a:gd name="T14" fmla="*/ 1060 w 1077"/>
                      <a:gd name="T15" fmla="*/ 1211 h 1750"/>
                      <a:gd name="T16" fmla="*/ 1077 w 1077"/>
                      <a:gd name="T17" fmla="*/ 1329 h 1750"/>
                      <a:gd name="T18" fmla="*/ 999 w 1077"/>
                      <a:gd name="T19" fmla="*/ 1346 h 1750"/>
                      <a:gd name="T20" fmla="*/ 999 w 1077"/>
                      <a:gd name="T21" fmla="*/ 1425 h 1750"/>
                      <a:gd name="T22" fmla="*/ 1032 w 1077"/>
                      <a:gd name="T23" fmla="*/ 1503 h 1750"/>
                      <a:gd name="T24" fmla="*/ 959 w 1077"/>
                      <a:gd name="T25" fmla="*/ 1604 h 1750"/>
                      <a:gd name="T26" fmla="*/ 802 w 1077"/>
                      <a:gd name="T27" fmla="*/ 1615 h 1750"/>
                      <a:gd name="T28" fmla="*/ 656 w 1077"/>
                      <a:gd name="T29" fmla="*/ 1587 h 1750"/>
                      <a:gd name="T30" fmla="*/ 522 w 1077"/>
                      <a:gd name="T31" fmla="*/ 1672 h 1750"/>
                      <a:gd name="T32" fmla="*/ 353 w 1077"/>
                      <a:gd name="T33" fmla="*/ 1750 h 1750"/>
                      <a:gd name="T34" fmla="*/ 286 w 1077"/>
                      <a:gd name="T35" fmla="*/ 1677 h 1750"/>
                      <a:gd name="T36" fmla="*/ 286 w 1077"/>
                      <a:gd name="T37" fmla="*/ 1542 h 1750"/>
                      <a:gd name="T38" fmla="*/ 191 w 1077"/>
                      <a:gd name="T39" fmla="*/ 1492 h 1750"/>
                      <a:gd name="T40" fmla="*/ 84 w 1077"/>
                      <a:gd name="T41" fmla="*/ 1492 h 1750"/>
                      <a:gd name="T42" fmla="*/ 0 w 1077"/>
                      <a:gd name="T43" fmla="*/ 1436 h 1750"/>
                      <a:gd name="T44" fmla="*/ 22 w 1077"/>
                      <a:gd name="T45" fmla="*/ 1307 h 1750"/>
                      <a:gd name="T46" fmla="*/ 151 w 1077"/>
                      <a:gd name="T47" fmla="*/ 1127 h 1750"/>
                      <a:gd name="T48" fmla="*/ 241 w 1077"/>
                      <a:gd name="T49" fmla="*/ 1015 h 1750"/>
                      <a:gd name="T50" fmla="*/ 264 w 1077"/>
                      <a:gd name="T51" fmla="*/ 785 h 1750"/>
                      <a:gd name="T52" fmla="*/ 314 w 1077"/>
                      <a:gd name="T53" fmla="*/ 751 h 1750"/>
                      <a:gd name="T54" fmla="*/ 404 w 1077"/>
                      <a:gd name="T55" fmla="*/ 830 h 1750"/>
                      <a:gd name="T56" fmla="*/ 466 w 1077"/>
                      <a:gd name="T57" fmla="*/ 785 h 1750"/>
                      <a:gd name="T58" fmla="*/ 488 w 1077"/>
                      <a:gd name="T59" fmla="*/ 611 h 1750"/>
                      <a:gd name="T60" fmla="*/ 544 w 1077"/>
                      <a:gd name="T61" fmla="*/ 499 h 1750"/>
                      <a:gd name="T62" fmla="*/ 673 w 1077"/>
                      <a:gd name="T63" fmla="*/ 392 h 1750"/>
                      <a:gd name="T64" fmla="*/ 679 w 1077"/>
                      <a:gd name="T65" fmla="*/ 258 h 1750"/>
                      <a:gd name="T66" fmla="*/ 640 w 1077"/>
                      <a:gd name="T67" fmla="*/ 174 h 1750"/>
                      <a:gd name="T68" fmla="*/ 656 w 1077"/>
                      <a:gd name="T69" fmla="*/ 95 h 1750"/>
                      <a:gd name="T70" fmla="*/ 791 w 1077"/>
                      <a:gd name="T71" fmla="*/ 78 h 1750"/>
                      <a:gd name="T72" fmla="*/ 858 w 1077"/>
                      <a:gd name="T73" fmla="*/ 0 h 1750"/>
                      <a:gd name="T74" fmla="*/ 920 w 1077"/>
                      <a:gd name="T75" fmla="*/ 16 h 17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77" h="1750">
                        <a:moveTo>
                          <a:pt x="920" y="16"/>
                        </a:moveTo>
                        <a:lnTo>
                          <a:pt x="926" y="190"/>
                        </a:lnTo>
                        <a:lnTo>
                          <a:pt x="797" y="381"/>
                        </a:lnTo>
                        <a:lnTo>
                          <a:pt x="763" y="566"/>
                        </a:lnTo>
                        <a:lnTo>
                          <a:pt x="757" y="656"/>
                        </a:lnTo>
                        <a:lnTo>
                          <a:pt x="813" y="880"/>
                        </a:lnTo>
                        <a:lnTo>
                          <a:pt x="886" y="1049"/>
                        </a:lnTo>
                        <a:lnTo>
                          <a:pt x="1060" y="1211"/>
                        </a:lnTo>
                        <a:lnTo>
                          <a:pt x="1077" y="1329"/>
                        </a:lnTo>
                        <a:lnTo>
                          <a:pt x="999" y="1346"/>
                        </a:lnTo>
                        <a:lnTo>
                          <a:pt x="999" y="1425"/>
                        </a:lnTo>
                        <a:lnTo>
                          <a:pt x="1032" y="1503"/>
                        </a:lnTo>
                        <a:lnTo>
                          <a:pt x="959" y="1604"/>
                        </a:lnTo>
                        <a:lnTo>
                          <a:pt x="802" y="1615"/>
                        </a:lnTo>
                        <a:lnTo>
                          <a:pt x="656" y="1587"/>
                        </a:lnTo>
                        <a:lnTo>
                          <a:pt x="522" y="1672"/>
                        </a:lnTo>
                        <a:lnTo>
                          <a:pt x="353" y="1750"/>
                        </a:lnTo>
                        <a:lnTo>
                          <a:pt x="286" y="1677"/>
                        </a:lnTo>
                        <a:lnTo>
                          <a:pt x="286" y="1542"/>
                        </a:lnTo>
                        <a:lnTo>
                          <a:pt x="191" y="1492"/>
                        </a:lnTo>
                        <a:lnTo>
                          <a:pt x="84" y="1492"/>
                        </a:lnTo>
                        <a:lnTo>
                          <a:pt x="0" y="1436"/>
                        </a:lnTo>
                        <a:lnTo>
                          <a:pt x="22" y="1307"/>
                        </a:lnTo>
                        <a:lnTo>
                          <a:pt x="151" y="1127"/>
                        </a:lnTo>
                        <a:lnTo>
                          <a:pt x="241" y="1015"/>
                        </a:lnTo>
                        <a:lnTo>
                          <a:pt x="264" y="785"/>
                        </a:lnTo>
                        <a:lnTo>
                          <a:pt x="314" y="751"/>
                        </a:lnTo>
                        <a:lnTo>
                          <a:pt x="404" y="830"/>
                        </a:lnTo>
                        <a:lnTo>
                          <a:pt x="466" y="785"/>
                        </a:lnTo>
                        <a:lnTo>
                          <a:pt x="488" y="611"/>
                        </a:lnTo>
                        <a:lnTo>
                          <a:pt x="544" y="499"/>
                        </a:lnTo>
                        <a:lnTo>
                          <a:pt x="673" y="392"/>
                        </a:lnTo>
                        <a:lnTo>
                          <a:pt x="679" y="258"/>
                        </a:lnTo>
                        <a:lnTo>
                          <a:pt x="640" y="174"/>
                        </a:lnTo>
                        <a:lnTo>
                          <a:pt x="656" y="95"/>
                        </a:lnTo>
                        <a:lnTo>
                          <a:pt x="791" y="78"/>
                        </a:lnTo>
                        <a:lnTo>
                          <a:pt x="858" y="0"/>
                        </a:lnTo>
                        <a:lnTo>
                          <a:pt x="920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20" name="Freeform 18">
                    <a:extLst>
                      <a:ext uri="{FF2B5EF4-FFF2-40B4-BE49-F238E27FC236}">
                        <a16:creationId xmlns:a16="http://schemas.microsoft.com/office/drawing/2014/main" id="{E9E01692-C433-102D-2B14-E43ACDA69C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8423275" y="1462088"/>
                    <a:ext cx="63500" cy="157163"/>
                  </a:xfrm>
                  <a:custGeom>
                    <a:avLst/>
                    <a:gdLst>
                      <a:gd name="T0" fmla="*/ 137 w 360"/>
                      <a:gd name="T1" fmla="*/ 0 h 879"/>
                      <a:gd name="T2" fmla="*/ 61 w 360"/>
                      <a:gd name="T3" fmla="*/ 59 h 879"/>
                      <a:gd name="T4" fmla="*/ 17 w 360"/>
                      <a:gd name="T5" fmla="*/ 271 h 879"/>
                      <a:gd name="T6" fmla="*/ 0 w 360"/>
                      <a:gd name="T7" fmla="*/ 482 h 879"/>
                      <a:gd name="T8" fmla="*/ 35 w 360"/>
                      <a:gd name="T9" fmla="*/ 641 h 879"/>
                      <a:gd name="T10" fmla="*/ 120 w 360"/>
                      <a:gd name="T11" fmla="*/ 879 h 879"/>
                      <a:gd name="T12" fmla="*/ 205 w 360"/>
                      <a:gd name="T13" fmla="*/ 738 h 879"/>
                      <a:gd name="T14" fmla="*/ 212 w 360"/>
                      <a:gd name="T15" fmla="*/ 555 h 879"/>
                      <a:gd name="T16" fmla="*/ 328 w 360"/>
                      <a:gd name="T17" fmla="*/ 364 h 879"/>
                      <a:gd name="T18" fmla="*/ 360 w 360"/>
                      <a:gd name="T19" fmla="*/ 199 h 879"/>
                      <a:gd name="T20" fmla="*/ 137 w 360"/>
                      <a:gd name="T21" fmla="*/ 0 h 8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60" h="879">
                        <a:moveTo>
                          <a:pt x="137" y="0"/>
                        </a:moveTo>
                        <a:lnTo>
                          <a:pt x="61" y="59"/>
                        </a:lnTo>
                        <a:lnTo>
                          <a:pt x="17" y="271"/>
                        </a:lnTo>
                        <a:lnTo>
                          <a:pt x="0" y="482"/>
                        </a:lnTo>
                        <a:lnTo>
                          <a:pt x="35" y="641"/>
                        </a:lnTo>
                        <a:lnTo>
                          <a:pt x="120" y="879"/>
                        </a:lnTo>
                        <a:lnTo>
                          <a:pt x="205" y="738"/>
                        </a:lnTo>
                        <a:lnTo>
                          <a:pt x="212" y="555"/>
                        </a:lnTo>
                        <a:lnTo>
                          <a:pt x="328" y="364"/>
                        </a:lnTo>
                        <a:lnTo>
                          <a:pt x="360" y="199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21" name="Freeform 19">
                    <a:extLst>
                      <a:ext uri="{FF2B5EF4-FFF2-40B4-BE49-F238E27FC236}">
                        <a16:creationId xmlns:a16="http://schemas.microsoft.com/office/drawing/2014/main" id="{77F9DBDB-09C2-B345-B8FF-A87F9BD32C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851775" y="1700213"/>
                    <a:ext cx="52388" cy="112713"/>
                  </a:xfrm>
                  <a:custGeom>
                    <a:avLst/>
                    <a:gdLst>
                      <a:gd name="T0" fmla="*/ 257 w 297"/>
                      <a:gd name="T1" fmla="*/ 0 h 634"/>
                      <a:gd name="T2" fmla="*/ 297 w 297"/>
                      <a:gd name="T3" fmla="*/ 197 h 634"/>
                      <a:gd name="T4" fmla="*/ 196 w 297"/>
                      <a:gd name="T5" fmla="*/ 361 h 634"/>
                      <a:gd name="T6" fmla="*/ 200 w 297"/>
                      <a:gd name="T7" fmla="*/ 521 h 634"/>
                      <a:gd name="T8" fmla="*/ 140 w 297"/>
                      <a:gd name="T9" fmla="*/ 634 h 634"/>
                      <a:gd name="T10" fmla="*/ 0 w 297"/>
                      <a:gd name="T11" fmla="*/ 513 h 634"/>
                      <a:gd name="T12" fmla="*/ 52 w 297"/>
                      <a:gd name="T13" fmla="*/ 445 h 634"/>
                      <a:gd name="T14" fmla="*/ 52 w 297"/>
                      <a:gd name="T15" fmla="*/ 221 h 634"/>
                      <a:gd name="T16" fmla="*/ 116 w 297"/>
                      <a:gd name="T17" fmla="*/ 92 h 634"/>
                      <a:gd name="T18" fmla="*/ 257 w 297"/>
                      <a:gd name="T19" fmla="*/ 0 h 6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7" h="634">
                        <a:moveTo>
                          <a:pt x="257" y="0"/>
                        </a:moveTo>
                        <a:lnTo>
                          <a:pt x="297" y="197"/>
                        </a:lnTo>
                        <a:lnTo>
                          <a:pt x="196" y="361"/>
                        </a:lnTo>
                        <a:lnTo>
                          <a:pt x="200" y="521"/>
                        </a:lnTo>
                        <a:lnTo>
                          <a:pt x="140" y="634"/>
                        </a:lnTo>
                        <a:lnTo>
                          <a:pt x="0" y="513"/>
                        </a:lnTo>
                        <a:lnTo>
                          <a:pt x="52" y="445"/>
                        </a:lnTo>
                        <a:lnTo>
                          <a:pt x="52" y="221"/>
                        </a:lnTo>
                        <a:lnTo>
                          <a:pt x="116" y="92"/>
                        </a:lnTo>
                        <a:lnTo>
                          <a:pt x="25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22" name="Freeform 20">
                    <a:extLst>
                      <a:ext uri="{FF2B5EF4-FFF2-40B4-BE49-F238E27FC236}">
                        <a16:creationId xmlns:a16="http://schemas.microsoft.com/office/drawing/2014/main" id="{F9132DF7-88FF-E693-5964-CA6D5D26D2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858125" y="1527175"/>
                    <a:ext cx="53975" cy="66675"/>
                  </a:xfrm>
                  <a:custGeom>
                    <a:avLst/>
                    <a:gdLst>
                      <a:gd name="T0" fmla="*/ 309 w 309"/>
                      <a:gd name="T1" fmla="*/ 0 h 377"/>
                      <a:gd name="T2" fmla="*/ 293 w 309"/>
                      <a:gd name="T3" fmla="*/ 128 h 377"/>
                      <a:gd name="T4" fmla="*/ 229 w 309"/>
                      <a:gd name="T5" fmla="*/ 204 h 377"/>
                      <a:gd name="T6" fmla="*/ 225 w 309"/>
                      <a:gd name="T7" fmla="*/ 333 h 377"/>
                      <a:gd name="T8" fmla="*/ 140 w 309"/>
                      <a:gd name="T9" fmla="*/ 377 h 377"/>
                      <a:gd name="T10" fmla="*/ 44 w 309"/>
                      <a:gd name="T11" fmla="*/ 365 h 377"/>
                      <a:gd name="T12" fmla="*/ 0 w 309"/>
                      <a:gd name="T13" fmla="*/ 252 h 377"/>
                      <a:gd name="T14" fmla="*/ 32 w 309"/>
                      <a:gd name="T15" fmla="*/ 152 h 377"/>
                      <a:gd name="T16" fmla="*/ 152 w 309"/>
                      <a:gd name="T17" fmla="*/ 88 h 377"/>
                      <a:gd name="T18" fmla="*/ 309 w 309"/>
                      <a:gd name="T19" fmla="*/ 0 h 3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09" h="377">
                        <a:moveTo>
                          <a:pt x="309" y="0"/>
                        </a:moveTo>
                        <a:lnTo>
                          <a:pt x="293" y="128"/>
                        </a:lnTo>
                        <a:lnTo>
                          <a:pt x="229" y="204"/>
                        </a:lnTo>
                        <a:lnTo>
                          <a:pt x="225" y="333"/>
                        </a:lnTo>
                        <a:lnTo>
                          <a:pt x="140" y="377"/>
                        </a:lnTo>
                        <a:lnTo>
                          <a:pt x="44" y="365"/>
                        </a:lnTo>
                        <a:lnTo>
                          <a:pt x="0" y="252"/>
                        </a:lnTo>
                        <a:lnTo>
                          <a:pt x="32" y="152"/>
                        </a:lnTo>
                        <a:lnTo>
                          <a:pt x="152" y="88"/>
                        </a:lnTo>
                        <a:lnTo>
                          <a:pt x="30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23" name="Freeform 21">
                    <a:extLst>
                      <a:ext uri="{FF2B5EF4-FFF2-40B4-BE49-F238E27FC236}">
                        <a16:creationId xmlns:a16="http://schemas.microsoft.com/office/drawing/2014/main" id="{B7A3C381-C9A5-1DEA-871F-116C656CCF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875588" y="2128838"/>
                    <a:ext cx="53975" cy="55563"/>
                  </a:xfrm>
                  <a:custGeom>
                    <a:avLst/>
                    <a:gdLst>
                      <a:gd name="T0" fmla="*/ 289 w 297"/>
                      <a:gd name="T1" fmla="*/ 0 h 313"/>
                      <a:gd name="T2" fmla="*/ 297 w 297"/>
                      <a:gd name="T3" fmla="*/ 164 h 313"/>
                      <a:gd name="T4" fmla="*/ 245 w 297"/>
                      <a:gd name="T5" fmla="*/ 260 h 313"/>
                      <a:gd name="T6" fmla="*/ 153 w 297"/>
                      <a:gd name="T7" fmla="*/ 313 h 313"/>
                      <a:gd name="T8" fmla="*/ 4 w 297"/>
                      <a:gd name="T9" fmla="*/ 292 h 313"/>
                      <a:gd name="T10" fmla="*/ 0 w 297"/>
                      <a:gd name="T11" fmla="*/ 228 h 313"/>
                      <a:gd name="T12" fmla="*/ 36 w 297"/>
                      <a:gd name="T13" fmla="*/ 144 h 313"/>
                      <a:gd name="T14" fmla="*/ 93 w 297"/>
                      <a:gd name="T15" fmla="*/ 40 h 313"/>
                      <a:gd name="T16" fmla="*/ 289 w 297"/>
                      <a:gd name="T17" fmla="*/ 0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7" h="313">
                        <a:moveTo>
                          <a:pt x="289" y="0"/>
                        </a:moveTo>
                        <a:lnTo>
                          <a:pt x="297" y="164"/>
                        </a:lnTo>
                        <a:lnTo>
                          <a:pt x="245" y="260"/>
                        </a:lnTo>
                        <a:lnTo>
                          <a:pt x="153" y="313"/>
                        </a:lnTo>
                        <a:lnTo>
                          <a:pt x="4" y="292"/>
                        </a:lnTo>
                        <a:lnTo>
                          <a:pt x="0" y="228"/>
                        </a:lnTo>
                        <a:lnTo>
                          <a:pt x="36" y="144"/>
                        </a:lnTo>
                        <a:lnTo>
                          <a:pt x="93" y="40"/>
                        </a:lnTo>
                        <a:lnTo>
                          <a:pt x="28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24" name="Freeform 22">
                    <a:extLst>
                      <a:ext uri="{FF2B5EF4-FFF2-40B4-BE49-F238E27FC236}">
                        <a16:creationId xmlns:a16="http://schemas.microsoft.com/office/drawing/2014/main" id="{0F583260-71A1-B966-D63D-5FD3E15A31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54913" y="2066925"/>
                    <a:ext cx="36513" cy="66675"/>
                  </a:xfrm>
                  <a:custGeom>
                    <a:avLst/>
                    <a:gdLst>
                      <a:gd name="T0" fmla="*/ 132 w 209"/>
                      <a:gd name="T1" fmla="*/ 0 h 377"/>
                      <a:gd name="T2" fmla="*/ 209 w 209"/>
                      <a:gd name="T3" fmla="*/ 72 h 377"/>
                      <a:gd name="T4" fmla="*/ 197 w 209"/>
                      <a:gd name="T5" fmla="*/ 245 h 377"/>
                      <a:gd name="T6" fmla="*/ 197 w 209"/>
                      <a:gd name="T7" fmla="*/ 309 h 377"/>
                      <a:gd name="T8" fmla="*/ 120 w 209"/>
                      <a:gd name="T9" fmla="*/ 377 h 377"/>
                      <a:gd name="T10" fmla="*/ 8 w 209"/>
                      <a:gd name="T11" fmla="*/ 373 h 377"/>
                      <a:gd name="T12" fmla="*/ 0 w 209"/>
                      <a:gd name="T13" fmla="*/ 224 h 377"/>
                      <a:gd name="T14" fmla="*/ 48 w 209"/>
                      <a:gd name="T15" fmla="*/ 172 h 377"/>
                      <a:gd name="T16" fmla="*/ 68 w 209"/>
                      <a:gd name="T17" fmla="*/ 88 h 377"/>
                      <a:gd name="T18" fmla="*/ 132 w 209"/>
                      <a:gd name="T19" fmla="*/ 0 h 3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09" h="377">
                        <a:moveTo>
                          <a:pt x="132" y="0"/>
                        </a:moveTo>
                        <a:lnTo>
                          <a:pt x="209" y="72"/>
                        </a:lnTo>
                        <a:lnTo>
                          <a:pt x="197" y="245"/>
                        </a:lnTo>
                        <a:lnTo>
                          <a:pt x="197" y="309"/>
                        </a:lnTo>
                        <a:lnTo>
                          <a:pt x="120" y="377"/>
                        </a:lnTo>
                        <a:lnTo>
                          <a:pt x="8" y="373"/>
                        </a:lnTo>
                        <a:lnTo>
                          <a:pt x="0" y="224"/>
                        </a:lnTo>
                        <a:lnTo>
                          <a:pt x="48" y="172"/>
                        </a:lnTo>
                        <a:lnTo>
                          <a:pt x="68" y="88"/>
                        </a:lnTo>
                        <a:lnTo>
                          <a:pt x="13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25" name="Freeform 23">
                    <a:extLst>
                      <a:ext uri="{FF2B5EF4-FFF2-40B4-BE49-F238E27FC236}">
                        <a16:creationId xmlns:a16="http://schemas.microsoft.com/office/drawing/2014/main" id="{AC77883A-3800-0BE8-5537-4CE733394A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69200" y="2157413"/>
                    <a:ext cx="107950" cy="55563"/>
                  </a:xfrm>
                  <a:custGeom>
                    <a:avLst/>
                    <a:gdLst>
                      <a:gd name="T0" fmla="*/ 554 w 610"/>
                      <a:gd name="T1" fmla="*/ 16 h 313"/>
                      <a:gd name="T2" fmla="*/ 610 w 610"/>
                      <a:gd name="T3" fmla="*/ 84 h 313"/>
                      <a:gd name="T4" fmla="*/ 554 w 610"/>
                      <a:gd name="T5" fmla="*/ 149 h 313"/>
                      <a:gd name="T6" fmla="*/ 417 w 610"/>
                      <a:gd name="T7" fmla="*/ 197 h 313"/>
                      <a:gd name="T8" fmla="*/ 265 w 610"/>
                      <a:gd name="T9" fmla="*/ 233 h 313"/>
                      <a:gd name="T10" fmla="*/ 125 w 610"/>
                      <a:gd name="T11" fmla="*/ 297 h 313"/>
                      <a:gd name="T12" fmla="*/ 40 w 610"/>
                      <a:gd name="T13" fmla="*/ 313 h 313"/>
                      <a:gd name="T14" fmla="*/ 0 w 610"/>
                      <a:gd name="T15" fmla="*/ 257 h 313"/>
                      <a:gd name="T16" fmla="*/ 28 w 610"/>
                      <a:gd name="T17" fmla="*/ 201 h 313"/>
                      <a:gd name="T18" fmla="*/ 125 w 610"/>
                      <a:gd name="T19" fmla="*/ 181 h 313"/>
                      <a:gd name="T20" fmla="*/ 233 w 610"/>
                      <a:gd name="T21" fmla="*/ 76 h 313"/>
                      <a:gd name="T22" fmla="*/ 393 w 610"/>
                      <a:gd name="T23" fmla="*/ 64 h 313"/>
                      <a:gd name="T24" fmla="*/ 477 w 610"/>
                      <a:gd name="T25" fmla="*/ 0 h 313"/>
                      <a:gd name="T26" fmla="*/ 554 w 610"/>
                      <a:gd name="T27" fmla="*/ 16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10" h="313">
                        <a:moveTo>
                          <a:pt x="554" y="16"/>
                        </a:moveTo>
                        <a:lnTo>
                          <a:pt x="610" y="84"/>
                        </a:lnTo>
                        <a:lnTo>
                          <a:pt x="554" y="149"/>
                        </a:lnTo>
                        <a:lnTo>
                          <a:pt x="417" y="197"/>
                        </a:lnTo>
                        <a:lnTo>
                          <a:pt x="265" y="233"/>
                        </a:lnTo>
                        <a:lnTo>
                          <a:pt x="125" y="297"/>
                        </a:lnTo>
                        <a:lnTo>
                          <a:pt x="40" y="313"/>
                        </a:lnTo>
                        <a:lnTo>
                          <a:pt x="0" y="257"/>
                        </a:lnTo>
                        <a:lnTo>
                          <a:pt x="28" y="201"/>
                        </a:lnTo>
                        <a:lnTo>
                          <a:pt x="125" y="181"/>
                        </a:lnTo>
                        <a:lnTo>
                          <a:pt x="233" y="76"/>
                        </a:lnTo>
                        <a:lnTo>
                          <a:pt x="393" y="64"/>
                        </a:lnTo>
                        <a:lnTo>
                          <a:pt x="477" y="0"/>
                        </a:lnTo>
                        <a:lnTo>
                          <a:pt x="554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26" name="Freeform 24">
                    <a:extLst>
                      <a:ext uri="{FF2B5EF4-FFF2-40B4-BE49-F238E27FC236}">
                        <a16:creationId xmlns:a16="http://schemas.microsoft.com/office/drawing/2014/main" id="{0701CF33-5596-1DFD-0C37-2E7741CFC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491288" y="1735138"/>
                    <a:ext cx="227013" cy="247650"/>
                  </a:xfrm>
                  <a:custGeom>
                    <a:avLst/>
                    <a:gdLst>
                      <a:gd name="T0" fmla="*/ 30 w 1276"/>
                      <a:gd name="T1" fmla="*/ 1384 h 1384"/>
                      <a:gd name="T2" fmla="*/ 0 w 1276"/>
                      <a:gd name="T3" fmla="*/ 1291 h 1384"/>
                      <a:gd name="T4" fmla="*/ 15 w 1276"/>
                      <a:gd name="T5" fmla="*/ 1190 h 1384"/>
                      <a:gd name="T6" fmla="*/ 89 w 1276"/>
                      <a:gd name="T7" fmla="*/ 1086 h 1384"/>
                      <a:gd name="T8" fmla="*/ 154 w 1276"/>
                      <a:gd name="T9" fmla="*/ 1021 h 1384"/>
                      <a:gd name="T10" fmla="*/ 163 w 1276"/>
                      <a:gd name="T11" fmla="*/ 934 h 1384"/>
                      <a:gd name="T12" fmla="*/ 226 w 1276"/>
                      <a:gd name="T13" fmla="*/ 848 h 1384"/>
                      <a:gd name="T14" fmla="*/ 228 w 1276"/>
                      <a:gd name="T15" fmla="*/ 692 h 1384"/>
                      <a:gd name="T16" fmla="*/ 274 w 1276"/>
                      <a:gd name="T17" fmla="*/ 669 h 1384"/>
                      <a:gd name="T18" fmla="*/ 350 w 1276"/>
                      <a:gd name="T19" fmla="*/ 639 h 1384"/>
                      <a:gd name="T20" fmla="*/ 439 w 1276"/>
                      <a:gd name="T21" fmla="*/ 502 h 1384"/>
                      <a:gd name="T22" fmla="*/ 441 w 1276"/>
                      <a:gd name="T23" fmla="*/ 430 h 1384"/>
                      <a:gd name="T24" fmla="*/ 494 w 1276"/>
                      <a:gd name="T25" fmla="*/ 384 h 1384"/>
                      <a:gd name="T26" fmla="*/ 650 w 1276"/>
                      <a:gd name="T27" fmla="*/ 386 h 1384"/>
                      <a:gd name="T28" fmla="*/ 696 w 1276"/>
                      <a:gd name="T29" fmla="*/ 350 h 1384"/>
                      <a:gd name="T30" fmla="*/ 804 w 1276"/>
                      <a:gd name="T31" fmla="*/ 352 h 1384"/>
                      <a:gd name="T32" fmla="*/ 888 w 1276"/>
                      <a:gd name="T33" fmla="*/ 432 h 1384"/>
                      <a:gd name="T34" fmla="*/ 1000 w 1276"/>
                      <a:gd name="T35" fmla="*/ 325 h 1384"/>
                      <a:gd name="T36" fmla="*/ 1051 w 1276"/>
                      <a:gd name="T37" fmla="*/ 194 h 1384"/>
                      <a:gd name="T38" fmla="*/ 1093 w 1276"/>
                      <a:gd name="T39" fmla="*/ 105 h 1384"/>
                      <a:gd name="T40" fmla="*/ 1146 w 1276"/>
                      <a:gd name="T41" fmla="*/ 74 h 1384"/>
                      <a:gd name="T42" fmla="*/ 1141 w 1276"/>
                      <a:gd name="T43" fmla="*/ 0 h 1384"/>
                      <a:gd name="T44" fmla="*/ 1234 w 1276"/>
                      <a:gd name="T45" fmla="*/ 0 h 1384"/>
                      <a:gd name="T46" fmla="*/ 1276 w 1276"/>
                      <a:gd name="T47" fmla="*/ 110 h 1384"/>
                      <a:gd name="T48" fmla="*/ 1276 w 1276"/>
                      <a:gd name="T49" fmla="*/ 188 h 1384"/>
                      <a:gd name="T50" fmla="*/ 1183 w 1276"/>
                      <a:gd name="T51" fmla="*/ 361 h 1384"/>
                      <a:gd name="T52" fmla="*/ 1169 w 1276"/>
                      <a:gd name="T53" fmla="*/ 445 h 1384"/>
                      <a:gd name="T54" fmla="*/ 1097 w 1276"/>
                      <a:gd name="T55" fmla="*/ 607 h 1384"/>
                      <a:gd name="T56" fmla="*/ 1065 w 1276"/>
                      <a:gd name="T57" fmla="*/ 633 h 1384"/>
                      <a:gd name="T58" fmla="*/ 1065 w 1276"/>
                      <a:gd name="T59" fmla="*/ 749 h 1384"/>
                      <a:gd name="T60" fmla="*/ 1021 w 1276"/>
                      <a:gd name="T61" fmla="*/ 833 h 1384"/>
                      <a:gd name="T62" fmla="*/ 943 w 1276"/>
                      <a:gd name="T63" fmla="*/ 899 h 1384"/>
                      <a:gd name="T64" fmla="*/ 901 w 1276"/>
                      <a:gd name="T65" fmla="*/ 922 h 1384"/>
                      <a:gd name="T66" fmla="*/ 740 w 1276"/>
                      <a:gd name="T67" fmla="*/ 924 h 1384"/>
                      <a:gd name="T68" fmla="*/ 610 w 1276"/>
                      <a:gd name="T69" fmla="*/ 1021 h 1384"/>
                      <a:gd name="T70" fmla="*/ 466 w 1276"/>
                      <a:gd name="T71" fmla="*/ 1025 h 1384"/>
                      <a:gd name="T72" fmla="*/ 384 w 1276"/>
                      <a:gd name="T73" fmla="*/ 1061 h 1384"/>
                      <a:gd name="T74" fmla="*/ 327 w 1276"/>
                      <a:gd name="T75" fmla="*/ 1120 h 1384"/>
                      <a:gd name="T76" fmla="*/ 331 w 1276"/>
                      <a:gd name="T77" fmla="*/ 1169 h 1384"/>
                      <a:gd name="T78" fmla="*/ 257 w 1276"/>
                      <a:gd name="T79" fmla="*/ 1238 h 1384"/>
                      <a:gd name="T80" fmla="*/ 181 w 1276"/>
                      <a:gd name="T81" fmla="*/ 1346 h 1384"/>
                      <a:gd name="T82" fmla="*/ 144 w 1276"/>
                      <a:gd name="T83" fmla="*/ 1384 h 1384"/>
                      <a:gd name="T84" fmla="*/ 30 w 1276"/>
                      <a:gd name="T85" fmla="*/ 1384 h 13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276" h="1384">
                        <a:moveTo>
                          <a:pt x="30" y="1384"/>
                        </a:moveTo>
                        <a:lnTo>
                          <a:pt x="0" y="1291"/>
                        </a:lnTo>
                        <a:lnTo>
                          <a:pt x="15" y="1190"/>
                        </a:lnTo>
                        <a:lnTo>
                          <a:pt x="89" y="1086"/>
                        </a:lnTo>
                        <a:lnTo>
                          <a:pt x="154" y="1021"/>
                        </a:lnTo>
                        <a:lnTo>
                          <a:pt x="163" y="934"/>
                        </a:lnTo>
                        <a:lnTo>
                          <a:pt x="226" y="848"/>
                        </a:lnTo>
                        <a:lnTo>
                          <a:pt x="228" y="692"/>
                        </a:lnTo>
                        <a:lnTo>
                          <a:pt x="274" y="669"/>
                        </a:lnTo>
                        <a:lnTo>
                          <a:pt x="350" y="639"/>
                        </a:lnTo>
                        <a:lnTo>
                          <a:pt x="439" y="502"/>
                        </a:lnTo>
                        <a:lnTo>
                          <a:pt x="441" y="430"/>
                        </a:lnTo>
                        <a:lnTo>
                          <a:pt x="494" y="384"/>
                        </a:lnTo>
                        <a:lnTo>
                          <a:pt x="650" y="386"/>
                        </a:lnTo>
                        <a:lnTo>
                          <a:pt x="696" y="350"/>
                        </a:lnTo>
                        <a:lnTo>
                          <a:pt x="804" y="352"/>
                        </a:lnTo>
                        <a:lnTo>
                          <a:pt x="888" y="432"/>
                        </a:lnTo>
                        <a:lnTo>
                          <a:pt x="1000" y="325"/>
                        </a:lnTo>
                        <a:lnTo>
                          <a:pt x="1051" y="194"/>
                        </a:lnTo>
                        <a:lnTo>
                          <a:pt x="1093" y="105"/>
                        </a:lnTo>
                        <a:lnTo>
                          <a:pt x="1146" y="74"/>
                        </a:lnTo>
                        <a:lnTo>
                          <a:pt x="1141" y="0"/>
                        </a:lnTo>
                        <a:lnTo>
                          <a:pt x="1234" y="0"/>
                        </a:lnTo>
                        <a:lnTo>
                          <a:pt x="1276" y="110"/>
                        </a:lnTo>
                        <a:lnTo>
                          <a:pt x="1276" y="188"/>
                        </a:lnTo>
                        <a:lnTo>
                          <a:pt x="1183" y="361"/>
                        </a:lnTo>
                        <a:lnTo>
                          <a:pt x="1169" y="445"/>
                        </a:lnTo>
                        <a:lnTo>
                          <a:pt x="1097" y="607"/>
                        </a:lnTo>
                        <a:lnTo>
                          <a:pt x="1065" y="633"/>
                        </a:lnTo>
                        <a:lnTo>
                          <a:pt x="1065" y="749"/>
                        </a:lnTo>
                        <a:lnTo>
                          <a:pt x="1021" y="833"/>
                        </a:lnTo>
                        <a:lnTo>
                          <a:pt x="943" y="899"/>
                        </a:lnTo>
                        <a:lnTo>
                          <a:pt x="901" y="922"/>
                        </a:lnTo>
                        <a:lnTo>
                          <a:pt x="740" y="924"/>
                        </a:lnTo>
                        <a:lnTo>
                          <a:pt x="610" y="1021"/>
                        </a:lnTo>
                        <a:lnTo>
                          <a:pt x="466" y="1025"/>
                        </a:lnTo>
                        <a:lnTo>
                          <a:pt x="384" y="1061"/>
                        </a:lnTo>
                        <a:lnTo>
                          <a:pt x="327" y="1120"/>
                        </a:lnTo>
                        <a:lnTo>
                          <a:pt x="331" y="1169"/>
                        </a:lnTo>
                        <a:lnTo>
                          <a:pt x="257" y="1238"/>
                        </a:lnTo>
                        <a:lnTo>
                          <a:pt x="181" y="1346"/>
                        </a:lnTo>
                        <a:lnTo>
                          <a:pt x="144" y="1384"/>
                        </a:lnTo>
                        <a:lnTo>
                          <a:pt x="30" y="138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27" name="Freeform 25">
                    <a:extLst>
                      <a:ext uri="{FF2B5EF4-FFF2-40B4-BE49-F238E27FC236}">
                        <a16:creationId xmlns:a16="http://schemas.microsoft.com/office/drawing/2014/main" id="{29B0A6D8-65EC-F5B3-FB40-AC0944ED06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67613" y="2673350"/>
                    <a:ext cx="354013" cy="119063"/>
                  </a:xfrm>
                  <a:custGeom>
                    <a:avLst/>
                    <a:gdLst>
                      <a:gd name="T0" fmla="*/ 1946 w 1973"/>
                      <a:gd name="T1" fmla="*/ 464 h 668"/>
                      <a:gd name="T2" fmla="*/ 1957 w 1973"/>
                      <a:gd name="T3" fmla="*/ 254 h 668"/>
                      <a:gd name="T4" fmla="*/ 1973 w 1973"/>
                      <a:gd name="T5" fmla="*/ 132 h 668"/>
                      <a:gd name="T6" fmla="*/ 1766 w 1973"/>
                      <a:gd name="T7" fmla="*/ 84 h 668"/>
                      <a:gd name="T8" fmla="*/ 1523 w 1973"/>
                      <a:gd name="T9" fmla="*/ 137 h 668"/>
                      <a:gd name="T10" fmla="*/ 1311 w 1973"/>
                      <a:gd name="T11" fmla="*/ 174 h 668"/>
                      <a:gd name="T12" fmla="*/ 1068 w 1973"/>
                      <a:gd name="T13" fmla="*/ 142 h 668"/>
                      <a:gd name="T14" fmla="*/ 830 w 1973"/>
                      <a:gd name="T15" fmla="*/ 89 h 668"/>
                      <a:gd name="T16" fmla="*/ 655 w 1973"/>
                      <a:gd name="T17" fmla="*/ 0 h 668"/>
                      <a:gd name="T18" fmla="*/ 555 w 1973"/>
                      <a:gd name="T19" fmla="*/ 63 h 668"/>
                      <a:gd name="T20" fmla="*/ 491 w 1973"/>
                      <a:gd name="T21" fmla="*/ 121 h 668"/>
                      <a:gd name="T22" fmla="*/ 279 w 1973"/>
                      <a:gd name="T23" fmla="*/ 105 h 668"/>
                      <a:gd name="T24" fmla="*/ 190 w 1973"/>
                      <a:gd name="T25" fmla="*/ 148 h 668"/>
                      <a:gd name="T26" fmla="*/ 47 w 1973"/>
                      <a:gd name="T27" fmla="*/ 179 h 668"/>
                      <a:gd name="T28" fmla="*/ 0 w 1973"/>
                      <a:gd name="T29" fmla="*/ 247 h 668"/>
                      <a:gd name="T30" fmla="*/ 100 w 1973"/>
                      <a:gd name="T31" fmla="*/ 301 h 668"/>
                      <a:gd name="T32" fmla="*/ 301 w 1973"/>
                      <a:gd name="T33" fmla="*/ 312 h 668"/>
                      <a:gd name="T34" fmla="*/ 422 w 1973"/>
                      <a:gd name="T35" fmla="*/ 359 h 668"/>
                      <a:gd name="T36" fmla="*/ 576 w 1973"/>
                      <a:gd name="T37" fmla="*/ 354 h 668"/>
                      <a:gd name="T38" fmla="*/ 671 w 1973"/>
                      <a:gd name="T39" fmla="*/ 280 h 668"/>
                      <a:gd name="T40" fmla="*/ 1041 w 1973"/>
                      <a:gd name="T41" fmla="*/ 296 h 668"/>
                      <a:gd name="T42" fmla="*/ 1121 w 1973"/>
                      <a:gd name="T43" fmla="*/ 317 h 668"/>
                      <a:gd name="T44" fmla="*/ 1221 w 1973"/>
                      <a:gd name="T45" fmla="*/ 333 h 668"/>
                      <a:gd name="T46" fmla="*/ 1354 w 1973"/>
                      <a:gd name="T47" fmla="*/ 423 h 668"/>
                      <a:gd name="T48" fmla="*/ 1528 w 1973"/>
                      <a:gd name="T49" fmla="*/ 418 h 668"/>
                      <a:gd name="T50" fmla="*/ 1637 w 1973"/>
                      <a:gd name="T51" fmla="*/ 622 h 668"/>
                      <a:gd name="T52" fmla="*/ 1747 w 1973"/>
                      <a:gd name="T53" fmla="*/ 478 h 668"/>
                      <a:gd name="T54" fmla="*/ 1845 w 1973"/>
                      <a:gd name="T55" fmla="*/ 439 h 668"/>
                      <a:gd name="T56" fmla="*/ 1946 w 1973"/>
                      <a:gd name="T57" fmla="*/ 464 h 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973" h="668">
                        <a:moveTo>
                          <a:pt x="1946" y="464"/>
                        </a:moveTo>
                        <a:lnTo>
                          <a:pt x="1957" y="254"/>
                        </a:lnTo>
                        <a:lnTo>
                          <a:pt x="1973" y="132"/>
                        </a:lnTo>
                        <a:lnTo>
                          <a:pt x="1766" y="84"/>
                        </a:lnTo>
                        <a:lnTo>
                          <a:pt x="1523" y="137"/>
                        </a:lnTo>
                        <a:lnTo>
                          <a:pt x="1311" y="174"/>
                        </a:lnTo>
                        <a:lnTo>
                          <a:pt x="1068" y="142"/>
                        </a:lnTo>
                        <a:lnTo>
                          <a:pt x="830" y="89"/>
                        </a:lnTo>
                        <a:lnTo>
                          <a:pt x="655" y="0"/>
                        </a:lnTo>
                        <a:lnTo>
                          <a:pt x="555" y="63"/>
                        </a:lnTo>
                        <a:lnTo>
                          <a:pt x="491" y="121"/>
                        </a:lnTo>
                        <a:lnTo>
                          <a:pt x="279" y="105"/>
                        </a:lnTo>
                        <a:lnTo>
                          <a:pt x="190" y="148"/>
                        </a:lnTo>
                        <a:lnTo>
                          <a:pt x="47" y="179"/>
                        </a:lnTo>
                        <a:lnTo>
                          <a:pt x="0" y="247"/>
                        </a:lnTo>
                        <a:lnTo>
                          <a:pt x="100" y="301"/>
                        </a:lnTo>
                        <a:lnTo>
                          <a:pt x="301" y="312"/>
                        </a:lnTo>
                        <a:lnTo>
                          <a:pt x="422" y="359"/>
                        </a:lnTo>
                        <a:lnTo>
                          <a:pt x="576" y="354"/>
                        </a:lnTo>
                        <a:lnTo>
                          <a:pt x="671" y="280"/>
                        </a:lnTo>
                        <a:lnTo>
                          <a:pt x="1041" y="296"/>
                        </a:lnTo>
                        <a:lnTo>
                          <a:pt x="1121" y="317"/>
                        </a:lnTo>
                        <a:lnTo>
                          <a:pt x="1221" y="333"/>
                        </a:lnTo>
                        <a:lnTo>
                          <a:pt x="1354" y="423"/>
                        </a:lnTo>
                        <a:lnTo>
                          <a:pt x="1528" y="418"/>
                        </a:lnTo>
                        <a:cubicBezTo>
                          <a:pt x="1528" y="418"/>
                          <a:pt x="1667" y="668"/>
                          <a:pt x="1637" y="622"/>
                        </a:cubicBezTo>
                        <a:cubicBezTo>
                          <a:pt x="1608" y="576"/>
                          <a:pt x="1747" y="478"/>
                          <a:pt x="1747" y="478"/>
                        </a:cubicBezTo>
                        <a:lnTo>
                          <a:pt x="1845" y="439"/>
                        </a:lnTo>
                        <a:lnTo>
                          <a:pt x="1946" y="4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28" name="Freeform 26">
                    <a:extLst>
                      <a:ext uri="{FF2B5EF4-FFF2-40B4-BE49-F238E27FC236}">
                        <a16:creationId xmlns:a16="http://schemas.microsoft.com/office/drawing/2014/main" id="{0DBBA08D-D768-0E12-3236-79FF7EBFBE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427913" y="2959100"/>
                    <a:ext cx="184150" cy="103188"/>
                  </a:xfrm>
                  <a:custGeom>
                    <a:avLst/>
                    <a:gdLst>
                      <a:gd name="T0" fmla="*/ 1031 w 1031"/>
                      <a:gd name="T1" fmla="*/ 0 h 577"/>
                      <a:gd name="T2" fmla="*/ 841 w 1031"/>
                      <a:gd name="T3" fmla="*/ 312 h 577"/>
                      <a:gd name="T4" fmla="*/ 555 w 1031"/>
                      <a:gd name="T5" fmla="*/ 434 h 577"/>
                      <a:gd name="T6" fmla="*/ 359 w 1031"/>
                      <a:gd name="T7" fmla="*/ 434 h 577"/>
                      <a:gd name="T8" fmla="*/ 179 w 1031"/>
                      <a:gd name="T9" fmla="*/ 577 h 577"/>
                      <a:gd name="T10" fmla="*/ 5 w 1031"/>
                      <a:gd name="T11" fmla="*/ 376 h 577"/>
                      <a:gd name="T12" fmla="*/ 0 w 1031"/>
                      <a:gd name="T13" fmla="*/ 259 h 577"/>
                      <a:gd name="T14" fmla="*/ 211 w 1031"/>
                      <a:gd name="T15" fmla="*/ 264 h 577"/>
                      <a:gd name="T16" fmla="*/ 402 w 1031"/>
                      <a:gd name="T17" fmla="*/ 270 h 577"/>
                      <a:gd name="T18" fmla="*/ 555 w 1031"/>
                      <a:gd name="T19" fmla="*/ 164 h 577"/>
                      <a:gd name="T20" fmla="*/ 725 w 1031"/>
                      <a:gd name="T21" fmla="*/ 127 h 577"/>
                      <a:gd name="T22" fmla="*/ 894 w 1031"/>
                      <a:gd name="T23" fmla="*/ 5 h 577"/>
                      <a:gd name="T24" fmla="*/ 1031 w 1031"/>
                      <a:gd name="T25" fmla="*/ 0 h 5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31" h="577">
                        <a:moveTo>
                          <a:pt x="1031" y="0"/>
                        </a:moveTo>
                        <a:lnTo>
                          <a:pt x="841" y="312"/>
                        </a:lnTo>
                        <a:lnTo>
                          <a:pt x="555" y="434"/>
                        </a:lnTo>
                        <a:lnTo>
                          <a:pt x="359" y="434"/>
                        </a:lnTo>
                        <a:lnTo>
                          <a:pt x="179" y="577"/>
                        </a:lnTo>
                        <a:lnTo>
                          <a:pt x="5" y="376"/>
                        </a:lnTo>
                        <a:lnTo>
                          <a:pt x="0" y="259"/>
                        </a:lnTo>
                        <a:lnTo>
                          <a:pt x="211" y="264"/>
                        </a:lnTo>
                        <a:lnTo>
                          <a:pt x="402" y="270"/>
                        </a:lnTo>
                        <a:lnTo>
                          <a:pt x="555" y="164"/>
                        </a:lnTo>
                        <a:lnTo>
                          <a:pt x="725" y="127"/>
                        </a:lnTo>
                        <a:lnTo>
                          <a:pt x="894" y="5"/>
                        </a:lnTo>
                        <a:lnTo>
                          <a:pt x="103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29" name="Freeform 27">
                    <a:extLst>
                      <a:ext uri="{FF2B5EF4-FFF2-40B4-BE49-F238E27FC236}">
                        <a16:creationId xmlns:a16="http://schemas.microsoft.com/office/drawing/2014/main" id="{BF720C67-ED51-B4DA-B8BA-F13AF6ABCE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8315325" y="2316163"/>
                    <a:ext cx="49213" cy="203200"/>
                  </a:xfrm>
                  <a:custGeom>
                    <a:avLst/>
                    <a:gdLst>
                      <a:gd name="T0" fmla="*/ 124 w 272"/>
                      <a:gd name="T1" fmla="*/ 0 h 1137"/>
                      <a:gd name="T2" fmla="*/ 113 w 272"/>
                      <a:gd name="T3" fmla="*/ 153 h 1137"/>
                      <a:gd name="T4" fmla="*/ 69 w 272"/>
                      <a:gd name="T5" fmla="*/ 310 h 1137"/>
                      <a:gd name="T6" fmla="*/ 19 w 272"/>
                      <a:gd name="T7" fmla="*/ 496 h 1137"/>
                      <a:gd name="T8" fmla="*/ 0 w 272"/>
                      <a:gd name="T9" fmla="*/ 585 h 1137"/>
                      <a:gd name="T10" fmla="*/ 6 w 272"/>
                      <a:gd name="T11" fmla="*/ 704 h 1137"/>
                      <a:gd name="T12" fmla="*/ 63 w 272"/>
                      <a:gd name="T13" fmla="*/ 730 h 1137"/>
                      <a:gd name="T14" fmla="*/ 102 w 272"/>
                      <a:gd name="T15" fmla="*/ 773 h 1137"/>
                      <a:gd name="T16" fmla="*/ 110 w 272"/>
                      <a:gd name="T17" fmla="*/ 1013 h 1137"/>
                      <a:gd name="T18" fmla="*/ 141 w 272"/>
                      <a:gd name="T19" fmla="*/ 1104 h 1137"/>
                      <a:gd name="T20" fmla="*/ 214 w 272"/>
                      <a:gd name="T21" fmla="*/ 1137 h 1137"/>
                      <a:gd name="T22" fmla="*/ 272 w 272"/>
                      <a:gd name="T23" fmla="*/ 1117 h 1137"/>
                      <a:gd name="T24" fmla="*/ 269 w 272"/>
                      <a:gd name="T25" fmla="*/ 867 h 1137"/>
                      <a:gd name="T26" fmla="*/ 163 w 272"/>
                      <a:gd name="T27" fmla="*/ 603 h 1137"/>
                      <a:gd name="T28" fmla="*/ 181 w 272"/>
                      <a:gd name="T29" fmla="*/ 88 h 1137"/>
                      <a:gd name="T30" fmla="*/ 124 w 272"/>
                      <a:gd name="T31" fmla="*/ 0 h 1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72" h="1137">
                        <a:moveTo>
                          <a:pt x="124" y="0"/>
                        </a:moveTo>
                        <a:lnTo>
                          <a:pt x="113" y="153"/>
                        </a:lnTo>
                        <a:lnTo>
                          <a:pt x="69" y="310"/>
                        </a:lnTo>
                        <a:lnTo>
                          <a:pt x="19" y="496"/>
                        </a:lnTo>
                        <a:lnTo>
                          <a:pt x="0" y="585"/>
                        </a:lnTo>
                        <a:lnTo>
                          <a:pt x="6" y="704"/>
                        </a:lnTo>
                        <a:lnTo>
                          <a:pt x="63" y="730"/>
                        </a:lnTo>
                        <a:lnTo>
                          <a:pt x="102" y="773"/>
                        </a:lnTo>
                        <a:lnTo>
                          <a:pt x="110" y="1013"/>
                        </a:lnTo>
                        <a:lnTo>
                          <a:pt x="141" y="1104"/>
                        </a:lnTo>
                        <a:lnTo>
                          <a:pt x="214" y="1137"/>
                        </a:lnTo>
                        <a:lnTo>
                          <a:pt x="272" y="1117"/>
                        </a:lnTo>
                        <a:lnTo>
                          <a:pt x="269" y="867"/>
                        </a:lnTo>
                        <a:lnTo>
                          <a:pt x="163" y="603"/>
                        </a:lnTo>
                        <a:lnTo>
                          <a:pt x="181" y="88"/>
                        </a:lnTo>
                        <a:lnTo>
                          <a:pt x="12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30" name="Freeform 28">
                    <a:extLst>
                      <a:ext uri="{FF2B5EF4-FFF2-40B4-BE49-F238E27FC236}">
                        <a16:creationId xmlns:a16="http://schemas.microsoft.com/office/drawing/2014/main" id="{B7A80029-3781-8F9F-6A53-174DA270A9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8326438" y="2559050"/>
                    <a:ext cx="68263" cy="66675"/>
                  </a:xfrm>
                  <a:custGeom>
                    <a:avLst/>
                    <a:gdLst>
                      <a:gd name="T0" fmla="*/ 100 w 377"/>
                      <a:gd name="T1" fmla="*/ 377 h 377"/>
                      <a:gd name="T2" fmla="*/ 37 w 377"/>
                      <a:gd name="T3" fmla="*/ 358 h 377"/>
                      <a:gd name="T4" fmla="*/ 0 w 377"/>
                      <a:gd name="T5" fmla="*/ 301 h 377"/>
                      <a:gd name="T6" fmla="*/ 19 w 377"/>
                      <a:gd name="T7" fmla="*/ 227 h 377"/>
                      <a:gd name="T8" fmla="*/ 106 w 377"/>
                      <a:gd name="T9" fmla="*/ 128 h 377"/>
                      <a:gd name="T10" fmla="*/ 203 w 377"/>
                      <a:gd name="T11" fmla="*/ 20 h 377"/>
                      <a:gd name="T12" fmla="*/ 283 w 377"/>
                      <a:gd name="T13" fmla="*/ 0 h 377"/>
                      <a:gd name="T14" fmla="*/ 377 w 377"/>
                      <a:gd name="T15" fmla="*/ 13 h 377"/>
                      <a:gd name="T16" fmla="*/ 100 w 377"/>
                      <a:gd name="T17" fmla="*/ 377 h 3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7" h="377">
                        <a:moveTo>
                          <a:pt x="100" y="377"/>
                        </a:moveTo>
                        <a:lnTo>
                          <a:pt x="37" y="358"/>
                        </a:lnTo>
                        <a:lnTo>
                          <a:pt x="0" y="301"/>
                        </a:lnTo>
                        <a:lnTo>
                          <a:pt x="19" y="227"/>
                        </a:lnTo>
                        <a:lnTo>
                          <a:pt x="106" y="128"/>
                        </a:lnTo>
                        <a:lnTo>
                          <a:pt x="203" y="20"/>
                        </a:lnTo>
                        <a:lnTo>
                          <a:pt x="283" y="0"/>
                        </a:lnTo>
                        <a:lnTo>
                          <a:pt x="377" y="13"/>
                        </a:lnTo>
                        <a:lnTo>
                          <a:pt x="100" y="37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31" name="Freeform 29">
                    <a:extLst>
                      <a:ext uri="{FF2B5EF4-FFF2-40B4-BE49-F238E27FC236}">
                        <a16:creationId xmlns:a16="http://schemas.microsoft.com/office/drawing/2014/main" id="{4524FF59-FDDB-CE35-6454-914D3F8FAC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804025" y="3271838"/>
                    <a:ext cx="100013" cy="193675"/>
                  </a:xfrm>
                  <a:custGeom>
                    <a:avLst/>
                    <a:gdLst>
                      <a:gd name="T0" fmla="*/ 441 w 563"/>
                      <a:gd name="T1" fmla="*/ 11 h 1083"/>
                      <a:gd name="T2" fmla="*/ 464 w 563"/>
                      <a:gd name="T3" fmla="*/ 133 h 1083"/>
                      <a:gd name="T4" fmla="*/ 563 w 563"/>
                      <a:gd name="T5" fmla="*/ 168 h 1083"/>
                      <a:gd name="T6" fmla="*/ 551 w 563"/>
                      <a:gd name="T7" fmla="*/ 249 h 1083"/>
                      <a:gd name="T8" fmla="*/ 452 w 563"/>
                      <a:gd name="T9" fmla="*/ 429 h 1083"/>
                      <a:gd name="T10" fmla="*/ 342 w 563"/>
                      <a:gd name="T11" fmla="*/ 550 h 1083"/>
                      <a:gd name="T12" fmla="*/ 336 w 563"/>
                      <a:gd name="T13" fmla="*/ 701 h 1083"/>
                      <a:gd name="T14" fmla="*/ 308 w 563"/>
                      <a:gd name="T15" fmla="*/ 805 h 1083"/>
                      <a:gd name="T16" fmla="*/ 226 w 563"/>
                      <a:gd name="T17" fmla="*/ 892 h 1083"/>
                      <a:gd name="T18" fmla="*/ 221 w 563"/>
                      <a:gd name="T19" fmla="*/ 1037 h 1083"/>
                      <a:gd name="T20" fmla="*/ 139 w 563"/>
                      <a:gd name="T21" fmla="*/ 1083 h 1083"/>
                      <a:gd name="T22" fmla="*/ 76 w 563"/>
                      <a:gd name="T23" fmla="*/ 1020 h 1083"/>
                      <a:gd name="T24" fmla="*/ 87 w 563"/>
                      <a:gd name="T25" fmla="*/ 910 h 1083"/>
                      <a:gd name="T26" fmla="*/ 122 w 563"/>
                      <a:gd name="T27" fmla="*/ 852 h 1083"/>
                      <a:gd name="T28" fmla="*/ 116 w 563"/>
                      <a:gd name="T29" fmla="*/ 504 h 1083"/>
                      <a:gd name="T30" fmla="*/ 209 w 563"/>
                      <a:gd name="T31" fmla="*/ 429 h 1083"/>
                      <a:gd name="T32" fmla="*/ 157 w 563"/>
                      <a:gd name="T33" fmla="*/ 376 h 1083"/>
                      <a:gd name="T34" fmla="*/ 58 w 563"/>
                      <a:gd name="T35" fmla="*/ 440 h 1083"/>
                      <a:gd name="T36" fmla="*/ 0 w 563"/>
                      <a:gd name="T37" fmla="*/ 371 h 1083"/>
                      <a:gd name="T38" fmla="*/ 64 w 563"/>
                      <a:gd name="T39" fmla="*/ 208 h 1083"/>
                      <a:gd name="T40" fmla="*/ 145 w 563"/>
                      <a:gd name="T41" fmla="*/ 63 h 1083"/>
                      <a:gd name="T42" fmla="*/ 267 w 563"/>
                      <a:gd name="T43" fmla="*/ 11 h 1083"/>
                      <a:gd name="T44" fmla="*/ 331 w 563"/>
                      <a:gd name="T45" fmla="*/ 0 h 1083"/>
                      <a:gd name="T46" fmla="*/ 441 w 563"/>
                      <a:gd name="T47" fmla="*/ 11 h 10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63" h="1083">
                        <a:moveTo>
                          <a:pt x="441" y="11"/>
                        </a:moveTo>
                        <a:lnTo>
                          <a:pt x="464" y="133"/>
                        </a:lnTo>
                        <a:lnTo>
                          <a:pt x="563" y="168"/>
                        </a:lnTo>
                        <a:lnTo>
                          <a:pt x="551" y="249"/>
                        </a:lnTo>
                        <a:lnTo>
                          <a:pt x="452" y="429"/>
                        </a:lnTo>
                        <a:lnTo>
                          <a:pt x="342" y="550"/>
                        </a:lnTo>
                        <a:lnTo>
                          <a:pt x="336" y="701"/>
                        </a:lnTo>
                        <a:lnTo>
                          <a:pt x="308" y="805"/>
                        </a:lnTo>
                        <a:lnTo>
                          <a:pt x="226" y="892"/>
                        </a:lnTo>
                        <a:lnTo>
                          <a:pt x="221" y="1037"/>
                        </a:lnTo>
                        <a:lnTo>
                          <a:pt x="139" y="1083"/>
                        </a:lnTo>
                        <a:lnTo>
                          <a:pt x="76" y="1020"/>
                        </a:lnTo>
                        <a:lnTo>
                          <a:pt x="87" y="910"/>
                        </a:lnTo>
                        <a:lnTo>
                          <a:pt x="122" y="852"/>
                        </a:lnTo>
                        <a:lnTo>
                          <a:pt x="116" y="504"/>
                        </a:lnTo>
                        <a:lnTo>
                          <a:pt x="209" y="429"/>
                        </a:lnTo>
                        <a:lnTo>
                          <a:pt x="157" y="376"/>
                        </a:lnTo>
                        <a:lnTo>
                          <a:pt x="58" y="440"/>
                        </a:lnTo>
                        <a:lnTo>
                          <a:pt x="0" y="371"/>
                        </a:lnTo>
                        <a:lnTo>
                          <a:pt x="64" y="208"/>
                        </a:lnTo>
                        <a:lnTo>
                          <a:pt x="145" y="63"/>
                        </a:lnTo>
                        <a:lnTo>
                          <a:pt x="267" y="11"/>
                        </a:lnTo>
                        <a:lnTo>
                          <a:pt x="331" y="0"/>
                        </a:lnTo>
                        <a:lnTo>
                          <a:pt x="441" y="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32" name="Freeform 30">
                    <a:extLst>
                      <a:ext uri="{FF2B5EF4-FFF2-40B4-BE49-F238E27FC236}">
                        <a16:creationId xmlns:a16="http://schemas.microsoft.com/office/drawing/2014/main" id="{7401FFAC-74DC-2920-CF95-3BA1BC869E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889750" y="3475038"/>
                    <a:ext cx="239713" cy="447675"/>
                  </a:xfrm>
                  <a:custGeom>
                    <a:avLst/>
                    <a:gdLst>
                      <a:gd name="T0" fmla="*/ 1072 w 1342"/>
                      <a:gd name="T1" fmla="*/ 6 h 2509"/>
                      <a:gd name="T2" fmla="*/ 1135 w 1342"/>
                      <a:gd name="T3" fmla="*/ 58 h 2509"/>
                      <a:gd name="T4" fmla="*/ 1118 w 1342"/>
                      <a:gd name="T5" fmla="*/ 249 h 2509"/>
                      <a:gd name="T6" fmla="*/ 1159 w 1342"/>
                      <a:gd name="T7" fmla="*/ 423 h 2509"/>
                      <a:gd name="T8" fmla="*/ 1240 w 1342"/>
                      <a:gd name="T9" fmla="*/ 463 h 2509"/>
                      <a:gd name="T10" fmla="*/ 1342 w 1342"/>
                      <a:gd name="T11" fmla="*/ 448 h 2509"/>
                      <a:gd name="T12" fmla="*/ 1298 w 1342"/>
                      <a:gd name="T13" fmla="*/ 679 h 2509"/>
                      <a:gd name="T14" fmla="*/ 1159 w 1342"/>
                      <a:gd name="T15" fmla="*/ 684 h 2509"/>
                      <a:gd name="T16" fmla="*/ 1101 w 1342"/>
                      <a:gd name="T17" fmla="*/ 655 h 2509"/>
                      <a:gd name="T18" fmla="*/ 1078 w 1342"/>
                      <a:gd name="T19" fmla="*/ 487 h 2509"/>
                      <a:gd name="T20" fmla="*/ 1049 w 1342"/>
                      <a:gd name="T21" fmla="*/ 376 h 2509"/>
                      <a:gd name="T22" fmla="*/ 967 w 1342"/>
                      <a:gd name="T23" fmla="*/ 319 h 2509"/>
                      <a:gd name="T24" fmla="*/ 834 w 1342"/>
                      <a:gd name="T25" fmla="*/ 348 h 2509"/>
                      <a:gd name="T26" fmla="*/ 718 w 1342"/>
                      <a:gd name="T27" fmla="*/ 481 h 2509"/>
                      <a:gd name="T28" fmla="*/ 707 w 1342"/>
                      <a:gd name="T29" fmla="*/ 666 h 2509"/>
                      <a:gd name="T30" fmla="*/ 678 w 1342"/>
                      <a:gd name="T31" fmla="*/ 858 h 2509"/>
                      <a:gd name="T32" fmla="*/ 614 w 1342"/>
                      <a:gd name="T33" fmla="*/ 962 h 2509"/>
                      <a:gd name="T34" fmla="*/ 649 w 1342"/>
                      <a:gd name="T35" fmla="*/ 1101 h 2509"/>
                      <a:gd name="T36" fmla="*/ 579 w 1342"/>
                      <a:gd name="T37" fmla="*/ 1211 h 2509"/>
                      <a:gd name="T38" fmla="*/ 597 w 1342"/>
                      <a:gd name="T39" fmla="*/ 1321 h 2509"/>
                      <a:gd name="T40" fmla="*/ 689 w 1342"/>
                      <a:gd name="T41" fmla="*/ 1408 h 2509"/>
                      <a:gd name="T42" fmla="*/ 765 w 1342"/>
                      <a:gd name="T43" fmla="*/ 1512 h 2509"/>
                      <a:gd name="T44" fmla="*/ 863 w 1342"/>
                      <a:gd name="T45" fmla="*/ 1617 h 2509"/>
                      <a:gd name="T46" fmla="*/ 1037 w 1342"/>
                      <a:gd name="T47" fmla="*/ 1512 h 2509"/>
                      <a:gd name="T48" fmla="*/ 1167 w 1342"/>
                      <a:gd name="T49" fmla="*/ 1363 h 2509"/>
                      <a:gd name="T50" fmla="*/ 1009 w 1342"/>
                      <a:gd name="T51" fmla="*/ 2189 h 2509"/>
                      <a:gd name="T52" fmla="*/ 840 w 1342"/>
                      <a:gd name="T53" fmla="*/ 2260 h 2509"/>
                      <a:gd name="T54" fmla="*/ 666 w 1342"/>
                      <a:gd name="T55" fmla="*/ 2312 h 2509"/>
                      <a:gd name="T56" fmla="*/ 585 w 1342"/>
                      <a:gd name="T57" fmla="*/ 2440 h 2509"/>
                      <a:gd name="T58" fmla="*/ 475 w 1342"/>
                      <a:gd name="T59" fmla="*/ 2509 h 2509"/>
                      <a:gd name="T60" fmla="*/ 382 w 1342"/>
                      <a:gd name="T61" fmla="*/ 2428 h 2509"/>
                      <a:gd name="T62" fmla="*/ 313 w 1342"/>
                      <a:gd name="T63" fmla="*/ 2370 h 2509"/>
                      <a:gd name="T64" fmla="*/ 115 w 1342"/>
                      <a:gd name="T65" fmla="*/ 2364 h 2509"/>
                      <a:gd name="T66" fmla="*/ 0 w 1342"/>
                      <a:gd name="T67" fmla="*/ 2335 h 2509"/>
                      <a:gd name="T68" fmla="*/ 23 w 1342"/>
                      <a:gd name="T69" fmla="*/ 2254 h 2509"/>
                      <a:gd name="T70" fmla="*/ 115 w 1342"/>
                      <a:gd name="T71" fmla="*/ 2179 h 2509"/>
                      <a:gd name="T72" fmla="*/ 289 w 1342"/>
                      <a:gd name="T73" fmla="*/ 2179 h 2509"/>
                      <a:gd name="T74" fmla="*/ 388 w 1342"/>
                      <a:gd name="T75" fmla="*/ 2046 h 2509"/>
                      <a:gd name="T76" fmla="*/ 475 w 1342"/>
                      <a:gd name="T77" fmla="*/ 2057 h 2509"/>
                      <a:gd name="T78" fmla="*/ 539 w 1342"/>
                      <a:gd name="T79" fmla="*/ 2080 h 2509"/>
                      <a:gd name="T80" fmla="*/ 649 w 1342"/>
                      <a:gd name="T81" fmla="*/ 1988 h 2509"/>
                      <a:gd name="T82" fmla="*/ 631 w 1342"/>
                      <a:gd name="T83" fmla="*/ 1709 h 2509"/>
                      <a:gd name="T84" fmla="*/ 672 w 1342"/>
                      <a:gd name="T85" fmla="*/ 1640 h 2509"/>
                      <a:gd name="T86" fmla="*/ 585 w 1342"/>
                      <a:gd name="T87" fmla="*/ 1588 h 2509"/>
                      <a:gd name="T88" fmla="*/ 417 w 1342"/>
                      <a:gd name="T89" fmla="*/ 1582 h 2509"/>
                      <a:gd name="T90" fmla="*/ 266 w 1342"/>
                      <a:gd name="T91" fmla="*/ 1669 h 2509"/>
                      <a:gd name="T92" fmla="*/ 69 w 1342"/>
                      <a:gd name="T93" fmla="*/ 1657 h 2509"/>
                      <a:gd name="T94" fmla="*/ 29 w 1342"/>
                      <a:gd name="T95" fmla="*/ 1576 h 2509"/>
                      <a:gd name="T96" fmla="*/ 40 w 1342"/>
                      <a:gd name="T97" fmla="*/ 1454 h 2509"/>
                      <a:gd name="T98" fmla="*/ 156 w 1342"/>
                      <a:gd name="T99" fmla="*/ 1304 h 2509"/>
                      <a:gd name="T100" fmla="*/ 208 w 1342"/>
                      <a:gd name="T101" fmla="*/ 1165 h 2509"/>
                      <a:gd name="T102" fmla="*/ 289 w 1342"/>
                      <a:gd name="T103" fmla="*/ 1049 h 2509"/>
                      <a:gd name="T104" fmla="*/ 278 w 1342"/>
                      <a:gd name="T105" fmla="*/ 904 h 2509"/>
                      <a:gd name="T106" fmla="*/ 255 w 1342"/>
                      <a:gd name="T107" fmla="*/ 805 h 2509"/>
                      <a:gd name="T108" fmla="*/ 324 w 1342"/>
                      <a:gd name="T109" fmla="*/ 678 h 2509"/>
                      <a:gd name="T110" fmla="*/ 492 w 1342"/>
                      <a:gd name="T111" fmla="*/ 574 h 2509"/>
                      <a:gd name="T112" fmla="*/ 498 w 1342"/>
                      <a:gd name="T113" fmla="*/ 400 h 2509"/>
                      <a:gd name="T114" fmla="*/ 539 w 1342"/>
                      <a:gd name="T115" fmla="*/ 232 h 2509"/>
                      <a:gd name="T116" fmla="*/ 620 w 1342"/>
                      <a:gd name="T117" fmla="*/ 133 h 2509"/>
                      <a:gd name="T118" fmla="*/ 794 w 1342"/>
                      <a:gd name="T119" fmla="*/ 133 h 2509"/>
                      <a:gd name="T120" fmla="*/ 904 w 1342"/>
                      <a:gd name="T121" fmla="*/ 75 h 2509"/>
                      <a:gd name="T122" fmla="*/ 967 w 1342"/>
                      <a:gd name="T123" fmla="*/ 0 h 2509"/>
                      <a:gd name="T124" fmla="*/ 1072 w 1342"/>
                      <a:gd name="T125" fmla="*/ 6 h 25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342" h="2509">
                        <a:moveTo>
                          <a:pt x="1072" y="6"/>
                        </a:moveTo>
                        <a:lnTo>
                          <a:pt x="1135" y="58"/>
                        </a:lnTo>
                        <a:lnTo>
                          <a:pt x="1118" y="249"/>
                        </a:lnTo>
                        <a:lnTo>
                          <a:pt x="1159" y="423"/>
                        </a:lnTo>
                        <a:lnTo>
                          <a:pt x="1240" y="463"/>
                        </a:lnTo>
                        <a:lnTo>
                          <a:pt x="1342" y="448"/>
                        </a:lnTo>
                        <a:lnTo>
                          <a:pt x="1298" y="679"/>
                        </a:lnTo>
                        <a:lnTo>
                          <a:pt x="1159" y="684"/>
                        </a:lnTo>
                        <a:lnTo>
                          <a:pt x="1101" y="655"/>
                        </a:lnTo>
                        <a:lnTo>
                          <a:pt x="1078" y="487"/>
                        </a:lnTo>
                        <a:lnTo>
                          <a:pt x="1049" y="376"/>
                        </a:lnTo>
                        <a:lnTo>
                          <a:pt x="967" y="319"/>
                        </a:lnTo>
                        <a:lnTo>
                          <a:pt x="834" y="348"/>
                        </a:lnTo>
                        <a:lnTo>
                          <a:pt x="718" y="481"/>
                        </a:lnTo>
                        <a:lnTo>
                          <a:pt x="707" y="666"/>
                        </a:lnTo>
                        <a:lnTo>
                          <a:pt x="678" y="858"/>
                        </a:lnTo>
                        <a:lnTo>
                          <a:pt x="614" y="962"/>
                        </a:lnTo>
                        <a:lnTo>
                          <a:pt x="649" y="1101"/>
                        </a:lnTo>
                        <a:lnTo>
                          <a:pt x="579" y="1211"/>
                        </a:lnTo>
                        <a:lnTo>
                          <a:pt x="597" y="1321"/>
                        </a:lnTo>
                        <a:lnTo>
                          <a:pt x="689" y="1408"/>
                        </a:lnTo>
                        <a:lnTo>
                          <a:pt x="765" y="1512"/>
                        </a:lnTo>
                        <a:lnTo>
                          <a:pt x="863" y="1617"/>
                        </a:lnTo>
                        <a:lnTo>
                          <a:pt x="1037" y="1512"/>
                        </a:lnTo>
                        <a:lnTo>
                          <a:pt x="1167" y="1363"/>
                        </a:lnTo>
                        <a:lnTo>
                          <a:pt x="1009" y="2189"/>
                        </a:lnTo>
                        <a:lnTo>
                          <a:pt x="840" y="2260"/>
                        </a:lnTo>
                        <a:lnTo>
                          <a:pt x="666" y="2312"/>
                        </a:lnTo>
                        <a:lnTo>
                          <a:pt x="585" y="2440"/>
                        </a:lnTo>
                        <a:lnTo>
                          <a:pt x="475" y="2509"/>
                        </a:lnTo>
                        <a:lnTo>
                          <a:pt x="382" y="2428"/>
                        </a:lnTo>
                        <a:lnTo>
                          <a:pt x="313" y="2370"/>
                        </a:lnTo>
                        <a:lnTo>
                          <a:pt x="115" y="2364"/>
                        </a:lnTo>
                        <a:lnTo>
                          <a:pt x="0" y="2335"/>
                        </a:lnTo>
                        <a:lnTo>
                          <a:pt x="23" y="2254"/>
                        </a:lnTo>
                        <a:lnTo>
                          <a:pt x="115" y="2179"/>
                        </a:lnTo>
                        <a:lnTo>
                          <a:pt x="289" y="2179"/>
                        </a:lnTo>
                        <a:lnTo>
                          <a:pt x="388" y="2046"/>
                        </a:lnTo>
                        <a:lnTo>
                          <a:pt x="475" y="2057"/>
                        </a:lnTo>
                        <a:lnTo>
                          <a:pt x="539" y="2080"/>
                        </a:lnTo>
                        <a:lnTo>
                          <a:pt x="649" y="1988"/>
                        </a:lnTo>
                        <a:lnTo>
                          <a:pt x="631" y="1709"/>
                        </a:lnTo>
                        <a:lnTo>
                          <a:pt x="672" y="1640"/>
                        </a:lnTo>
                        <a:lnTo>
                          <a:pt x="585" y="1588"/>
                        </a:lnTo>
                        <a:lnTo>
                          <a:pt x="417" y="1582"/>
                        </a:lnTo>
                        <a:lnTo>
                          <a:pt x="266" y="1669"/>
                        </a:lnTo>
                        <a:lnTo>
                          <a:pt x="69" y="1657"/>
                        </a:lnTo>
                        <a:lnTo>
                          <a:pt x="29" y="1576"/>
                        </a:lnTo>
                        <a:lnTo>
                          <a:pt x="40" y="1454"/>
                        </a:lnTo>
                        <a:lnTo>
                          <a:pt x="156" y="1304"/>
                        </a:lnTo>
                        <a:lnTo>
                          <a:pt x="208" y="1165"/>
                        </a:lnTo>
                        <a:lnTo>
                          <a:pt x="289" y="1049"/>
                        </a:lnTo>
                        <a:lnTo>
                          <a:pt x="278" y="904"/>
                        </a:lnTo>
                        <a:lnTo>
                          <a:pt x="255" y="805"/>
                        </a:lnTo>
                        <a:lnTo>
                          <a:pt x="324" y="678"/>
                        </a:lnTo>
                        <a:lnTo>
                          <a:pt x="492" y="574"/>
                        </a:lnTo>
                        <a:lnTo>
                          <a:pt x="498" y="400"/>
                        </a:lnTo>
                        <a:lnTo>
                          <a:pt x="539" y="232"/>
                        </a:lnTo>
                        <a:lnTo>
                          <a:pt x="620" y="133"/>
                        </a:lnTo>
                        <a:lnTo>
                          <a:pt x="794" y="133"/>
                        </a:lnTo>
                        <a:lnTo>
                          <a:pt x="904" y="75"/>
                        </a:lnTo>
                        <a:lnTo>
                          <a:pt x="967" y="0"/>
                        </a:lnTo>
                        <a:lnTo>
                          <a:pt x="1072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33" name="Freeform 31">
                    <a:extLst>
                      <a:ext uri="{FF2B5EF4-FFF2-40B4-BE49-F238E27FC236}">
                        <a16:creationId xmlns:a16="http://schemas.microsoft.com/office/drawing/2014/main" id="{271A56C2-F280-5060-B61E-04EE305EE3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811963" y="3556000"/>
                    <a:ext cx="80963" cy="107950"/>
                  </a:xfrm>
                  <a:custGeom>
                    <a:avLst/>
                    <a:gdLst>
                      <a:gd name="T0" fmla="*/ 417 w 452"/>
                      <a:gd name="T1" fmla="*/ 0 h 602"/>
                      <a:gd name="T2" fmla="*/ 452 w 452"/>
                      <a:gd name="T3" fmla="*/ 191 h 602"/>
                      <a:gd name="T4" fmla="*/ 394 w 452"/>
                      <a:gd name="T5" fmla="*/ 330 h 602"/>
                      <a:gd name="T6" fmla="*/ 348 w 452"/>
                      <a:gd name="T7" fmla="*/ 457 h 602"/>
                      <a:gd name="T8" fmla="*/ 203 w 452"/>
                      <a:gd name="T9" fmla="*/ 602 h 602"/>
                      <a:gd name="T10" fmla="*/ 116 w 452"/>
                      <a:gd name="T11" fmla="*/ 550 h 602"/>
                      <a:gd name="T12" fmla="*/ 0 w 452"/>
                      <a:gd name="T13" fmla="*/ 515 h 602"/>
                      <a:gd name="T14" fmla="*/ 46 w 452"/>
                      <a:gd name="T15" fmla="*/ 400 h 602"/>
                      <a:gd name="T16" fmla="*/ 127 w 452"/>
                      <a:gd name="T17" fmla="*/ 359 h 602"/>
                      <a:gd name="T18" fmla="*/ 267 w 452"/>
                      <a:gd name="T19" fmla="*/ 249 h 602"/>
                      <a:gd name="T20" fmla="*/ 272 w 452"/>
                      <a:gd name="T21" fmla="*/ 116 h 602"/>
                      <a:gd name="T22" fmla="*/ 307 w 452"/>
                      <a:gd name="T23" fmla="*/ 29 h 602"/>
                      <a:gd name="T24" fmla="*/ 417 w 452"/>
                      <a:gd name="T25" fmla="*/ 0 h 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52" h="602">
                        <a:moveTo>
                          <a:pt x="417" y="0"/>
                        </a:moveTo>
                        <a:lnTo>
                          <a:pt x="452" y="191"/>
                        </a:lnTo>
                        <a:lnTo>
                          <a:pt x="394" y="330"/>
                        </a:lnTo>
                        <a:lnTo>
                          <a:pt x="348" y="457"/>
                        </a:lnTo>
                        <a:lnTo>
                          <a:pt x="203" y="602"/>
                        </a:lnTo>
                        <a:lnTo>
                          <a:pt x="116" y="550"/>
                        </a:lnTo>
                        <a:lnTo>
                          <a:pt x="0" y="515"/>
                        </a:lnTo>
                        <a:lnTo>
                          <a:pt x="46" y="400"/>
                        </a:lnTo>
                        <a:lnTo>
                          <a:pt x="127" y="359"/>
                        </a:lnTo>
                        <a:lnTo>
                          <a:pt x="267" y="249"/>
                        </a:lnTo>
                        <a:lnTo>
                          <a:pt x="272" y="116"/>
                        </a:lnTo>
                        <a:lnTo>
                          <a:pt x="307" y="29"/>
                        </a:lnTo>
                        <a:lnTo>
                          <a:pt x="41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34" name="Freeform 32">
                    <a:extLst>
                      <a:ext uri="{FF2B5EF4-FFF2-40B4-BE49-F238E27FC236}">
                        <a16:creationId xmlns:a16="http://schemas.microsoft.com/office/drawing/2014/main" id="{2D8FAC8C-BE42-354E-8DE7-FE174DDCCD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240463" y="3795713"/>
                    <a:ext cx="246063" cy="63500"/>
                  </a:xfrm>
                  <a:custGeom>
                    <a:avLst/>
                    <a:gdLst>
                      <a:gd name="T0" fmla="*/ 87 w 1373"/>
                      <a:gd name="T1" fmla="*/ 0 h 354"/>
                      <a:gd name="T2" fmla="*/ 0 w 1373"/>
                      <a:gd name="T3" fmla="*/ 104 h 354"/>
                      <a:gd name="T4" fmla="*/ 34 w 1373"/>
                      <a:gd name="T5" fmla="*/ 203 h 354"/>
                      <a:gd name="T6" fmla="*/ 191 w 1373"/>
                      <a:gd name="T7" fmla="*/ 180 h 354"/>
                      <a:gd name="T8" fmla="*/ 446 w 1373"/>
                      <a:gd name="T9" fmla="*/ 180 h 354"/>
                      <a:gd name="T10" fmla="*/ 672 w 1373"/>
                      <a:gd name="T11" fmla="*/ 186 h 354"/>
                      <a:gd name="T12" fmla="*/ 811 w 1373"/>
                      <a:gd name="T13" fmla="*/ 325 h 354"/>
                      <a:gd name="T14" fmla="*/ 1054 w 1373"/>
                      <a:gd name="T15" fmla="*/ 330 h 354"/>
                      <a:gd name="T16" fmla="*/ 1199 w 1373"/>
                      <a:gd name="T17" fmla="*/ 354 h 354"/>
                      <a:gd name="T18" fmla="*/ 1373 w 1373"/>
                      <a:gd name="T19" fmla="*/ 302 h 354"/>
                      <a:gd name="T20" fmla="*/ 1228 w 1373"/>
                      <a:gd name="T21" fmla="*/ 215 h 354"/>
                      <a:gd name="T22" fmla="*/ 1066 w 1373"/>
                      <a:gd name="T23" fmla="*/ 209 h 354"/>
                      <a:gd name="T24" fmla="*/ 892 w 1373"/>
                      <a:gd name="T25" fmla="*/ 157 h 354"/>
                      <a:gd name="T26" fmla="*/ 724 w 1373"/>
                      <a:gd name="T27" fmla="*/ 75 h 354"/>
                      <a:gd name="T28" fmla="*/ 585 w 1373"/>
                      <a:gd name="T29" fmla="*/ 35 h 354"/>
                      <a:gd name="T30" fmla="*/ 481 w 1373"/>
                      <a:gd name="T31" fmla="*/ 0 h 354"/>
                      <a:gd name="T32" fmla="*/ 87 w 1373"/>
                      <a:gd name="T33" fmla="*/ 0 h 3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373" h="354">
                        <a:moveTo>
                          <a:pt x="87" y="0"/>
                        </a:moveTo>
                        <a:lnTo>
                          <a:pt x="0" y="104"/>
                        </a:lnTo>
                        <a:lnTo>
                          <a:pt x="34" y="203"/>
                        </a:lnTo>
                        <a:lnTo>
                          <a:pt x="191" y="180"/>
                        </a:lnTo>
                        <a:lnTo>
                          <a:pt x="446" y="180"/>
                        </a:lnTo>
                        <a:lnTo>
                          <a:pt x="672" y="186"/>
                        </a:lnTo>
                        <a:lnTo>
                          <a:pt x="811" y="325"/>
                        </a:lnTo>
                        <a:lnTo>
                          <a:pt x="1054" y="330"/>
                        </a:lnTo>
                        <a:lnTo>
                          <a:pt x="1199" y="354"/>
                        </a:lnTo>
                        <a:lnTo>
                          <a:pt x="1373" y="302"/>
                        </a:lnTo>
                        <a:lnTo>
                          <a:pt x="1228" y="215"/>
                        </a:lnTo>
                        <a:lnTo>
                          <a:pt x="1066" y="209"/>
                        </a:lnTo>
                        <a:lnTo>
                          <a:pt x="892" y="157"/>
                        </a:lnTo>
                        <a:lnTo>
                          <a:pt x="724" y="75"/>
                        </a:lnTo>
                        <a:lnTo>
                          <a:pt x="585" y="35"/>
                        </a:lnTo>
                        <a:lnTo>
                          <a:pt x="481" y="0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35" name="Freeform 33">
                    <a:extLst>
                      <a:ext uri="{FF2B5EF4-FFF2-40B4-BE49-F238E27FC236}">
                        <a16:creationId xmlns:a16="http://schemas.microsoft.com/office/drawing/2014/main" id="{EC35684B-C671-ED44-2ABD-7E88609123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330950" y="3971925"/>
                    <a:ext cx="84138" cy="65088"/>
                  </a:xfrm>
                  <a:custGeom>
                    <a:avLst/>
                    <a:gdLst>
                      <a:gd name="T0" fmla="*/ 139 w 469"/>
                      <a:gd name="T1" fmla="*/ 0 h 365"/>
                      <a:gd name="T2" fmla="*/ 266 w 469"/>
                      <a:gd name="T3" fmla="*/ 12 h 365"/>
                      <a:gd name="T4" fmla="*/ 342 w 469"/>
                      <a:gd name="T5" fmla="*/ 134 h 365"/>
                      <a:gd name="T6" fmla="*/ 458 w 469"/>
                      <a:gd name="T7" fmla="*/ 238 h 365"/>
                      <a:gd name="T8" fmla="*/ 469 w 469"/>
                      <a:gd name="T9" fmla="*/ 354 h 365"/>
                      <a:gd name="T10" fmla="*/ 307 w 469"/>
                      <a:gd name="T11" fmla="*/ 365 h 365"/>
                      <a:gd name="T12" fmla="*/ 243 w 469"/>
                      <a:gd name="T13" fmla="*/ 284 h 365"/>
                      <a:gd name="T14" fmla="*/ 145 w 469"/>
                      <a:gd name="T15" fmla="*/ 279 h 365"/>
                      <a:gd name="T16" fmla="*/ 104 w 469"/>
                      <a:gd name="T17" fmla="*/ 360 h 365"/>
                      <a:gd name="T18" fmla="*/ 11 w 469"/>
                      <a:gd name="T19" fmla="*/ 325 h 365"/>
                      <a:gd name="T20" fmla="*/ 0 w 469"/>
                      <a:gd name="T21" fmla="*/ 151 h 365"/>
                      <a:gd name="T22" fmla="*/ 139 w 469"/>
                      <a:gd name="T23" fmla="*/ 0 h 3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69" h="365">
                        <a:moveTo>
                          <a:pt x="139" y="0"/>
                        </a:moveTo>
                        <a:lnTo>
                          <a:pt x="266" y="12"/>
                        </a:lnTo>
                        <a:lnTo>
                          <a:pt x="342" y="134"/>
                        </a:lnTo>
                        <a:lnTo>
                          <a:pt x="458" y="238"/>
                        </a:lnTo>
                        <a:lnTo>
                          <a:pt x="469" y="354"/>
                        </a:lnTo>
                        <a:lnTo>
                          <a:pt x="307" y="365"/>
                        </a:lnTo>
                        <a:lnTo>
                          <a:pt x="243" y="284"/>
                        </a:lnTo>
                        <a:lnTo>
                          <a:pt x="145" y="279"/>
                        </a:lnTo>
                        <a:lnTo>
                          <a:pt x="104" y="360"/>
                        </a:lnTo>
                        <a:lnTo>
                          <a:pt x="11" y="325"/>
                        </a:lnTo>
                        <a:lnTo>
                          <a:pt x="0" y="151"/>
                        </a:lnTo>
                        <a:lnTo>
                          <a:pt x="13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50" name="Freeform 48">
                    <a:extLst>
                      <a:ext uri="{FF2B5EF4-FFF2-40B4-BE49-F238E27FC236}">
                        <a16:creationId xmlns:a16="http://schemas.microsoft.com/office/drawing/2014/main" id="{D1F10FF4-ECFF-11D1-B1A6-38A73DF9B3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346825" y="5029200"/>
                    <a:ext cx="119063" cy="73025"/>
                  </a:xfrm>
                  <a:custGeom>
                    <a:avLst/>
                    <a:gdLst>
                      <a:gd name="T0" fmla="*/ 386 w 667"/>
                      <a:gd name="T1" fmla="*/ 414 h 414"/>
                      <a:gd name="T2" fmla="*/ 133 w 667"/>
                      <a:gd name="T3" fmla="*/ 364 h 414"/>
                      <a:gd name="T4" fmla="*/ 0 w 667"/>
                      <a:gd name="T5" fmla="*/ 336 h 414"/>
                      <a:gd name="T6" fmla="*/ 28 w 667"/>
                      <a:gd name="T7" fmla="*/ 226 h 414"/>
                      <a:gd name="T8" fmla="*/ 67 w 667"/>
                      <a:gd name="T9" fmla="*/ 83 h 414"/>
                      <a:gd name="T10" fmla="*/ 133 w 667"/>
                      <a:gd name="T11" fmla="*/ 6 h 414"/>
                      <a:gd name="T12" fmla="*/ 232 w 667"/>
                      <a:gd name="T13" fmla="*/ 0 h 414"/>
                      <a:gd name="T14" fmla="*/ 243 w 667"/>
                      <a:gd name="T15" fmla="*/ 116 h 414"/>
                      <a:gd name="T16" fmla="*/ 408 w 667"/>
                      <a:gd name="T17" fmla="*/ 127 h 414"/>
                      <a:gd name="T18" fmla="*/ 491 w 667"/>
                      <a:gd name="T19" fmla="*/ 77 h 414"/>
                      <a:gd name="T20" fmla="*/ 601 w 667"/>
                      <a:gd name="T21" fmla="*/ 127 h 414"/>
                      <a:gd name="T22" fmla="*/ 667 w 667"/>
                      <a:gd name="T23" fmla="*/ 243 h 414"/>
                      <a:gd name="T24" fmla="*/ 579 w 667"/>
                      <a:gd name="T25" fmla="*/ 303 h 414"/>
                      <a:gd name="T26" fmla="*/ 386 w 667"/>
                      <a:gd name="T27" fmla="*/ 414 h 4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67" h="414">
                        <a:moveTo>
                          <a:pt x="386" y="414"/>
                        </a:moveTo>
                        <a:lnTo>
                          <a:pt x="133" y="364"/>
                        </a:lnTo>
                        <a:lnTo>
                          <a:pt x="0" y="336"/>
                        </a:lnTo>
                        <a:lnTo>
                          <a:pt x="28" y="226"/>
                        </a:lnTo>
                        <a:lnTo>
                          <a:pt x="67" y="83"/>
                        </a:lnTo>
                        <a:lnTo>
                          <a:pt x="133" y="6"/>
                        </a:lnTo>
                        <a:lnTo>
                          <a:pt x="232" y="0"/>
                        </a:lnTo>
                        <a:lnTo>
                          <a:pt x="243" y="116"/>
                        </a:lnTo>
                        <a:lnTo>
                          <a:pt x="408" y="127"/>
                        </a:lnTo>
                        <a:lnTo>
                          <a:pt x="491" y="77"/>
                        </a:lnTo>
                        <a:lnTo>
                          <a:pt x="601" y="127"/>
                        </a:lnTo>
                        <a:lnTo>
                          <a:pt x="667" y="243"/>
                        </a:lnTo>
                        <a:lnTo>
                          <a:pt x="579" y="303"/>
                        </a:lnTo>
                        <a:lnTo>
                          <a:pt x="386" y="4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51" name="Freeform 49">
                    <a:extLst>
                      <a:ext uri="{FF2B5EF4-FFF2-40B4-BE49-F238E27FC236}">
                        <a16:creationId xmlns:a16="http://schemas.microsoft.com/office/drawing/2014/main" id="{51EF6557-8E10-63CA-5A89-1D5BF6C63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183313" y="4921250"/>
                    <a:ext cx="52388" cy="74613"/>
                  </a:xfrm>
                  <a:custGeom>
                    <a:avLst/>
                    <a:gdLst>
                      <a:gd name="T0" fmla="*/ 286 w 286"/>
                      <a:gd name="T1" fmla="*/ 413 h 413"/>
                      <a:gd name="T2" fmla="*/ 160 w 286"/>
                      <a:gd name="T3" fmla="*/ 402 h 413"/>
                      <a:gd name="T4" fmla="*/ 0 w 286"/>
                      <a:gd name="T5" fmla="*/ 171 h 413"/>
                      <a:gd name="T6" fmla="*/ 11 w 286"/>
                      <a:gd name="T7" fmla="*/ 27 h 413"/>
                      <a:gd name="T8" fmla="*/ 71 w 286"/>
                      <a:gd name="T9" fmla="*/ 0 h 413"/>
                      <a:gd name="T10" fmla="*/ 176 w 286"/>
                      <a:gd name="T11" fmla="*/ 55 h 413"/>
                      <a:gd name="T12" fmla="*/ 198 w 286"/>
                      <a:gd name="T13" fmla="*/ 159 h 413"/>
                      <a:gd name="T14" fmla="*/ 275 w 286"/>
                      <a:gd name="T15" fmla="*/ 182 h 413"/>
                      <a:gd name="T16" fmla="*/ 286 w 286"/>
                      <a:gd name="T17" fmla="*/ 413 h 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6" h="413">
                        <a:moveTo>
                          <a:pt x="286" y="413"/>
                        </a:moveTo>
                        <a:lnTo>
                          <a:pt x="160" y="402"/>
                        </a:lnTo>
                        <a:lnTo>
                          <a:pt x="0" y="171"/>
                        </a:lnTo>
                        <a:lnTo>
                          <a:pt x="11" y="27"/>
                        </a:lnTo>
                        <a:lnTo>
                          <a:pt x="71" y="0"/>
                        </a:lnTo>
                        <a:lnTo>
                          <a:pt x="176" y="55"/>
                        </a:lnTo>
                        <a:lnTo>
                          <a:pt x="198" y="159"/>
                        </a:lnTo>
                        <a:lnTo>
                          <a:pt x="275" y="182"/>
                        </a:lnTo>
                        <a:lnTo>
                          <a:pt x="286" y="41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52" name="Freeform 50">
                    <a:extLst>
                      <a:ext uri="{FF2B5EF4-FFF2-40B4-BE49-F238E27FC236}">
                        <a16:creationId xmlns:a16="http://schemas.microsoft.com/office/drawing/2014/main" id="{2C4506B2-9AE1-000D-F33F-152FE2CF69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092825" y="4649788"/>
                    <a:ext cx="82550" cy="53975"/>
                  </a:xfrm>
                  <a:custGeom>
                    <a:avLst/>
                    <a:gdLst>
                      <a:gd name="T0" fmla="*/ 297 w 457"/>
                      <a:gd name="T1" fmla="*/ 11 h 303"/>
                      <a:gd name="T2" fmla="*/ 408 w 457"/>
                      <a:gd name="T3" fmla="*/ 0 h 303"/>
                      <a:gd name="T4" fmla="*/ 457 w 457"/>
                      <a:gd name="T5" fmla="*/ 122 h 303"/>
                      <a:gd name="T6" fmla="*/ 419 w 457"/>
                      <a:gd name="T7" fmla="*/ 210 h 303"/>
                      <a:gd name="T8" fmla="*/ 303 w 457"/>
                      <a:gd name="T9" fmla="*/ 248 h 303"/>
                      <a:gd name="T10" fmla="*/ 198 w 457"/>
                      <a:gd name="T11" fmla="*/ 303 h 303"/>
                      <a:gd name="T12" fmla="*/ 66 w 457"/>
                      <a:gd name="T13" fmla="*/ 303 h 303"/>
                      <a:gd name="T14" fmla="*/ 0 w 457"/>
                      <a:gd name="T15" fmla="*/ 226 h 303"/>
                      <a:gd name="T16" fmla="*/ 22 w 457"/>
                      <a:gd name="T17" fmla="*/ 116 h 303"/>
                      <a:gd name="T18" fmla="*/ 110 w 457"/>
                      <a:gd name="T19" fmla="*/ 78 h 303"/>
                      <a:gd name="T20" fmla="*/ 263 w 457"/>
                      <a:gd name="T21" fmla="*/ 82 h 303"/>
                      <a:gd name="T22" fmla="*/ 297 w 457"/>
                      <a:gd name="T23" fmla="*/ 11 h 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57" h="303">
                        <a:moveTo>
                          <a:pt x="297" y="11"/>
                        </a:moveTo>
                        <a:lnTo>
                          <a:pt x="408" y="0"/>
                        </a:lnTo>
                        <a:lnTo>
                          <a:pt x="457" y="122"/>
                        </a:lnTo>
                        <a:lnTo>
                          <a:pt x="419" y="210"/>
                        </a:lnTo>
                        <a:lnTo>
                          <a:pt x="303" y="248"/>
                        </a:lnTo>
                        <a:lnTo>
                          <a:pt x="198" y="303"/>
                        </a:lnTo>
                        <a:lnTo>
                          <a:pt x="66" y="303"/>
                        </a:lnTo>
                        <a:lnTo>
                          <a:pt x="0" y="226"/>
                        </a:lnTo>
                        <a:lnTo>
                          <a:pt x="22" y="116"/>
                        </a:lnTo>
                        <a:lnTo>
                          <a:pt x="110" y="78"/>
                        </a:lnTo>
                        <a:lnTo>
                          <a:pt x="263" y="82"/>
                        </a:lnTo>
                        <a:lnTo>
                          <a:pt x="297" y="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53" name="Freeform 51">
                    <a:extLst>
                      <a:ext uri="{FF2B5EF4-FFF2-40B4-BE49-F238E27FC236}">
                        <a16:creationId xmlns:a16="http://schemas.microsoft.com/office/drawing/2014/main" id="{68AC04DB-F7D9-01EB-CE25-661FADD2D7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170613" y="4727575"/>
                    <a:ext cx="90488" cy="93663"/>
                  </a:xfrm>
                  <a:custGeom>
                    <a:avLst/>
                    <a:gdLst>
                      <a:gd name="T0" fmla="*/ 0 w 507"/>
                      <a:gd name="T1" fmla="*/ 264 h 529"/>
                      <a:gd name="T2" fmla="*/ 0 w 507"/>
                      <a:gd name="T3" fmla="*/ 66 h 529"/>
                      <a:gd name="T4" fmla="*/ 88 w 507"/>
                      <a:gd name="T5" fmla="*/ 0 h 529"/>
                      <a:gd name="T6" fmla="*/ 363 w 507"/>
                      <a:gd name="T7" fmla="*/ 0 h 529"/>
                      <a:gd name="T8" fmla="*/ 507 w 507"/>
                      <a:gd name="T9" fmla="*/ 182 h 529"/>
                      <a:gd name="T10" fmla="*/ 485 w 507"/>
                      <a:gd name="T11" fmla="*/ 314 h 529"/>
                      <a:gd name="T12" fmla="*/ 446 w 507"/>
                      <a:gd name="T13" fmla="*/ 402 h 529"/>
                      <a:gd name="T14" fmla="*/ 380 w 507"/>
                      <a:gd name="T15" fmla="*/ 529 h 529"/>
                      <a:gd name="T16" fmla="*/ 270 w 507"/>
                      <a:gd name="T17" fmla="*/ 441 h 529"/>
                      <a:gd name="T18" fmla="*/ 148 w 507"/>
                      <a:gd name="T19" fmla="*/ 297 h 529"/>
                      <a:gd name="T20" fmla="*/ 99 w 507"/>
                      <a:gd name="T21" fmla="*/ 259 h 529"/>
                      <a:gd name="T22" fmla="*/ 0 w 507"/>
                      <a:gd name="T23" fmla="*/ 264 h 5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07" h="529">
                        <a:moveTo>
                          <a:pt x="0" y="264"/>
                        </a:moveTo>
                        <a:lnTo>
                          <a:pt x="0" y="66"/>
                        </a:lnTo>
                        <a:lnTo>
                          <a:pt x="88" y="0"/>
                        </a:lnTo>
                        <a:lnTo>
                          <a:pt x="363" y="0"/>
                        </a:lnTo>
                        <a:lnTo>
                          <a:pt x="507" y="182"/>
                        </a:lnTo>
                        <a:lnTo>
                          <a:pt x="485" y="314"/>
                        </a:lnTo>
                        <a:lnTo>
                          <a:pt x="446" y="402"/>
                        </a:lnTo>
                        <a:lnTo>
                          <a:pt x="380" y="529"/>
                        </a:lnTo>
                        <a:lnTo>
                          <a:pt x="270" y="441"/>
                        </a:lnTo>
                        <a:lnTo>
                          <a:pt x="148" y="297"/>
                        </a:lnTo>
                        <a:lnTo>
                          <a:pt x="99" y="259"/>
                        </a:lnTo>
                        <a:lnTo>
                          <a:pt x="0" y="2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54" name="Freeform 52">
                    <a:extLst>
                      <a:ext uri="{FF2B5EF4-FFF2-40B4-BE49-F238E27FC236}">
                        <a16:creationId xmlns:a16="http://schemas.microsoft.com/office/drawing/2014/main" id="{C959D3E2-F188-8A40-850C-A7C757666F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721475" y="4624388"/>
                    <a:ext cx="284163" cy="85725"/>
                  </a:xfrm>
                  <a:custGeom>
                    <a:avLst/>
                    <a:gdLst>
                      <a:gd name="T0" fmla="*/ 22 w 1593"/>
                      <a:gd name="T1" fmla="*/ 237 h 479"/>
                      <a:gd name="T2" fmla="*/ 0 w 1593"/>
                      <a:gd name="T3" fmla="*/ 93 h 479"/>
                      <a:gd name="T4" fmla="*/ 99 w 1593"/>
                      <a:gd name="T5" fmla="*/ 0 h 479"/>
                      <a:gd name="T6" fmla="*/ 248 w 1593"/>
                      <a:gd name="T7" fmla="*/ 22 h 479"/>
                      <a:gd name="T8" fmla="*/ 342 w 1593"/>
                      <a:gd name="T9" fmla="*/ 88 h 479"/>
                      <a:gd name="T10" fmla="*/ 584 w 1593"/>
                      <a:gd name="T11" fmla="*/ 88 h 479"/>
                      <a:gd name="T12" fmla="*/ 673 w 1593"/>
                      <a:gd name="T13" fmla="*/ 181 h 479"/>
                      <a:gd name="T14" fmla="*/ 794 w 1593"/>
                      <a:gd name="T15" fmla="*/ 187 h 479"/>
                      <a:gd name="T16" fmla="*/ 954 w 1593"/>
                      <a:gd name="T17" fmla="*/ 137 h 479"/>
                      <a:gd name="T18" fmla="*/ 1146 w 1593"/>
                      <a:gd name="T19" fmla="*/ 121 h 479"/>
                      <a:gd name="T20" fmla="*/ 1207 w 1593"/>
                      <a:gd name="T21" fmla="*/ 159 h 479"/>
                      <a:gd name="T22" fmla="*/ 1323 w 1593"/>
                      <a:gd name="T23" fmla="*/ 154 h 479"/>
                      <a:gd name="T24" fmla="*/ 1427 w 1593"/>
                      <a:gd name="T25" fmla="*/ 264 h 479"/>
                      <a:gd name="T26" fmla="*/ 1527 w 1593"/>
                      <a:gd name="T27" fmla="*/ 330 h 479"/>
                      <a:gd name="T28" fmla="*/ 1593 w 1593"/>
                      <a:gd name="T29" fmla="*/ 474 h 479"/>
                      <a:gd name="T30" fmla="*/ 1339 w 1593"/>
                      <a:gd name="T31" fmla="*/ 479 h 479"/>
                      <a:gd name="T32" fmla="*/ 1146 w 1593"/>
                      <a:gd name="T33" fmla="*/ 380 h 479"/>
                      <a:gd name="T34" fmla="*/ 981 w 1593"/>
                      <a:gd name="T35" fmla="*/ 374 h 479"/>
                      <a:gd name="T36" fmla="*/ 717 w 1593"/>
                      <a:gd name="T37" fmla="*/ 363 h 479"/>
                      <a:gd name="T38" fmla="*/ 557 w 1593"/>
                      <a:gd name="T39" fmla="*/ 237 h 479"/>
                      <a:gd name="T40" fmla="*/ 364 w 1593"/>
                      <a:gd name="T41" fmla="*/ 226 h 479"/>
                      <a:gd name="T42" fmla="*/ 22 w 1593"/>
                      <a:gd name="T43" fmla="*/ 237 h 4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593" h="479">
                        <a:moveTo>
                          <a:pt x="22" y="237"/>
                        </a:moveTo>
                        <a:lnTo>
                          <a:pt x="0" y="93"/>
                        </a:lnTo>
                        <a:lnTo>
                          <a:pt x="99" y="0"/>
                        </a:lnTo>
                        <a:lnTo>
                          <a:pt x="248" y="22"/>
                        </a:lnTo>
                        <a:lnTo>
                          <a:pt x="342" y="88"/>
                        </a:lnTo>
                        <a:lnTo>
                          <a:pt x="584" y="88"/>
                        </a:lnTo>
                        <a:lnTo>
                          <a:pt x="673" y="181"/>
                        </a:lnTo>
                        <a:lnTo>
                          <a:pt x="794" y="187"/>
                        </a:lnTo>
                        <a:lnTo>
                          <a:pt x="954" y="137"/>
                        </a:lnTo>
                        <a:lnTo>
                          <a:pt x="1146" y="121"/>
                        </a:lnTo>
                        <a:lnTo>
                          <a:pt x="1207" y="159"/>
                        </a:lnTo>
                        <a:lnTo>
                          <a:pt x="1323" y="154"/>
                        </a:lnTo>
                        <a:lnTo>
                          <a:pt x="1427" y="264"/>
                        </a:lnTo>
                        <a:lnTo>
                          <a:pt x="1527" y="330"/>
                        </a:lnTo>
                        <a:lnTo>
                          <a:pt x="1593" y="474"/>
                        </a:lnTo>
                        <a:lnTo>
                          <a:pt x="1339" y="479"/>
                        </a:lnTo>
                        <a:lnTo>
                          <a:pt x="1146" y="380"/>
                        </a:lnTo>
                        <a:lnTo>
                          <a:pt x="981" y="374"/>
                        </a:lnTo>
                        <a:lnTo>
                          <a:pt x="717" y="363"/>
                        </a:lnTo>
                        <a:lnTo>
                          <a:pt x="557" y="237"/>
                        </a:lnTo>
                        <a:lnTo>
                          <a:pt x="364" y="226"/>
                        </a:lnTo>
                        <a:lnTo>
                          <a:pt x="22" y="2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55" name="Freeform 53">
                    <a:extLst>
                      <a:ext uri="{FF2B5EF4-FFF2-40B4-BE49-F238E27FC236}">
                        <a16:creationId xmlns:a16="http://schemas.microsoft.com/office/drawing/2014/main" id="{EEA06DCD-139B-BF37-CB25-7EFC1B3B91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775450" y="4343400"/>
                    <a:ext cx="98425" cy="50800"/>
                  </a:xfrm>
                  <a:custGeom>
                    <a:avLst/>
                    <a:gdLst>
                      <a:gd name="T0" fmla="*/ 89 w 551"/>
                      <a:gd name="T1" fmla="*/ 0 h 281"/>
                      <a:gd name="T2" fmla="*/ 265 w 551"/>
                      <a:gd name="T3" fmla="*/ 33 h 281"/>
                      <a:gd name="T4" fmla="*/ 425 w 551"/>
                      <a:gd name="T5" fmla="*/ 110 h 281"/>
                      <a:gd name="T6" fmla="*/ 546 w 551"/>
                      <a:gd name="T7" fmla="*/ 77 h 281"/>
                      <a:gd name="T8" fmla="*/ 551 w 551"/>
                      <a:gd name="T9" fmla="*/ 171 h 281"/>
                      <a:gd name="T10" fmla="*/ 485 w 551"/>
                      <a:gd name="T11" fmla="*/ 237 h 281"/>
                      <a:gd name="T12" fmla="*/ 336 w 551"/>
                      <a:gd name="T13" fmla="*/ 226 h 281"/>
                      <a:gd name="T14" fmla="*/ 155 w 551"/>
                      <a:gd name="T15" fmla="*/ 281 h 281"/>
                      <a:gd name="T16" fmla="*/ 44 w 551"/>
                      <a:gd name="T17" fmla="*/ 270 h 281"/>
                      <a:gd name="T18" fmla="*/ 0 w 551"/>
                      <a:gd name="T19" fmla="*/ 171 h 281"/>
                      <a:gd name="T20" fmla="*/ 50 w 551"/>
                      <a:gd name="T21" fmla="*/ 77 h 281"/>
                      <a:gd name="T22" fmla="*/ 89 w 551"/>
                      <a:gd name="T23" fmla="*/ 0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51" h="281">
                        <a:moveTo>
                          <a:pt x="89" y="0"/>
                        </a:moveTo>
                        <a:lnTo>
                          <a:pt x="265" y="33"/>
                        </a:lnTo>
                        <a:lnTo>
                          <a:pt x="425" y="110"/>
                        </a:lnTo>
                        <a:lnTo>
                          <a:pt x="546" y="77"/>
                        </a:lnTo>
                        <a:lnTo>
                          <a:pt x="551" y="171"/>
                        </a:lnTo>
                        <a:lnTo>
                          <a:pt x="485" y="237"/>
                        </a:lnTo>
                        <a:lnTo>
                          <a:pt x="336" y="226"/>
                        </a:lnTo>
                        <a:lnTo>
                          <a:pt x="155" y="281"/>
                        </a:lnTo>
                        <a:lnTo>
                          <a:pt x="44" y="270"/>
                        </a:lnTo>
                        <a:lnTo>
                          <a:pt x="0" y="171"/>
                        </a:lnTo>
                        <a:lnTo>
                          <a:pt x="50" y="77"/>
                        </a:lnTo>
                        <a:lnTo>
                          <a:pt x="8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56" name="Freeform 54">
                    <a:extLst>
                      <a:ext uri="{FF2B5EF4-FFF2-40B4-BE49-F238E27FC236}">
                        <a16:creationId xmlns:a16="http://schemas.microsoft.com/office/drawing/2014/main" id="{C184C118-7D8A-44B8-828A-04C5EFA56C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913563" y="2997200"/>
                    <a:ext cx="79375" cy="39688"/>
                  </a:xfrm>
                  <a:custGeom>
                    <a:avLst/>
                    <a:gdLst>
                      <a:gd name="T0" fmla="*/ 0 w 443"/>
                      <a:gd name="T1" fmla="*/ 189 h 224"/>
                      <a:gd name="T2" fmla="*/ 155 w 443"/>
                      <a:gd name="T3" fmla="*/ 47 h 224"/>
                      <a:gd name="T4" fmla="*/ 284 w 443"/>
                      <a:gd name="T5" fmla="*/ 0 h 224"/>
                      <a:gd name="T6" fmla="*/ 409 w 443"/>
                      <a:gd name="T7" fmla="*/ 39 h 224"/>
                      <a:gd name="T8" fmla="*/ 443 w 443"/>
                      <a:gd name="T9" fmla="*/ 138 h 224"/>
                      <a:gd name="T10" fmla="*/ 379 w 443"/>
                      <a:gd name="T11" fmla="*/ 198 h 224"/>
                      <a:gd name="T12" fmla="*/ 271 w 443"/>
                      <a:gd name="T13" fmla="*/ 219 h 224"/>
                      <a:gd name="T14" fmla="*/ 121 w 443"/>
                      <a:gd name="T15" fmla="*/ 224 h 224"/>
                      <a:gd name="T16" fmla="*/ 0 w 443"/>
                      <a:gd name="T17" fmla="*/ 189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43" h="224">
                        <a:moveTo>
                          <a:pt x="0" y="189"/>
                        </a:moveTo>
                        <a:lnTo>
                          <a:pt x="155" y="47"/>
                        </a:lnTo>
                        <a:lnTo>
                          <a:pt x="284" y="0"/>
                        </a:lnTo>
                        <a:lnTo>
                          <a:pt x="409" y="39"/>
                        </a:lnTo>
                        <a:lnTo>
                          <a:pt x="443" y="138"/>
                        </a:lnTo>
                        <a:lnTo>
                          <a:pt x="379" y="198"/>
                        </a:lnTo>
                        <a:lnTo>
                          <a:pt x="271" y="219"/>
                        </a:lnTo>
                        <a:lnTo>
                          <a:pt x="121" y="224"/>
                        </a:lnTo>
                        <a:lnTo>
                          <a:pt x="0" y="18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57" name="Freeform 55">
                    <a:extLst>
                      <a:ext uri="{FF2B5EF4-FFF2-40B4-BE49-F238E27FC236}">
                        <a16:creationId xmlns:a16="http://schemas.microsoft.com/office/drawing/2014/main" id="{389CBF91-96CC-6316-E169-C1561E73BB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023100" y="2984500"/>
                    <a:ext cx="55563" cy="52388"/>
                  </a:xfrm>
                  <a:custGeom>
                    <a:avLst/>
                    <a:gdLst>
                      <a:gd name="T0" fmla="*/ 228 w 310"/>
                      <a:gd name="T1" fmla="*/ 13 h 293"/>
                      <a:gd name="T2" fmla="*/ 142 w 310"/>
                      <a:gd name="T3" fmla="*/ 95 h 293"/>
                      <a:gd name="T4" fmla="*/ 22 w 310"/>
                      <a:gd name="T5" fmla="*/ 82 h 293"/>
                      <a:gd name="T6" fmla="*/ 0 w 310"/>
                      <a:gd name="T7" fmla="*/ 155 h 293"/>
                      <a:gd name="T8" fmla="*/ 125 w 310"/>
                      <a:gd name="T9" fmla="*/ 245 h 293"/>
                      <a:gd name="T10" fmla="*/ 202 w 310"/>
                      <a:gd name="T11" fmla="*/ 293 h 293"/>
                      <a:gd name="T12" fmla="*/ 284 w 310"/>
                      <a:gd name="T13" fmla="*/ 207 h 293"/>
                      <a:gd name="T14" fmla="*/ 310 w 310"/>
                      <a:gd name="T15" fmla="*/ 73 h 293"/>
                      <a:gd name="T16" fmla="*/ 301 w 310"/>
                      <a:gd name="T17" fmla="*/ 0 h 293"/>
                      <a:gd name="T18" fmla="*/ 228 w 310"/>
                      <a:gd name="T19" fmla="*/ 13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10" h="293">
                        <a:moveTo>
                          <a:pt x="228" y="13"/>
                        </a:moveTo>
                        <a:lnTo>
                          <a:pt x="142" y="95"/>
                        </a:lnTo>
                        <a:lnTo>
                          <a:pt x="22" y="82"/>
                        </a:lnTo>
                        <a:lnTo>
                          <a:pt x="0" y="155"/>
                        </a:lnTo>
                        <a:lnTo>
                          <a:pt x="125" y="245"/>
                        </a:lnTo>
                        <a:lnTo>
                          <a:pt x="202" y="293"/>
                        </a:lnTo>
                        <a:lnTo>
                          <a:pt x="284" y="207"/>
                        </a:lnTo>
                        <a:lnTo>
                          <a:pt x="310" y="73"/>
                        </a:lnTo>
                        <a:lnTo>
                          <a:pt x="301" y="0"/>
                        </a:lnTo>
                        <a:lnTo>
                          <a:pt x="228" y="1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58" name="Freeform 56">
                    <a:extLst>
                      <a:ext uri="{FF2B5EF4-FFF2-40B4-BE49-F238E27FC236}">
                        <a16:creationId xmlns:a16="http://schemas.microsoft.com/office/drawing/2014/main" id="{2416D696-EEE1-9F3C-445D-07F10AABC6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132638" y="2781300"/>
                    <a:ext cx="111125" cy="90488"/>
                  </a:xfrm>
                  <a:custGeom>
                    <a:avLst/>
                    <a:gdLst>
                      <a:gd name="T0" fmla="*/ 0 w 623"/>
                      <a:gd name="T1" fmla="*/ 296 h 507"/>
                      <a:gd name="T2" fmla="*/ 125 w 623"/>
                      <a:gd name="T3" fmla="*/ 236 h 507"/>
                      <a:gd name="T4" fmla="*/ 249 w 623"/>
                      <a:gd name="T5" fmla="*/ 241 h 507"/>
                      <a:gd name="T6" fmla="*/ 340 w 623"/>
                      <a:gd name="T7" fmla="*/ 81 h 507"/>
                      <a:gd name="T8" fmla="*/ 456 w 623"/>
                      <a:gd name="T9" fmla="*/ 0 h 507"/>
                      <a:gd name="T10" fmla="*/ 529 w 623"/>
                      <a:gd name="T11" fmla="*/ 38 h 507"/>
                      <a:gd name="T12" fmla="*/ 524 w 623"/>
                      <a:gd name="T13" fmla="*/ 150 h 507"/>
                      <a:gd name="T14" fmla="*/ 408 w 623"/>
                      <a:gd name="T15" fmla="*/ 202 h 507"/>
                      <a:gd name="T16" fmla="*/ 370 w 623"/>
                      <a:gd name="T17" fmla="*/ 266 h 507"/>
                      <a:gd name="T18" fmla="*/ 516 w 623"/>
                      <a:gd name="T19" fmla="*/ 253 h 507"/>
                      <a:gd name="T20" fmla="*/ 610 w 623"/>
                      <a:gd name="T21" fmla="*/ 258 h 507"/>
                      <a:gd name="T22" fmla="*/ 623 w 623"/>
                      <a:gd name="T23" fmla="*/ 352 h 507"/>
                      <a:gd name="T24" fmla="*/ 580 w 623"/>
                      <a:gd name="T25" fmla="*/ 447 h 507"/>
                      <a:gd name="T26" fmla="*/ 464 w 623"/>
                      <a:gd name="T27" fmla="*/ 481 h 507"/>
                      <a:gd name="T28" fmla="*/ 348 w 623"/>
                      <a:gd name="T29" fmla="*/ 464 h 507"/>
                      <a:gd name="T30" fmla="*/ 249 w 623"/>
                      <a:gd name="T31" fmla="*/ 507 h 507"/>
                      <a:gd name="T32" fmla="*/ 172 w 623"/>
                      <a:gd name="T33" fmla="*/ 451 h 507"/>
                      <a:gd name="T34" fmla="*/ 77 w 623"/>
                      <a:gd name="T35" fmla="*/ 374 h 507"/>
                      <a:gd name="T36" fmla="*/ 0 w 623"/>
                      <a:gd name="T37" fmla="*/ 344 h 507"/>
                      <a:gd name="T38" fmla="*/ 0 w 623"/>
                      <a:gd name="T39" fmla="*/ 296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23" h="507">
                        <a:moveTo>
                          <a:pt x="0" y="296"/>
                        </a:moveTo>
                        <a:lnTo>
                          <a:pt x="125" y="236"/>
                        </a:lnTo>
                        <a:lnTo>
                          <a:pt x="249" y="241"/>
                        </a:lnTo>
                        <a:lnTo>
                          <a:pt x="340" y="81"/>
                        </a:lnTo>
                        <a:lnTo>
                          <a:pt x="456" y="0"/>
                        </a:lnTo>
                        <a:lnTo>
                          <a:pt x="529" y="38"/>
                        </a:lnTo>
                        <a:lnTo>
                          <a:pt x="524" y="150"/>
                        </a:lnTo>
                        <a:lnTo>
                          <a:pt x="408" y="202"/>
                        </a:lnTo>
                        <a:lnTo>
                          <a:pt x="370" y="266"/>
                        </a:lnTo>
                        <a:lnTo>
                          <a:pt x="516" y="253"/>
                        </a:lnTo>
                        <a:lnTo>
                          <a:pt x="610" y="258"/>
                        </a:lnTo>
                        <a:lnTo>
                          <a:pt x="623" y="352"/>
                        </a:lnTo>
                        <a:lnTo>
                          <a:pt x="580" y="447"/>
                        </a:lnTo>
                        <a:lnTo>
                          <a:pt x="464" y="481"/>
                        </a:lnTo>
                        <a:lnTo>
                          <a:pt x="348" y="464"/>
                        </a:lnTo>
                        <a:lnTo>
                          <a:pt x="249" y="507"/>
                        </a:lnTo>
                        <a:lnTo>
                          <a:pt x="172" y="451"/>
                        </a:lnTo>
                        <a:lnTo>
                          <a:pt x="77" y="374"/>
                        </a:lnTo>
                        <a:lnTo>
                          <a:pt x="0" y="344"/>
                        </a:lnTo>
                        <a:lnTo>
                          <a:pt x="0" y="29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  <p:sp>
                <p:nvSpPr>
                  <p:cNvPr id="59" name="Freeform 57">
                    <a:extLst>
                      <a:ext uri="{FF2B5EF4-FFF2-40B4-BE49-F238E27FC236}">
                        <a16:creationId xmlns:a16="http://schemas.microsoft.com/office/drawing/2014/main" id="{496AFF22-7303-10BE-9799-DC515D3B52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86663" y="19050"/>
                    <a:ext cx="341313" cy="334963"/>
                  </a:xfrm>
                  <a:custGeom>
                    <a:avLst/>
                    <a:gdLst>
                      <a:gd name="T0" fmla="*/ 13 w 1911"/>
                      <a:gd name="T1" fmla="*/ 1848 h 1870"/>
                      <a:gd name="T2" fmla="*/ 139 w 1911"/>
                      <a:gd name="T3" fmla="*/ 1870 h 1870"/>
                      <a:gd name="T4" fmla="*/ 222 w 1911"/>
                      <a:gd name="T5" fmla="*/ 1787 h 1870"/>
                      <a:gd name="T6" fmla="*/ 229 w 1911"/>
                      <a:gd name="T7" fmla="*/ 1633 h 1870"/>
                      <a:gd name="T8" fmla="*/ 312 w 1911"/>
                      <a:gd name="T9" fmla="*/ 1475 h 1870"/>
                      <a:gd name="T10" fmla="*/ 515 w 1911"/>
                      <a:gd name="T11" fmla="*/ 1325 h 1870"/>
                      <a:gd name="T12" fmla="*/ 651 w 1911"/>
                      <a:gd name="T13" fmla="*/ 1103 h 1870"/>
                      <a:gd name="T14" fmla="*/ 763 w 1911"/>
                      <a:gd name="T15" fmla="*/ 1031 h 1870"/>
                      <a:gd name="T16" fmla="*/ 1012 w 1911"/>
                      <a:gd name="T17" fmla="*/ 1020 h 1870"/>
                      <a:gd name="T18" fmla="*/ 1166 w 1911"/>
                      <a:gd name="T19" fmla="*/ 922 h 1870"/>
                      <a:gd name="T20" fmla="*/ 1249 w 1911"/>
                      <a:gd name="T21" fmla="*/ 809 h 1870"/>
                      <a:gd name="T22" fmla="*/ 1298 w 1911"/>
                      <a:gd name="T23" fmla="*/ 554 h 1870"/>
                      <a:gd name="T24" fmla="*/ 1354 w 1911"/>
                      <a:gd name="T25" fmla="*/ 433 h 1870"/>
                      <a:gd name="T26" fmla="*/ 1433 w 1911"/>
                      <a:gd name="T27" fmla="*/ 396 h 1870"/>
                      <a:gd name="T28" fmla="*/ 1501 w 1911"/>
                      <a:gd name="T29" fmla="*/ 414 h 1870"/>
                      <a:gd name="T30" fmla="*/ 1538 w 1911"/>
                      <a:gd name="T31" fmla="*/ 535 h 1870"/>
                      <a:gd name="T32" fmla="*/ 1553 w 1911"/>
                      <a:gd name="T33" fmla="*/ 587 h 1870"/>
                      <a:gd name="T34" fmla="*/ 1625 w 1911"/>
                      <a:gd name="T35" fmla="*/ 580 h 1870"/>
                      <a:gd name="T36" fmla="*/ 1771 w 1911"/>
                      <a:gd name="T37" fmla="*/ 298 h 1870"/>
                      <a:gd name="T38" fmla="*/ 1911 w 1911"/>
                      <a:gd name="T39" fmla="*/ 236 h 1870"/>
                      <a:gd name="T40" fmla="*/ 1687 w 1911"/>
                      <a:gd name="T41" fmla="*/ 0 h 1870"/>
                      <a:gd name="T42" fmla="*/ 1564 w 1911"/>
                      <a:gd name="T43" fmla="*/ 183 h 1870"/>
                      <a:gd name="T44" fmla="*/ 1064 w 1911"/>
                      <a:gd name="T45" fmla="*/ 426 h 1870"/>
                      <a:gd name="T46" fmla="*/ 874 w 1911"/>
                      <a:gd name="T47" fmla="*/ 778 h 1870"/>
                      <a:gd name="T48" fmla="*/ 275 w 1911"/>
                      <a:gd name="T49" fmla="*/ 993 h 1870"/>
                      <a:gd name="T50" fmla="*/ 187 w 1911"/>
                      <a:gd name="T51" fmla="*/ 1063 h 1870"/>
                      <a:gd name="T52" fmla="*/ 0 w 1911"/>
                      <a:gd name="T53" fmla="*/ 1479 h 1870"/>
                      <a:gd name="T54" fmla="*/ 13 w 1911"/>
                      <a:gd name="T55" fmla="*/ 1848 h 18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911" h="1870">
                        <a:moveTo>
                          <a:pt x="13" y="1848"/>
                        </a:moveTo>
                        <a:lnTo>
                          <a:pt x="139" y="1870"/>
                        </a:lnTo>
                        <a:lnTo>
                          <a:pt x="222" y="1787"/>
                        </a:lnTo>
                        <a:lnTo>
                          <a:pt x="229" y="1633"/>
                        </a:lnTo>
                        <a:lnTo>
                          <a:pt x="312" y="1475"/>
                        </a:lnTo>
                        <a:lnTo>
                          <a:pt x="515" y="1325"/>
                        </a:lnTo>
                        <a:lnTo>
                          <a:pt x="651" y="1103"/>
                        </a:lnTo>
                        <a:lnTo>
                          <a:pt x="763" y="1031"/>
                        </a:lnTo>
                        <a:lnTo>
                          <a:pt x="1012" y="1020"/>
                        </a:lnTo>
                        <a:lnTo>
                          <a:pt x="1166" y="922"/>
                        </a:lnTo>
                        <a:lnTo>
                          <a:pt x="1249" y="809"/>
                        </a:lnTo>
                        <a:lnTo>
                          <a:pt x="1298" y="554"/>
                        </a:lnTo>
                        <a:lnTo>
                          <a:pt x="1354" y="433"/>
                        </a:lnTo>
                        <a:lnTo>
                          <a:pt x="1433" y="396"/>
                        </a:lnTo>
                        <a:lnTo>
                          <a:pt x="1501" y="414"/>
                        </a:lnTo>
                        <a:lnTo>
                          <a:pt x="1538" y="535"/>
                        </a:lnTo>
                        <a:lnTo>
                          <a:pt x="1553" y="587"/>
                        </a:lnTo>
                        <a:lnTo>
                          <a:pt x="1625" y="580"/>
                        </a:lnTo>
                        <a:lnTo>
                          <a:pt x="1771" y="298"/>
                        </a:lnTo>
                        <a:lnTo>
                          <a:pt x="1911" y="236"/>
                        </a:lnTo>
                        <a:lnTo>
                          <a:pt x="1687" y="0"/>
                        </a:lnTo>
                        <a:lnTo>
                          <a:pt x="1564" y="183"/>
                        </a:lnTo>
                        <a:lnTo>
                          <a:pt x="1064" y="426"/>
                        </a:lnTo>
                        <a:cubicBezTo>
                          <a:pt x="1064" y="426"/>
                          <a:pt x="863" y="798"/>
                          <a:pt x="874" y="778"/>
                        </a:cubicBezTo>
                        <a:cubicBezTo>
                          <a:pt x="884" y="758"/>
                          <a:pt x="275" y="993"/>
                          <a:pt x="275" y="993"/>
                        </a:cubicBezTo>
                        <a:lnTo>
                          <a:pt x="187" y="1063"/>
                        </a:lnTo>
                        <a:lnTo>
                          <a:pt x="0" y="1479"/>
                        </a:lnTo>
                        <a:lnTo>
                          <a:pt x="13" y="18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v-SE" dirty="0"/>
                  </a:p>
                </p:txBody>
              </p:sp>
            </p:grpSp>
          </p:grpSp>
        </p:grp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5CF1B9C9-DC5B-D204-F506-73ED5D3992E4}"/>
                </a:ext>
              </a:extLst>
            </p:cNvPr>
            <p:cNvSpPr>
              <a:spLocks/>
            </p:cNvSpPr>
            <p:nvPr/>
          </p:nvSpPr>
          <p:spPr bwMode="gray">
            <a:xfrm>
              <a:off x="3700463" y="2261540"/>
              <a:ext cx="1847576" cy="4453019"/>
            </a:xfrm>
            <a:custGeom>
              <a:avLst/>
              <a:gdLst>
                <a:gd name="T0" fmla="*/ 246 w 10306"/>
                <a:gd name="T1" fmla="*/ 25199 h 25199"/>
                <a:gd name="T2" fmla="*/ 141 w 10306"/>
                <a:gd name="T3" fmla="*/ 22315 h 25199"/>
                <a:gd name="T4" fmla="*/ 102 w 10306"/>
                <a:gd name="T5" fmla="*/ 21433 h 25199"/>
                <a:gd name="T6" fmla="*/ 0 w 10306"/>
                <a:gd name="T7" fmla="*/ 20168 h 25199"/>
                <a:gd name="T8" fmla="*/ 383 w 10306"/>
                <a:gd name="T9" fmla="*/ 18997 h 25199"/>
                <a:gd name="T10" fmla="*/ 703 w 10306"/>
                <a:gd name="T11" fmla="*/ 18396 h 25199"/>
                <a:gd name="T12" fmla="*/ 820 w 10306"/>
                <a:gd name="T13" fmla="*/ 18224 h 25199"/>
                <a:gd name="T14" fmla="*/ 1382 w 10306"/>
                <a:gd name="T15" fmla="*/ 17724 h 25199"/>
                <a:gd name="T16" fmla="*/ 1609 w 10306"/>
                <a:gd name="T17" fmla="*/ 17303 h 25199"/>
                <a:gd name="T18" fmla="*/ 1765 w 10306"/>
                <a:gd name="T19" fmla="*/ 16428 h 25199"/>
                <a:gd name="T20" fmla="*/ 1859 w 10306"/>
                <a:gd name="T21" fmla="*/ 16021 h 25199"/>
                <a:gd name="T22" fmla="*/ 2264 w 10306"/>
                <a:gd name="T23" fmla="*/ 14539 h 25199"/>
                <a:gd name="T24" fmla="*/ 2772 w 10306"/>
                <a:gd name="T25" fmla="*/ 12978 h 25199"/>
                <a:gd name="T26" fmla="*/ 3592 w 10306"/>
                <a:gd name="T27" fmla="*/ 11416 h 25199"/>
                <a:gd name="T28" fmla="*/ 4388 w 10306"/>
                <a:gd name="T29" fmla="*/ 10854 h 25199"/>
                <a:gd name="T30" fmla="*/ 4613 w 10306"/>
                <a:gd name="T31" fmla="*/ 10521 h 25199"/>
                <a:gd name="T32" fmla="*/ 4864 w 10306"/>
                <a:gd name="T33" fmla="*/ 10097 h 25199"/>
                <a:gd name="T34" fmla="*/ 5161 w 10306"/>
                <a:gd name="T35" fmla="*/ 9714 h 25199"/>
                <a:gd name="T36" fmla="*/ 5270 w 10306"/>
                <a:gd name="T37" fmla="*/ 9472 h 25199"/>
                <a:gd name="T38" fmla="*/ 5565 w 10306"/>
                <a:gd name="T39" fmla="*/ 8294 h 25199"/>
                <a:gd name="T40" fmla="*/ 5747 w 10306"/>
                <a:gd name="T41" fmla="*/ 8020 h 25199"/>
                <a:gd name="T42" fmla="*/ 7136 w 10306"/>
                <a:gd name="T43" fmla="*/ 6857 h 25199"/>
                <a:gd name="T44" fmla="*/ 8361 w 10306"/>
                <a:gd name="T45" fmla="*/ 6087 h 25199"/>
                <a:gd name="T46" fmla="*/ 8932 w 10306"/>
                <a:gd name="T47" fmla="*/ 5760 h 25199"/>
                <a:gd name="T48" fmla="*/ 9182 w 10306"/>
                <a:gd name="T49" fmla="*/ 5443 h 25199"/>
                <a:gd name="T50" fmla="*/ 9471 w 10306"/>
                <a:gd name="T51" fmla="*/ 4639 h 25199"/>
                <a:gd name="T52" fmla="*/ 9642 w 10306"/>
                <a:gd name="T53" fmla="*/ 4132 h 25199"/>
                <a:gd name="T54" fmla="*/ 9791 w 10306"/>
                <a:gd name="T55" fmla="*/ 3257 h 25199"/>
                <a:gd name="T56" fmla="*/ 9853 w 10306"/>
                <a:gd name="T57" fmla="*/ 2812 h 25199"/>
                <a:gd name="T58" fmla="*/ 9760 w 10306"/>
                <a:gd name="T59" fmla="*/ 2531 h 25199"/>
                <a:gd name="T60" fmla="*/ 9611 w 10306"/>
                <a:gd name="T61" fmla="*/ 2242 h 25199"/>
                <a:gd name="T62" fmla="*/ 9596 w 10306"/>
                <a:gd name="T63" fmla="*/ 1696 h 25199"/>
                <a:gd name="T64" fmla="*/ 9705 w 10306"/>
                <a:gd name="T65" fmla="*/ 1306 h 25199"/>
                <a:gd name="T66" fmla="*/ 9963 w 10306"/>
                <a:gd name="T67" fmla="*/ 665 h 25199"/>
                <a:gd name="T68" fmla="*/ 10212 w 10306"/>
                <a:gd name="T69" fmla="*/ 322 h 25199"/>
                <a:gd name="T70" fmla="*/ 10306 w 10306"/>
                <a:gd name="T71" fmla="*/ 0 h 25199"/>
                <a:gd name="connsiteX0" fmla="*/ 246 w 10306"/>
                <a:gd name="connsiteY0" fmla="*/ 25113 h 25113"/>
                <a:gd name="connsiteX1" fmla="*/ 141 w 10306"/>
                <a:gd name="connsiteY1" fmla="*/ 22315 h 25113"/>
                <a:gd name="connsiteX2" fmla="*/ 102 w 10306"/>
                <a:gd name="connsiteY2" fmla="*/ 21433 h 25113"/>
                <a:gd name="connsiteX3" fmla="*/ 0 w 10306"/>
                <a:gd name="connsiteY3" fmla="*/ 20168 h 25113"/>
                <a:gd name="connsiteX4" fmla="*/ 383 w 10306"/>
                <a:gd name="connsiteY4" fmla="*/ 18997 h 25113"/>
                <a:gd name="connsiteX5" fmla="*/ 703 w 10306"/>
                <a:gd name="connsiteY5" fmla="*/ 18396 h 25113"/>
                <a:gd name="connsiteX6" fmla="*/ 820 w 10306"/>
                <a:gd name="connsiteY6" fmla="*/ 18224 h 25113"/>
                <a:gd name="connsiteX7" fmla="*/ 1382 w 10306"/>
                <a:gd name="connsiteY7" fmla="*/ 17724 h 25113"/>
                <a:gd name="connsiteX8" fmla="*/ 1609 w 10306"/>
                <a:gd name="connsiteY8" fmla="*/ 17303 h 25113"/>
                <a:gd name="connsiteX9" fmla="*/ 1765 w 10306"/>
                <a:gd name="connsiteY9" fmla="*/ 16428 h 25113"/>
                <a:gd name="connsiteX10" fmla="*/ 1859 w 10306"/>
                <a:gd name="connsiteY10" fmla="*/ 16021 h 25113"/>
                <a:gd name="connsiteX11" fmla="*/ 2264 w 10306"/>
                <a:gd name="connsiteY11" fmla="*/ 14539 h 25113"/>
                <a:gd name="connsiteX12" fmla="*/ 2772 w 10306"/>
                <a:gd name="connsiteY12" fmla="*/ 12978 h 25113"/>
                <a:gd name="connsiteX13" fmla="*/ 3592 w 10306"/>
                <a:gd name="connsiteY13" fmla="*/ 11416 h 25113"/>
                <a:gd name="connsiteX14" fmla="*/ 4388 w 10306"/>
                <a:gd name="connsiteY14" fmla="*/ 10854 h 25113"/>
                <a:gd name="connsiteX15" fmla="*/ 4613 w 10306"/>
                <a:gd name="connsiteY15" fmla="*/ 10521 h 25113"/>
                <a:gd name="connsiteX16" fmla="*/ 4864 w 10306"/>
                <a:gd name="connsiteY16" fmla="*/ 10097 h 25113"/>
                <a:gd name="connsiteX17" fmla="*/ 5161 w 10306"/>
                <a:gd name="connsiteY17" fmla="*/ 9714 h 25113"/>
                <a:gd name="connsiteX18" fmla="*/ 5270 w 10306"/>
                <a:gd name="connsiteY18" fmla="*/ 9472 h 25113"/>
                <a:gd name="connsiteX19" fmla="*/ 5565 w 10306"/>
                <a:gd name="connsiteY19" fmla="*/ 8294 h 25113"/>
                <a:gd name="connsiteX20" fmla="*/ 5747 w 10306"/>
                <a:gd name="connsiteY20" fmla="*/ 8020 h 25113"/>
                <a:gd name="connsiteX21" fmla="*/ 7136 w 10306"/>
                <a:gd name="connsiteY21" fmla="*/ 6857 h 25113"/>
                <a:gd name="connsiteX22" fmla="*/ 8361 w 10306"/>
                <a:gd name="connsiteY22" fmla="*/ 6087 h 25113"/>
                <a:gd name="connsiteX23" fmla="*/ 8932 w 10306"/>
                <a:gd name="connsiteY23" fmla="*/ 5760 h 25113"/>
                <a:gd name="connsiteX24" fmla="*/ 9182 w 10306"/>
                <a:gd name="connsiteY24" fmla="*/ 5443 h 25113"/>
                <a:gd name="connsiteX25" fmla="*/ 9471 w 10306"/>
                <a:gd name="connsiteY25" fmla="*/ 4639 h 25113"/>
                <a:gd name="connsiteX26" fmla="*/ 9642 w 10306"/>
                <a:gd name="connsiteY26" fmla="*/ 4132 h 25113"/>
                <a:gd name="connsiteX27" fmla="*/ 9791 w 10306"/>
                <a:gd name="connsiteY27" fmla="*/ 3257 h 25113"/>
                <a:gd name="connsiteX28" fmla="*/ 9853 w 10306"/>
                <a:gd name="connsiteY28" fmla="*/ 2812 h 25113"/>
                <a:gd name="connsiteX29" fmla="*/ 9760 w 10306"/>
                <a:gd name="connsiteY29" fmla="*/ 2531 h 25113"/>
                <a:gd name="connsiteX30" fmla="*/ 9611 w 10306"/>
                <a:gd name="connsiteY30" fmla="*/ 2242 h 25113"/>
                <a:gd name="connsiteX31" fmla="*/ 9596 w 10306"/>
                <a:gd name="connsiteY31" fmla="*/ 1696 h 25113"/>
                <a:gd name="connsiteX32" fmla="*/ 9705 w 10306"/>
                <a:gd name="connsiteY32" fmla="*/ 1306 h 25113"/>
                <a:gd name="connsiteX33" fmla="*/ 9963 w 10306"/>
                <a:gd name="connsiteY33" fmla="*/ 665 h 25113"/>
                <a:gd name="connsiteX34" fmla="*/ 10212 w 10306"/>
                <a:gd name="connsiteY34" fmla="*/ 322 h 25113"/>
                <a:gd name="connsiteX35" fmla="*/ 10306 w 10306"/>
                <a:gd name="connsiteY35" fmla="*/ 0 h 25113"/>
                <a:gd name="connsiteX0" fmla="*/ 246 w 10306"/>
                <a:gd name="connsiteY0" fmla="*/ 25182 h 25182"/>
                <a:gd name="connsiteX1" fmla="*/ 141 w 10306"/>
                <a:gd name="connsiteY1" fmla="*/ 22315 h 25182"/>
                <a:gd name="connsiteX2" fmla="*/ 102 w 10306"/>
                <a:gd name="connsiteY2" fmla="*/ 21433 h 25182"/>
                <a:gd name="connsiteX3" fmla="*/ 0 w 10306"/>
                <a:gd name="connsiteY3" fmla="*/ 20168 h 25182"/>
                <a:gd name="connsiteX4" fmla="*/ 383 w 10306"/>
                <a:gd name="connsiteY4" fmla="*/ 18997 h 25182"/>
                <a:gd name="connsiteX5" fmla="*/ 703 w 10306"/>
                <a:gd name="connsiteY5" fmla="*/ 18396 h 25182"/>
                <a:gd name="connsiteX6" fmla="*/ 820 w 10306"/>
                <a:gd name="connsiteY6" fmla="*/ 18224 h 25182"/>
                <a:gd name="connsiteX7" fmla="*/ 1382 w 10306"/>
                <a:gd name="connsiteY7" fmla="*/ 17724 h 25182"/>
                <a:gd name="connsiteX8" fmla="*/ 1609 w 10306"/>
                <a:gd name="connsiteY8" fmla="*/ 17303 h 25182"/>
                <a:gd name="connsiteX9" fmla="*/ 1765 w 10306"/>
                <a:gd name="connsiteY9" fmla="*/ 16428 h 25182"/>
                <a:gd name="connsiteX10" fmla="*/ 1859 w 10306"/>
                <a:gd name="connsiteY10" fmla="*/ 16021 h 25182"/>
                <a:gd name="connsiteX11" fmla="*/ 2264 w 10306"/>
                <a:gd name="connsiteY11" fmla="*/ 14539 h 25182"/>
                <a:gd name="connsiteX12" fmla="*/ 2772 w 10306"/>
                <a:gd name="connsiteY12" fmla="*/ 12978 h 25182"/>
                <a:gd name="connsiteX13" fmla="*/ 3592 w 10306"/>
                <a:gd name="connsiteY13" fmla="*/ 11416 h 25182"/>
                <a:gd name="connsiteX14" fmla="*/ 4388 w 10306"/>
                <a:gd name="connsiteY14" fmla="*/ 10854 h 25182"/>
                <a:gd name="connsiteX15" fmla="*/ 4613 w 10306"/>
                <a:gd name="connsiteY15" fmla="*/ 10521 h 25182"/>
                <a:gd name="connsiteX16" fmla="*/ 4864 w 10306"/>
                <a:gd name="connsiteY16" fmla="*/ 10097 h 25182"/>
                <a:gd name="connsiteX17" fmla="*/ 5161 w 10306"/>
                <a:gd name="connsiteY17" fmla="*/ 9714 h 25182"/>
                <a:gd name="connsiteX18" fmla="*/ 5270 w 10306"/>
                <a:gd name="connsiteY18" fmla="*/ 9472 h 25182"/>
                <a:gd name="connsiteX19" fmla="*/ 5565 w 10306"/>
                <a:gd name="connsiteY19" fmla="*/ 8294 h 25182"/>
                <a:gd name="connsiteX20" fmla="*/ 5747 w 10306"/>
                <a:gd name="connsiteY20" fmla="*/ 8020 h 25182"/>
                <a:gd name="connsiteX21" fmla="*/ 7136 w 10306"/>
                <a:gd name="connsiteY21" fmla="*/ 6857 h 25182"/>
                <a:gd name="connsiteX22" fmla="*/ 8361 w 10306"/>
                <a:gd name="connsiteY22" fmla="*/ 6087 h 25182"/>
                <a:gd name="connsiteX23" fmla="*/ 8932 w 10306"/>
                <a:gd name="connsiteY23" fmla="*/ 5760 h 25182"/>
                <a:gd name="connsiteX24" fmla="*/ 9182 w 10306"/>
                <a:gd name="connsiteY24" fmla="*/ 5443 h 25182"/>
                <a:gd name="connsiteX25" fmla="*/ 9471 w 10306"/>
                <a:gd name="connsiteY25" fmla="*/ 4639 h 25182"/>
                <a:gd name="connsiteX26" fmla="*/ 9642 w 10306"/>
                <a:gd name="connsiteY26" fmla="*/ 4132 h 25182"/>
                <a:gd name="connsiteX27" fmla="*/ 9791 w 10306"/>
                <a:gd name="connsiteY27" fmla="*/ 3257 h 25182"/>
                <a:gd name="connsiteX28" fmla="*/ 9853 w 10306"/>
                <a:gd name="connsiteY28" fmla="*/ 2812 h 25182"/>
                <a:gd name="connsiteX29" fmla="*/ 9760 w 10306"/>
                <a:gd name="connsiteY29" fmla="*/ 2531 h 25182"/>
                <a:gd name="connsiteX30" fmla="*/ 9611 w 10306"/>
                <a:gd name="connsiteY30" fmla="*/ 2242 h 25182"/>
                <a:gd name="connsiteX31" fmla="*/ 9596 w 10306"/>
                <a:gd name="connsiteY31" fmla="*/ 1696 h 25182"/>
                <a:gd name="connsiteX32" fmla="*/ 9705 w 10306"/>
                <a:gd name="connsiteY32" fmla="*/ 1306 h 25182"/>
                <a:gd name="connsiteX33" fmla="*/ 9963 w 10306"/>
                <a:gd name="connsiteY33" fmla="*/ 665 h 25182"/>
                <a:gd name="connsiteX34" fmla="*/ 10212 w 10306"/>
                <a:gd name="connsiteY34" fmla="*/ 322 h 25182"/>
                <a:gd name="connsiteX35" fmla="*/ 10306 w 10306"/>
                <a:gd name="connsiteY35" fmla="*/ 0 h 25182"/>
                <a:gd name="connsiteX0" fmla="*/ 246 w 10306"/>
                <a:gd name="connsiteY0" fmla="*/ 25113 h 25113"/>
                <a:gd name="connsiteX1" fmla="*/ 141 w 10306"/>
                <a:gd name="connsiteY1" fmla="*/ 22315 h 25113"/>
                <a:gd name="connsiteX2" fmla="*/ 102 w 10306"/>
                <a:gd name="connsiteY2" fmla="*/ 21433 h 25113"/>
                <a:gd name="connsiteX3" fmla="*/ 0 w 10306"/>
                <a:gd name="connsiteY3" fmla="*/ 20168 h 25113"/>
                <a:gd name="connsiteX4" fmla="*/ 383 w 10306"/>
                <a:gd name="connsiteY4" fmla="*/ 18997 h 25113"/>
                <a:gd name="connsiteX5" fmla="*/ 703 w 10306"/>
                <a:gd name="connsiteY5" fmla="*/ 18396 h 25113"/>
                <a:gd name="connsiteX6" fmla="*/ 820 w 10306"/>
                <a:gd name="connsiteY6" fmla="*/ 18224 h 25113"/>
                <a:gd name="connsiteX7" fmla="*/ 1382 w 10306"/>
                <a:gd name="connsiteY7" fmla="*/ 17724 h 25113"/>
                <a:gd name="connsiteX8" fmla="*/ 1609 w 10306"/>
                <a:gd name="connsiteY8" fmla="*/ 17303 h 25113"/>
                <a:gd name="connsiteX9" fmla="*/ 1765 w 10306"/>
                <a:gd name="connsiteY9" fmla="*/ 16428 h 25113"/>
                <a:gd name="connsiteX10" fmla="*/ 1859 w 10306"/>
                <a:gd name="connsiteY10" fmla="*/ 16021 h 25113"/>
                <a:gd name="connsiteX11" fmla="*/ 2264 w 10306"/>
                <a:gd name="connsiteY11" fmla="*/ 14539 h 25113"/>
                <a:gd name="connsiteX12" fmla="*/ 2772 w 10306"/>
                <a:gd name="connsiteY12" fmla="*/ 12978 h 25113"/>
                <a:gd name="connsiteX13" fmla="*/ 3592 w 10306"/>
                <a:gd name="connsiteY13" fmla="*/ 11416 h 25113"/>
                <a:gd name="connsiteX14" fmla="*/ 4388 w 10306"/>
                <a:gd name="connsiteY14" fmla="*/ 10854 h 25113"/>
                <a:gd name="connsiteX15" fmla="*/ 4613 w 10306"/>
                <a:gd name="connsiteY15" fmla="*/ 10521 h 25113"/>
                <a:gd name="connsiteX16" fmla="*/ 4864 w 10306"/>
                <a:gd name="connsiteY16" fmla="*/ 10097 h 25113"/>
                <a:gd name="connsiteX17" fmla="*/ 5161 w 10306"/>
                <a:gd name="connsiteY17" fmla="*/ 9714 h 25113"/>
                <a:gd name="connsiteX18" fmla="*/ 5270 w 10306"/>
                <a:gd name="connsiteY18" fmla="*/ 9472 h 25113"/>
                <a:gd name="connsiteX19" fmla="*/ 5565 w 10306"/>
                <a:gd name="connsiteY19" fmla="*/ 8294 h 25113"/>
                <a:gd name="connsiteX20" fmla="*/ 5747 w 10306"/>
                <a:gd name="connsiteY20" fmla="*/ 8020 h 25113"/>
                <a:gd name="connsiteX21" fmla="*/ 7136 w 10306"/>
                <a:gd name="connsiteY21" fmla="*/ 6857 h 25113"/>
                <a:gd name="connsiteX22" fmla="*/ 8361 w 10306"/>
                <a:gd name="connsiteY22" fmla="*/ 6087 h 25113"/>
                <a:gd name="connsiteX23" fmla="*/ 8932 w 10306"/>
                <a:gd name="connsiteY23" fmla="*/ 5760 h 25113"/>
                <a:gd name="connsiteX24" fmla="*/ 9182 w 10306"/>
                <a:gd name="connsiteY24" fmla="*/ 5443 h 25113"/>
                <a:gd name="connsiteX25" fmla="*/ 9471 w 10306"/>
                <a:gd name="connsiteY25" fmla="*/ 4639 h 25113"/>
                <a:gd name="connsiteX26" fmla="*/ 9642 w 10306"/>
                <a:gd name="connsiteY26" fmla="*/ 4132 h 25113"/>
                <a:gd name="connsiteX27" fmla="*/ 9791 w 10306"/>
                <a:gd name="connsiteY27" fmla="*/ 3257 h 25113"/>
                <a:gd name="connsiteX28" fmla="*/ 9853 w 10306"/>
                <a:gd name="connsiteY28" fmla="*/ 2812 h 25113"/>
                <a:gd name="connsiteX29" fmla="*/ 9760 w 10306"/>
                <a:gd name="connsiteY29" fmla="*/ 2531 h 25113"/>
                <a:gd name="connsiteX30" fmla="*/ 9611 w 10306"/>
                <a:gd name="connsiteY30" fmla="*/ 2242 h 25113"/>
                <a:gd name="connsiteX31" fmla="*/ 9596 w 10306"/>
                <a:gd name="connsiteY31" fmla="*/ 1696 h 25113"/>
                <a:gd name="connsiteX32" fmla="*/ 9705 w 10306"/>
                <a:gd name="connsiteY32" fmla="*/ 1306 h 25113"/>
                <a:gd name="connsiteX33" fmla="*/ 9963 w 10306"/>
                <a:gd name="connsiteY33" fmla="*/ 665 h 25113"/>
                <a:gd name="connsiteX34" fmla="*/ 10212 w 10306"/>
                <a:gd name="connsiteY34" fmla="*/ 322 h 25113"/>
                <a:gd name="connsiteX35" fmla="*/ 10306 w 10306"/>
                <a:gd name="connsiteY35" fmla="*/ 0 h 25113"/>
                <a:gd name="connsiteX0" fmla="*/ 246 w 10306"/>
                <a:gd name="connsiteY0" fmla="*/ 25027 h 25027"/>
                <a:gd name="connsiteX1" fmla="*/ 141 w 10306"/>
                <a:gd name="connsiteY1" fmla="*/ 22315 h 25027"/>
                <a:gd name="connsiteX2" fmla="*/ 102 w 10306"/>
                <a:gd name="connsiteY2" fmla="*/ 21433 h 25027"/>
                <a:gd name="connsiteX3" fmla="*/ 0 w 10306"/>
                <a:gd name="connsiteY3" fmla="*/ 20168 h 25027"/>
                <a:gd name="connsiteX4" fmla="*/ 383 w 10306"/>
                <a:gd name="connsiteY4" fmla="*/ 18997 h 25027"/>
                <a:gd name="connsiteX5" fmla="*/ 703 w 10306"/>
                <a:gd name="connsiteY5" fmla="*/ 18396 h 25027"/>
                <a:gd name="connsiteX6" fmla="*/ 820 w 10306"/>
                <a:gd name="connsiteY6" fmla="*/ 18224 h 25027"/>
                <a:gd name="connsiteX7" fmla="*/ 1382 w 10306"/>
                <a:gd name="connsiteY7" fmla="*/ 17724 h 25027"/>
                <a:gd name="connsiteX8" fmla="*/ 1609 w 10306"/>
                <a:gd name="connsiteY8" fmla="*/ 17303 h 25027"/>
                <a:gd name="connsiteX9" fmla="*/ 1765 w 10306"/>
                <a:gd name="connsiteY9" fmla="*/ 16428 h 25027"/>
                <a:gd name="connsiteX10" fmla="*/ 1859 w 10306"/>
                <a:gd name="connsiteY10" fmla="*/ 16021 h 25027"/>
                <a:gd name="connsiteX11" fmla="*/ 2264 w 10306"/>
                <a:gd name="connsiteY11" fmla="*/ 14539 h 25027"/>
                <a:gd name="connsiteX12" fmla="*/ 2772 w 10306"/>
                <a:gd name="connsiteY12" fmla="*/ 12978 h 25027"/>
                <a:gd name="connsiteX13" fmla="*/ 3592 w 10306"/>
                <a:gd name="connsiteY13" fmla="*/ 11416 h 25027"/>
                <a:gd name="connsiteX14" fmla="*/ 4388 w 10306"/>
                <a:gd name="connsiteY14" fmla="*/ 10854 h 25027"/>
                <a:gd name="connsiteX15" fmla="*/ 4613 w 10306"/>
                <a:gd name="connsiteY15" fmla="*/ 10521 h 25027"/>
                <a:gd name="connsiteX16" fmla="*/ 4864 w 10306"/>
                <a:gd name="connsiteY16" fmla="*/ 10097 h 25027"/>
                <a:gd name="connsiteX17" fmla="*/ 5161 w 10306"/>
                <a:gd name="connsiteY17" fmla="*/ 9714 h 25027"/>
                <a:gd name="connsiteX18" fmla="*/ 5270 w 10306"/>
                <a:gd name="connsiteY18" fmla="*/ 9472 h 25027"/>
                <a:gd name="connsiteX19" fmla="*/ 5565 w 10306"/>
                <a:gd name="connsiteY19" fmla="*/ 8294 h 25027"/>
                <a:gd name="connsiteX20" fmla="*/ 5747 w 10306"/>
                <a:gd name="connsiteY20" fmla="*/ 8020 h 25027"/>
                <a:gd name="connsiteX21" fmla="*/ 7136 w 10306"/>
                <a:gd name="connsiteY21" fmla="*/ 6857 h 25027"/>
                <a:gd name="connsiteX22" fmla="*/ 8361 w 10306"/>
                <a:gd name="connsiteY22" fmla="*/ 6087 h 25027"/>
                <a:gd name="connsiteX23" fmla="*/ 8932 w 10306"/>
                <a:gd name="connsiteY23" fmla="*/ 5760 h 25027"/>
                <a:gd name="connsiteX24" fmla="*/ 9182 w 10306"/>
                <a:gd name="connsiteY24" fmla="*/ 5443 h 25027"/>
                <a:gd name="connsiteX25" fmla="*/ 9471 w 10306"/>
                <a:gd name="connsiteY25" fmla="*/ 4639 h 25027"/>
                <a:gd name="connsiteX26" fmla="*/ 9642 w 10306"/>
                <a:gd name="connsiteY26" fmla="*/ 4132 h 25027"/>
                <a:gd name="connsiteX27" fmla="*/ 9791 w 10306"/>
                <a:gd name="connsiteY27" fmla="*/ 3257 h 25027"/>
                <a:gd name="connsiteX28" fmla="*/ 9853 w 10306"/>
                <a:gd name="connsiteY28" fmla="*/ 2812 h 25027"/>
                <a:gd name="connsiteX29" fmla="*/ 9760 w 10306"/>
                <a:gd name="connsiteY29" fmla="*/ 2531 h 25027"/>
                <a:gd name="connsiteX30" fmla="*/ 9611 w 10306"/>
                <a:gd name="connsiteY30" fmla="*/ 2242 h 25027"/>
                <a:gd name="connsiteX31" fmla="*/ 9596 w 10306"/>
                <a:gd name="connsiteY31" fmla="*/ 1696 h 25027"/>
                <a:gd name="connsiteX32" fmla="*/ 9705 w 10306"/>
                <a:gd name="connsiteY32" fmla="*/ 1306 h 25027"/>
                <a:gd name="connsiteX33" fmla="*/ 9963 w 10306"/>
                <a:gd name="connsiteY33" fmla="*/ 665 h 25027"/>
                <a:gd name="connsiteX34" fmla="*/ 10212 w 10306"/>
                <a:gd name="connsiteY34" fmla="*/ 322 h 25027"/>
                <a:gd name="connsiteX35" fmla="*/ 10306 w 10306"/>
                <a:gd name="connsiteY35" fmla="*/ 0 h 25027"/>
                <a:gd name="connsiteX0" fmla="*/ 246 w 10323"/>
                <a:gd name="connsiteY0" fmla="*/ 24958 h 24958"/>
                <a:gd name="connsiteX1" fmla="*/ 141 w 10323"/>
                <a:gd name="connsiteY1" fmla="*/ 22246 h 24958"/>
                <a:gd name="connsiteX2" fmla="*/ 102 w 10323"/>
                <a:gd name="connsiteY2" fmla="*/ 21364 h 24958"/>
                <a:gd name="connsiteX3" fmla="*/ 0 w 10323"/>
                <a:gd name="connsiteY3" fmla="*/ 20099 h 24958"/>
                <a:gd name="connsiteX4" fmla="*/ 383 w 10323"/>
                <a:gd name="connsiteY4" fmla="*/ 18928 h 24958"/>
                <a:gd name="connsiteX5" fmla="*/ 703 w 10323"/>
                <a:gd name="connsiteY5" fmla="*/ 18327 h 24958"/>
                <a:gd name="connsiteX6" fmla="*/ 820 w 10323"/>
                <a:gd name="connsiteY6" fmla="*/ 18155 h 24958"/>
                <a:gd name="connsiteX7" fmla="*/ 1382 w 10323"/>
                <a:gd name="connsiteY7" fmla="*/ 17655 h 24958"/>
                <a:gd name="connsiteX8" fmla="*/ 1609 w 10323"/>
                <a:gd name="connsiteY8" fmla="*/ 17234 h 24958"/>
                <a:gd name="connsiteX9" fmla="*/ 1765 w 10323"/>
                <a:gd name="connsiteY9" fmla="*/ 16359 h 24958"/>
                <a:gd name="connsiteX10" fmla="*/ 1859 w 10323"/>
                <a:gd name="connsiteY10" fmla="*/ 15952 h 24958"/>
                <a:gd name="connsiteX11" fmla="*/ 2264 w 10323"/>
                <a:gd name="connsiteY11" fmla="*/ 14470 h 24958"/>
                <a:gd name="connsiteX12" fmla="*/ 2772 w 10323"/>
                <a:gd name="connsiteY12" fmla="*/ 12909 h 24958"/>
                <a:gd name="connsiteX13" fmla="*/ 3592 w 10323"/>
                <a:gd name="connsiteY13" fmla="*/ 11347 h 24958"/>
                <a:gd name="connsiteX14" fmla="*/ 4388 w 10323"/>
                <a:gd name="connsiteY14" fmla="*/ 10785 h 24958"/>
                <a:gd name="connsiteX15" fmla="*/ 4613 w 10323"/>
                <a:gd name="connsiteY15" fmla="*/ 10452 h 24958"/>
                <a:gd name="connsiteX16" fmla="*/ 4864 w 10323"/>
                <a:gd name="connsiteY16" fmla="*/ 10028 h 24958"/>
                <a:gd name="connsiteX17" fmla="*/ 5161 w 10323"/>
                <a:gd name="connsiteY17" fmla="*/ 9645 h 24958"/>
                <a:gd name="connsiteX18" fmla="*/ 5270 w 10323"/>
                <a:gd name="connsiteY18" fmla="*/ 9403 h 24958"/>
                <a:gd name="connsiteX19" fmla="*/ 5565 w 10323"/>
                <a:gd name="connsiteY19" fmla="*/ 8225 h 24958"/>
                <a:gd name="connsiteX20" fmla="*/ 5747 w 10323"/>
                <a:gd name="connsiteY20" fmla="*/ 7951 h 24958"/>
                <a:gd name="connsiteX21" fmla="*/ 7136 w 10323"/>
                <a:gd name="connsiteY21" fmla="*/ 6788 h 24958"/>
                <a:gd name="connsiteX22" fmla="*/ 8361 w 10323"/>
                <a:gd name="connsiteY22" fmla="*/ 6018 h 24958"/>
                <a:gd name="connsiteX23" fmla="*/ 8932 w 10323"/>
                <a:gd name="connsiteY23" fmla="*/ 5691 h 24958"/>
                <a:gd name="connsiteX24" fmla="*/ 9182 w 10323"/>
                <a:gd name="connsiteY24" fmla="*/ 5374 h 24958"/>
                <a:gd name="connsiteX25" fmla="*/ 9471 w 10323"/>
                <a:gd name="connsiteY25" fmla="*/ 4570 h 24958"/>
                <a:gd name="connsiteX26" fmla="*/ 9642 w 10323"/>
                <a:gd name="connsiteY26" fmla="*/ 4063 h 24958"/>
                <a:gd name="connsiteX27" fmla="*/ 9791 w 10323"/>
                <a:gd name="connsiteY27" fmla="*/ 3188 h 24958"/>
                <a:gd name="connsiteX28" fmla="*/ 9853 w 10323"/>
                <a:gd name="connsiteY28" fmla="*/ 2743 h 24958"/>
                <a:gd name="connsiteX29" fmla="*/ 9760 w 10323"/>
                <a:gd name="connsiteY29" fmla="*/ 2462 h 24958"/>
                <a:gd name="connsiteX30" fmla="*/ 9611 w 10323"/>
                <a:gd name="connsiteY30" fmla="*/ 2173 h 24958"/>
                <a:gd name="connsiteX31" fmla="*/ 9596 w 10323"/>
                <a:gd name="connsiteY31" fmla="*/ 1627 h 24958"/>
                <a:gd name="connsiteX32" fmla="*/ 9705 w 10323"/>
                <a:gd name="connsiteY32" fmla="*/ 1237 h 24958"/>
                <a:gd name="connsiteX33" fmla="*/ 9963 w 10323"/>
                <a:gd name="connsiteY33" fmla="*/ 596 h 24958"/>
                <a:gd name="connsiteX34" fmla="*/ 10212 w 10323"/>
                <a:gd name="connsiteY34" fmla="*/ 253 h 24958"/>
                <a:gd name="connsiteX35" fmla="*/ 10323 w 10323"/>
                <a:gd name="connsiteY35" fmla="*/ 0 h 24958"/>
                <a:gd name="connsiteX0" fmla="*/ 246 w 10340"/>
                <a:gd name="connsiteY0" fmla="*/ 24924 h 24924"/>
                <a:gd name="connsiteX1" fmla="*/ 141 w 10340"/>
                <a:gd name="connsiteY1" fmla="*/ 22212 h 24924"/>
                <a:gd name="connsiteX2" fmla="*/ 102 w 10340"/>
                <a:gd name="connsiteY2" fmla="*/ 21330 h 24924"/>
                <a:gd name="connsiteX3" fmla="*/ 0 w 10340"/>
                <a:gd name="connsiteY3" fmla="*/ 20065 h 24924"/>
                <a:gd name="connsiteX4" fmla="*/ 383 w 10340"/>
                <a:gd name="connsiteY4" fmla="*/ 18894 h 24924"/>
                <a:gd name="connsiteX5" fmla="*/ 703 w 10340"/>
                <a:gd name="connsiteY5" fmla="*/ 18293 h 24924"/>
                <a:gd name="connsiteX6" fmla="*/ 820 w 10340"/>
                <a:gd name="connsiteY6" fmla="*/ 18121 h 24924"/>
                <a:gd name="connsiteX7" fmla="*/ 1382 w 10340"/>
                <a:gd name="connsiteY7" fmla="*/ 17621 h 24924"/>
                <a:gd name="connsiteX8" fmla="*/ 1609 w 10340"/>
                <a:gd name="connsiteY8" fmla="*/ 17200 h 24924"/>
                <a:gd name="connsiteX9" fmla="*/ 1765 w 10340"/>
                <a:gd name="connsiteY9" fmla="*/ 16325 h 24924"/>
                <a:gd name="connsiteX10" fmla="*/ 1859 w 10340"/>
                <a:gd name="connsiteY10" fmla="*/ 15918 h 24924"/>
                <a:gd name="connsiteX11" fmla="*/ 2264 w 10340"/>
                <a:gd name="connsiteY11" fmla="*/ 14436 h 24924"/>
                <a:gd name="connsiteX12" fmla="*/ 2772 w 10340"/>
                <a:gd name="connsiteY12" fmla="*/ 12875 h 24924"/>
                <a:gd name="connsiteX13" fmla="*/ 3592 w 10340"/>
                <a:gd name="connsiteY13" fmla="*/ 11313 h 24924"/>
                <a:gd name="connsiteX14" fmla="*/ 4388 w 10340"/>
                <a:gd name="connsiteY14" fmla="*/ 10751 h 24924"/>
                <a:gd name="connsiteX15" fmla="*/ 4613 w 10340"/>
                <a:gd name="connsiteY15" fmla="*/ 10418 h 24924"/>
                <a:gd name="connsiteX16" fmla="*/ 4864 w 10340"/>
                <a:gd name="connsiteY16" fmla="*/ 9994 h 24924"/>
                <a:gd name="connsiteX17" fmla="*/ 5161 w 10340"/>
                <a:gd name="connsiteY17" fmla="*/ 9611 h 24924"/>
                <a:gd name="connsiteX18" fmla="*/ 5270 w 10340"/>
                <a:gd name="connsiteY18" fmla="*/ 9369 h 24924"/>
                <a:gd name="connsiteX19" fmla="*/ 5565 w 10340"/>
                <a:gd name="connsiteY19" fmla="*/ 8191 h 24924"/>
                <a:gd name="connsiteX20" fmla="*/ 5747 w 10340"/>
                <a:gd name="connsiteY20" fmla="*/ 7917 h 24924"/>
                <a:gd name="connsiteX21" fmla="*/ 7136 w 10340"/>
                <a:gd name="connsiteY21" fmla="*/ 6754 h 24924"/>
                <a:gd name="connsiteX22" fmla="*/ 8361 w 10340"/>
                <a:gd name="connsiteY22" fmla="*/ 5984 h 24924"/>
                <a:gd name="connsiteX23" fmla="*/ 8932 w 10340"/>
                <a:gd name="connsiteY23" fmla="*/ 5657 h 24924"/>
                <a:gd name="connsiteX24" fmla="*/ 9182 w 10340"/>
                <a:gd name="connsiteY24" fmla="*/ 5340 h 24924"/>
                <a:gd name="connsiteX25" fmla="*/ 9471 w 10340"/>
                <a:gd name="connsiteY25" fmla="*/ 4536 h 24924"/>
                <a:gd name="connsiteX26" fmla="*/ 9642 w 10340"/>
                <a:gd name="connsiteY26" fmla="*/ 4029 h 24924"/>
                <a:gd name="connsiteX27" fmla="*/ 9791 w 10340"/>
                <a:gd name="connsiteY27" fmla="*/ 3154 h 24924"/>
                <a:gd name="connsiteX28" fmla="*/ 9853 w 10340"/>
                <a:gd name="connsiteY28" fmla="*/ 2709 h 24924"/>
                <a:gd name="connsiteX29" fmla="*/ 9760 w 10340"/>
                <a:gd name="connsiteY29" fmla="*/ 2428 h 24924"/>
                <a:gd name="connsiteX30" fmla="*/ 9611 w 10340"/>
                <a:gd name="connsiteY30" fmla="*/ 2139 h 24924"/>
                <a:gd name="connsiteX31" fmla="*/ 9596 w 10340"/>
                <a:gd name="connsiteY31" fmla="*/ 1593 h 24924"/>
                <a:gd name="connsiteX32" fmla="*/ 9705 w 10340"/>
                <a:gd name="connsiteY32" fmla="*/ 1203 h 24924"/>
                <a:gd name="connsiteX33" fmla="*/ 9963 w 10340"/>
                <a:gd name="connsiteY33" fmla="*/ 562 h 24924"/>
                <a:gd name="connsiteX34" fmla="*/ 10212 w 10340"/>
                <a:gd name="connsiteY34" fmla="*/ 219 h 24924"/>
                <a:gd name="connsiteX35" fmla="*/ 10340 w 10340"/>
                <a:gd name="connsiteY35" fmla="*/ 0 h 2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340" h="24924">
                  <a:moveTo>
                    <a:pt x="246" y="24924"/>
                  </a:moveTo>
                  <a:lnTo>
                    <a:pt x="141" y="22212"/>
                  </a:lnTo>
                  <a:lnTo>
                    <a:pt x="102" y="21330"/>
                  </a:lnTo>
                  <a:lnTo>
                    <a:pt x="0" y="20065"/>
                  </a:lnTo>
                  <a:cubicBezTo>
                    <a:pt x="128" y="19675"/>
                    <a:pt x="255" y="19284"/>
                    <a:pt x="383" y="18894"/>
                  </a:cubicBezTo>
                  <a:lnTo>
                    <a:pt x="703" y="18293"/>
                  </a:lnTo>
                  <a:lnTo>
                    <a:pt x="820" y="18121"/>
                  </a:lnTo>
                  <a:lnTo>
                    <a:pt x="1382" y="17621"/>
                  </a:lnTo>
                  <a:cubicBezTo>
                    <a:pt x="1458" y="17481"/>
                    <a:pt x="1533" y="17340"/>
                    <a:pt x="1609" y="17200"/>
                  </a:cubicBezTo>
                  <a:lnTo>
                    <a:pt x="1765" y="16325"/>
                  </a:lnTo>
                  <a:cubicBezTo>
                    <a:pt x="1796" y="16189"/>
                    <a:pt x="1828" y="16054"/>
                    <a:pt x="1859" y="15918"/>
                  </a:cubicBezTo>
                  <a:lnTo>
                    <a:pt x="2264" y="14436"/>
                  </a:lnTo>
                  <a:lnTo>
                    <a:pt x="2772" y="12875"/>
                  </a:lnTo>
                  <a:lnTo>
                    <a:pt x="3592" y="11313"/>
                  </a:lnTo>
                  <a:lnTo>
                    <a:pt x="4388" y="10751"/>
                  </a:lnTo>
                  <a:lnTo>
                    <a:pt x="4613" y="10418"/>
                  </a:lnTo>
                  <a:cubicBezTo>
                    <a:pt x="4697" y="10277"/>
                    <a:pt x="4780" y="10135"/>
                    <a:pt x="4864" y="9994"/>
                  </a:cubicBezTo>
                  <a:lnTo>
                    <a:pt x="5161" y="9611"/>
                  </a:lnTo>
                  <a:cubicBezTo>
                    <a:pt x="5197" y="9530"/>
                    <a:pt x="5234" y="9450"/>
                    <a:pt x="5270" y="9369"/>
                  </a:cubicBezTo>
                  <a:cubicBezTo>
                    <a:pt x="5368" y="8976"/>
                    <a:pt x="5467" y="8584"/>
                    <a:pt x="5565" y="8191"/>
                  </a:cubicBezTo>
                  <a:cubicBezTo>
                    <a:pt x="5626" y="8100"/>
                    <a:pt x="5686" y="8008"/>
                    <a:pt x="5747" y="7917"/>
                  </a:cubicBezTo>
                  <a:lnTo>
                    <a:pt x="7136" y="6754"/>
                  </a:lnTo>
                  <a:lnTo>
                    <a:pt x="8361" y="5984"/>
                  </a:lnTo>
                  <a:lnTo>
                    <a:pt x="8932" y="5657"/>
                  </a:lnTo>
                  <a:lnTo>
                    <a:pt x="9182" y="5340"/>
                  </a:lnTo>
                  <a:lnTo>
                    <a:pt x="9471" y="4536"/>
                  </a:lnTo>
                  <a:lnTo>
                    <a:pt x="9642" y="4029"/>
                  </a:lnTo>
                  <a:cubicBezTo>
                    <a:pt x="9692" y="3737"/>
                    <a:pt x="9741" y="3446"/>
                    <a:pt x="9791" y="3154"/>
                  </a:cubicBezTo>
                  <a:cubicBezTo>
                    <a:pt x="9812" y="3006"/>
                    <a:pt x="9832" y="2857"/>
                    <a:pt x="9853" y="2709"/>
                  </a:cubicBezTo>
                  <a:cubicBezTo>
                    <a:pt x="9822" y="2615"/>
                    <a:pt x="9791" y="2522"/>
                    <a:pt x="9760" y="2428"/>
                  </a:cubicBezTo>
                  <a:cubicBezTo>
                    <a:pt x="9710" y="2332"/>
                    <a:pt x="9661" y="2235"/>
                    <a:pt x="9611" y="2139"/>
                  </a:cubicBezTo>
                  <a:lnTo>
                    <a:pt x="9596" y="1593"/>
                  </a:lnTo>
                  <a:cubicBezTo>
                    <a:pt x="9632" y="1463"/>
                    <a:pt x="9669" y="1333"/>
                    <a:pt x="9705" y="1203"/>
                  </a:cubicBezTo>
                  <a:lnTo>
                    <a:pt x="9963" y="562"/>
                  </a:lnTo>
                  <a:lnTo>
                    <a:pt x="10212" y="219"/>
                  </a:lnTo>
                  <a:cubicBezTo>
                    <a:pt x="10243" y="112"/>
                    <a:pt x="10309" y="107"/>
                    <a:pt x="10340" y="0"/>
                  </a:cubicBezTo>
                </a:path>
              </a:pathLst>
            </a:custGeom>
            <a:noFill/>
            <a:ln w="38100" cap="rnd">
              <a:solidFill>
                <a:srgbClr val="DB9A1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DB7D65F2-6280-4A04-46D8-1B82A1DB954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16325" y="6350"/>
              <a:ext cx="4959350" cy="6845300"/>
            </a:xfrm>
            <a:custGeom>
              <a:avLst/>
              <a:gdLst>
                <a:gd name="T0" fmla="*/ 7464 w 27748"/>
                <a:gd name="T1" fmla="*/ 18996 h 38313"/>
                <a:gd name="T2" fmla="*/ 7728 w 27748"/>
                <a:gd name="T3" fmla="*/ 17308 h 38313"/>
                <a:gd name="T4" fmla="*/ 7805 w 27748"/>
                <a:gd name="T5" fmla="*/ 15008 h 38313"/>
                <a:gd name="T6" fmla="*/ 8147 w 27748"/>
                <a:gd name="T7" fmla="*/ 13459 h 38313"/>
                <a:gd name="T8" fmla="*/ 9080 w 27748"/>
                <a:gd name="T9" fmla="*/ 13089 h 38313"/>
                <a:gd name="T10" fmla="*/ 9978 w 27748"/>
                <a:gd name="T11" fmla="*/ 13564 h 38313"/>
                <a:gd name="T12" fmla="*/ 10324 w 27748"/>
                <a:gd name="T13" fmla="*/ 12969 h 38313"/>
                <a:gd name="T14" fmla="*/ 10827 w 27748"/>
                <a:gd name="T15" fmla="*/ 12525 h 38313"/>
                <a:gd name="T16" fmla="*/ 14624 w 27748"/>
                <a:gd name="T17" fmla="*/ 11518 h 38313"/>
                <a:gd name="T18" fmla="*/ 15050 w 27748"/>
                <a:gd name="T19" fmla="*/ 10190 h 38313"/>
                <a:gd name="T20" fmla="*/ 17312 w 27748"/>
                <a:gd name="T21" fmla="*/ 7175 h 38313"/>
                <a:gd name="T22" fmla="*/ 21186 w 27748"/>
                <a:gd name="T23" fmla="*/ 4065 h 38313"/>
                <a:gd name="T24" fmla="*/ 22218 w 27748"/>
                <a:gd name="T25" fmla="*/ 1550 h 38313"/>
                <a:gd name="T26" fmla="*/ 23782 w 27748"/>
                <a:gd name="T27" fmla="*/ 254 h 38313"/>
                <a:gd name="T28" fmla="*/ 24832 w 27748"/>
                <a:gd name="T29" fmla="*/ 852 h 38313"/>
                <a:gd name="T30" fmla="*/ 24916 w 27748"/>
                <a:gd name="T31" fmla="*/ 546 h 38313"/>
                <a:gd name="T32" fmla="*/ 25110 w 27748"/>
                <a:gd name="T33" fmla="*/ 39 h 38313"/>
                <a:gd name="T34" fmla="*/ 26765 w 27748"/>
                <a:gd name="T35" fmla="*/ 817 h 38313"/>
                <a:gd name="T36" fmla="*/ 27347 w 27748"/>
                <a:gd name="T37" fmla="*/ 1490 h 38313"/>
                <a:gd name="T38" fmla="*/ 27621 w 27748"/>
                <a:gd name="T39" fmla="*/ 4195 h 38313"/>
                <a:gd name="T40" fmla="*/ 26758 w 27748"/>
                <a:gd name="T41" fmla="*/ 7052 h 38313"/>
                <a:gd name="T42" fmla="*/ 26832 w 27748"/>
                <a:gd name="T43" fmla="*/ 7580 h 38313"/>
                <a:gd name="T44" fmla="*/ 27107 w 27748"/>
                <a:gd name="T45" fmla="*/ 8704 h 38313"/>
                <a:gd name="T46" fmla="*/ 26269 w 27748"/>
                <a:gd name="T47" fmla="*/ 9517 h 38313"/>
                <a:gd name="T48" fmla="*/ 25857 w 27748"/>
                <a:gd name="T49" fmla="*/ 8306 h 38313"/>
                <a:gd name="T50" fmla="*/ 25691 w 27748"/>
                <a:gd name="T51" fmla="*/ 7274 h 38313"/>
                <a:gd name="T52" fmla="*/ 24751 w 27748"/>
                <a:gd name="T53" fmla="*/ 9183 h 38313"/>
                <a:gd name="T54" fmla="*/ 25469 w 27748"/>
                <a:gd name="T55" fmla="*/ 10039 h 38313"/>
                <a:gd name="T56" fmla="*/ 26843 w 27748"/>
                <a:gd name="T57" fmla="*/ 10387 h 38313"/>
                <a:gd name="T58" fmla="*/ 26410 w 27748"/>
                <a:gd name="T59" fmla="*/ 11571 h 38313"/>
                <a:gd name="T60" fmla="*/ 26420 w 27748"/>
                <a:gd name="T61" fmla="*/ 12930 h 38313"/>
                <a:gd name="T62" fmla="*/ 26706 w 27748"/>
                <a:gd name="T63" fmla="*/ 14072 h 38313"/>
                <a:gd name="T64" fmla="*/ 26297 w 27748"/>
                <a:gd name="T65" fmla="*/ 15459 h 38313"/>
                <a:gd name="T66" fmla="*/ 24952 w 27748"/>
                <a:gd name="T67" fmla="*/ 15551 h 38313"/>
                <a:gd name="T68" fmla="*/ 23958 w 27748"/>
                <a:gd name="T69" fmla="*/ 15364 h 38313"/>
                <a:gd name="T70" fmla="*/ 23638 w 27748"/>
                <a:gd name="T71" fmla="*/ 16076 h 38313"/>
                <a:gd name="T72" fmla="*/ 19911 w 27748"/>
                <a:gd name="T73" fmla="*/ 18654 h 38313"/>
                <a:gd name="T74" fmla="*/ 18689 w 27748"/>
                <a:gd name="T75" fmla="*/ 23708 h 38313"/>
                <a:gd name="T76" fmla="*/ 19048 w 27748"/>
                <a:gd name="T77" fmla="*/ 25110 h 38313"/>
                <a:gd name="T78" fmla="*/ 19376 w 27748"/>
                <a:gd name="T79" fmla="*/ 26230 h 38313"/>
                <a:gd name="T80" fmla="*/ 19372 w 27748"/>
                <a:gd name="T81" fmla="*/ 26611 h 38313"/>
                <a:gd name="T82" fmla="*/ 15663 w 27748"/>
                <a:gd name="T83" fmla="*/ 28749 h 38313"/>
                <a:gd name="T84" fmla="*/ 12553 w 27748"/>
                <a:gd name="T85" fmla="*/ 29739 h 38313"/>
                <a:gd name="T86" fmla="*/ 9095 w 27748"/>
                <a:gd name="T87" fmla="*/ 31031 h 38313"/>
                <a:gd name="T88" fmla="*/ 8334 w 27748"/>
                <a:gd name="T89" fmla="*/ 31050 h 38313"/>
                <a:gd name="T90" fmla="*/ 5431 w 27748"/>
                <a:gd name="T91" fmla="*/ 32896 h 38313"/>
                <a:gd name="T92" fmla="*/ 2395 w 27748"/>
                <a:gd name="T93" fmla="*/ 34847 h 38313"/>
                <a:gd name="T94" fmla="*/ 2573 w 27748"/>
                <a:gd name="T95" fmla="*/ 36540 h 38313"/>
                <a:gd name="T96" fmla="*/ 1998 w 27748"/>
                <a:gd name="T97" fmla="*/ 35872 h 38313"/>
                <a:gd name="T98" fmla="*/ 1482 w 27748"/>
                <a:gd name="T99" fmla="*/ 36911 h 38313"/>
                <a:gd name="T100" fmla="*/ 1131 w 27748"/>
                <a:gd name="T101" fmla="*/ 37612 h 38313"/>
                <a:gd name="T102" fmla="*/ 648 w 27748"/>
                <a:gd name="T103" fmla="*/ 38102 h 38313"/>
                <a:gd name="T104" fmla="*/ 179 w 27748"/>
                <a:gd name="T105" fmla="*/ 36197 h 38313"/>
                <a:gd name="T106" fmla="*/ 0 w 27748"/>
                <a:gd name="T107" fmla="*/ 32598 h 38313"/>
                <a:gd name="T108" fmla="*/ 609 w 27748"/>
                <a:gd name="T109" fmla="*/ 30984 h 38313"/>
                <a:gd name="T110" fmla="*/ 1892 w 27748"/>
                <a:gd name="T111" fmla="*/ 27955 h 38313"/>
                <a:gd name="T112" fmla="*/ 2924 w 27748"/>
                <a:gd name="T113" fmla="*/ 25157 h 38313"/>
                <a:gd name="T114" fmla="*/ 4167 w 27748"/>
                <a:gd name="T115" fmla="*/ 22273 h 38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748" h="38313">
                  <a:moveTo>
                    <a:pt x="5290" y="20940"/>
                  </a:moveTo>
                  <a:lnTo>
                    <a:pt x="5660" y="20514"/>
                  </a:lnTo>
                  <a:lnTo>
                    <a:pt x="6601" y="19690"/>
                  </a:lnTo>
                  <a:lnTo>
                    <a:pt x="7087" y="19337"/>
                  </a:lnTo>
                  <a:lnTo>
                    <a:pt x="7464" y="18996"/>
                  </a:lnTo>
                  <a:lnTo>
                    <a:pt x="7721" y="18700"/>
                  </a:lnTo>
                  <a:lnTo>
                    <a:pt x="7879" y="18348"/>
                  </a:lnTo>
                  <a:lnTo>
                    <a:pt x="7897" y="17981"/>
                  </a:lnTo>
                  <a:lnTo>
                    <a:pt x="7862" y="17692"/>
                  </a:lnTo>
                  <a:lnTo>
                    <a:pt x="7728" y="17308"/>
                  </a:lnTo>
                  <a:lnTo>
                    <a:pt x="7721" y="16889"/>
                  </a:lnTo>
                  <a:lnTo>
                    <a:pt x="7724" y="16227"/>
                  </a:lnTo>
                  <a:lnTo>
                    <a:pt x="7847" y="15706"/>
                  </a:lnTo>
                  <a:lnTo>
                    <a:pt x="7876" y="15329"/>
                  </a:lnTo>
                  <a:lnTo>
                    <a:pt x="7805" y="15008"/>
                  </a:lnTo>
                  <a:lnTo>
                    <a:pt x="7735" y="14772"/>
                  </a:lnTo>
                  <a:lnTo>
                    <a:pt x="7770" y="14589"/>
                  </a:lnTo>
                  <a:lnTo>
                    <a:pt x="7935" y="14086"/>
                  </a:lnTo>
                  <a:lnTo>
                    <a:pt x="8013" y="13737"/>
                  </a:lnTo>
                  <a:lnTo>
                    <a:pt x="8147" y="13459"/>
                  </a:lnTo>
                  <a:lnTo>
                    <a:pt x="8312" y="13194"/>
                  </a:lnTo>
                  <a:lnTo>
                    <a:pt x="8439" y="12948"/>
                  </a:lnTo>
                  <a:lnTo>
                    <a:pt x="8513" y="12934"/>
                  </a:lnTo>
                  <a:lnTo>
                    <a:pt x="8901" y="13078"/>
                  </a:lnTo>
                  <a:lnTo>
                    <a:pt x="9080" y="13089"/>
                  </a:lnTo>
                  <a:lnTo>
                    <a:pt x="9387" y="13205"/>
                  </a:lnTo>
                  <a:lnTo>
                    <a:pt x="9401" y="13311"/>
                  </a:lnTo>
                  <a:lnTo>
                    <a:pt x="9394" y="13455"/>
                  </a:lnTo>
                  <a:lnTo>
                    <a:pt x="9418" y="13557"/>
                  </a:lnTo>
                  <a:lnTo>
                    <a:pt x="9978" y="13564"/>
                  </a:lnTo>
                  <a:lnTo>
                    <a:pt x="10035" y="13476"/>
                  </a:lnTo>
                  <a:lnTo>
                    <a:pt x="10095" y="13247"/>
                  </a:lnTo>
                  <a:lnTo>
                    <a:pt x="10098" y="13032"/>
                  </a:lnTo>
                  <a:lnTo>
                    <a:pt x="10162" y="12973"/>
                  </a:lnTo>
                  <a:lnTo>
                    <a:pt x="10324" y="12969"/>
                  </a:lnTo>
                  <a:lnTo>
                    <a:pt x="10331" y="12839"/>
                  </a:lnTo>
                  <a:lnTo>
                    <a:pt x="10464" y="12825"/>
                  </a:lnTo>
                  <a:lnTo>
                    <a:pt x="10588" y="12775"/>
                  </a:lnTo>
                  <a:lnTo>
                    <a:pt x="10612" y="12511"/>
                  </a:lnTo>
                  <a:lnTo>
                    <a:pt x="10827" y="12525"/>
                  </a:lnTo>
                  <a:lnTo>
                    <a:pt x="11299" y="12631"/>
                  </a:lnTo>
                  <a:lnTo>
                    <a:pt x="11563" y="12670"/>
                  </a:lnTo>
                  <a:lnTo>
                    <a:pt x="11743" y="12592"/>
                  </a:lnTo>
                  <a:lnTo>
                    <a:pt x="14497" y="11525"/>
                  </a:lnTo>
                  <a:lnTo>
                    <a:pt x="14624" y="11518"/>
                  </a:lnTo>
                  <a:lnTo>
                    <a:pt x="15399" y="10356"/>
                  </a:lnTo>
                  <a:lnTo>
                    <a:pt x="15406" y="10278"/>
                  </a:lnTo>
                  <a:lnTo>
                    <a:pt x="15325" y="10232"/>
                  </a:lnTo>
                  <a:lnTo>
                    <a:pt x="15177" y="10179"/>
                  </a:lnTo>
                  <a:lnTo>
                    <a:pt x="15050" y="10190"/>
                  </a:lnTo>
                  <a:lnTo>
                    <a:pt x="15005" y="10109"/>
                  </a:lnTo>
                  <a:lnTo>
                    <a:pt x="15019" y="9806"/>
                  </a:lnTo>
                  <a:lnTo>
                    <a:pt x="16118" y="8214"/>
                  </a:lnTo>
                  <a:lnTo>
                    <a:pt x="16716" y="7710"/>
                  </a:lnTo>
                  <a:lnTo>
                    <a:pt x="17312" y="7175"/>
                  </a:lnTo>
                  <a:lnTo>
                    <a:pt x="18196" y="6404"/>
                  </a:lnTo>
                  <a:lnTo>
                    <a:pt x="19615" y="5093"/>
                  </a:lnTo>
                  <a:lnTo>
                    <a:pt x="20059" y="4681"/>
                  </a:lnTo>
                  <a:lnTo>
                    <a:pt x="21042" y="4058"/>
                  </a:lnTo>
                  <a:lnTo>
                    <a:pt x="21186" y="4065"/>
                  </a:lnTo>
                  <a:lnTo>
                    <a:pt x="21281" y="4086"/>
                  </a:lnTo>
                  <a:lnTo>
                    <a:pt x="21841" y="3110"/>
                  </a:lnTo>
                  <a:lnTo>
                    <a:pt x="21855" y="2814"/>
                  </a:lnTo>
                  <a:lnTo>
                    <a:pt x="22236" y="2068"/>
                  </a:lnTo>
                  <a:lnTo>
                    <a:pt x="22218" y="1550"/>
                  </a:lnTo>
                  <a:lnTo>
                    <a:pt x="22405" y="1134"/>
                  </a:lnTo>
                  <a:lnTo>
                    <a:pt x="22493" y="1064"/>
                  </a:lnTo>
                  <a:lnTo>
                    <a:pt x="23092" y="849"/>
                  </a:lnTo>
                  <a:lnTo>
                    <a:pt x="23282" y="497"/>
                  </a:lnTo>
                  <a:lnTo>
                    <a:pt x="23782" y="254"/>
                  </a:lnTo>
                  <a:lnTo>
                    <a:pt x="23905" y="71"/>
                  </a:lnTo>
                  <a:lnTo>
                    <a:pt x="24550" y="754"/>
                  </a:lnTo>
                  <a:lnTo>
                    <a:pt x="24663" y="750"/>
                  </a:lnTo>
                  <a:lnTo>
                    <a:pt x="24779" y="810"/>
                  </a:lnTo>
                  <a:lnTo>
                    <a:pt x="24832" y="852"/>
                  </a:lnTo>
                  <a:lnTo>
                    <a:pt x="24913" y="852"/>
                  </a:lnTo>
                  <a:lnTo>
                    <a:pt x="24962" y="782"/>
                  </a:lnTo>
                  <a:lnTo>
                    <a:pt x="24959" y="698"/>
                  </a:lnTo>
                  <a:lnTo>
                    <a:pt x="24906" y="652"/>
                  </a:lnTo>
                  <a:lnTo>
                    <a:pt x="24916" y="546"/>
                  </a:lnTo>
                  <a:lnTo>
                    <a:pt x="24973" y="490"/>
                  </a:lnTo>
                  <a:lnTo>
                    <a:pt x="25047" y="458"/>
                  </a:lnTo>
                  <a:lnTo>
                    <a:pt x="25121" y="285"/>
                  </a:lnTo>
                  <a:lnTo>
                    <a:pt x="25142" y="113"/>
                  </a:lnTo>
                  <a:lnTo>
                    <a:pt x="25110" y="39"/>
                  </a:lnTo>
                  <a:lnTo>
                    <a:pt x="25061" y="0"/>
                  </a:lnTo>
                  <a:lnTo>
                    <a:pt x="25085" y="19"/>
                  </a:lnTo>
                  <a:lnTo>
                    <a:pt x="25283" y="35"/>
                  </a:lnTo>
                  <a:lnTo>
                    <a:pt x="25737" y="218"/>
                  </a:lnTo>
                  <a:lnTo>
                    <a:pt x="26765" y="817"/>
                  </a:lnTo>
                  <a:lnTo>
                    <a:pt x="26980" y="821"/>
                  </a:lnTo>
                  <a:lnTo>
                    <a:pt x="27093" y="909"/>
                  </a:lnTo>
                  <a:lnTo>
                    <a:pt x="27153" y="979"/>
                  </a:lnTo>
                  <a:lnTo>
                    <a:pt x="27237" y="1106"/>
                  </a:lnTo>
                  <a:lnTo>
                    <a:pt x="27347" y="1490"/>
                  </a:lnTo>
                  <a:lnTo>
                    <a:pt x="27442" y="2142"/>
                  </a:lnTo>
                  <a:lnTo>
                    <a:pt x="27692" y="2674"/>
                  </a:lnTo>
                  <a:lnTo>
                    <a:pt x="27748" y="2909"/>
                  </a:lnTo>
                  <a:lnTo>
                    <a:pt x="27720" y="3332"/>
                  </a:lnTo>
                  <a:lnTo>
                    <a:pt x="27621" y="4195"/>
                  </a:lnTo>
                  <a:lnTo>
                    <a:pt x="27523" y="4688"/>
                  </a:lnTo>
                  <a:lnTo>
                    <a:pt x="27047" y="5692"/>
                  </a:lnTo>
                  <a:lnTo>
                    <a:pt x="26776" y="6400"/>
                  </a:lnTo>
                  <a:lnTo>
                    <a:pt x="26741" y="6703"/>
                  </a:lnTo>
                  <a:lnTo>
                    <a:pt x="26758" y="7052"/>
                  </a:lnTo>
                  <a:lnTo>
                    <a:pt x="26808" y="7446"/>
                  </a:lnTo>
                  <a:lnTo>
                    <a:pt x="26290" y="7474"/>
                  </a:lnTo>
                  <a:lnTo>
                    <a:pt x="26286" y="7703"/>
                  </a:lnTo>
                  <a:lnTo>
                    <a:pt x="26357" y="7717"/>
                  </a:lnTo>
                  <a:lnTo>
                    <a:pt x="26832" y="7580"/>
                  </a:lnTo>
                  <a:lnTo>
                    <a:pt x="26924" y="8052"/>
                  </a:lnTo>
                  <a:lnTo>
                    <a:pt x="27255" y="8348"/>
                  </a:lnTo>
                  <a:lnTo>
                    <a:pt x="27266" y="8450"/>
                  </a:lnTo>
                  <a:lnTo>
                    <a:pt x="27181" y="8577"/>
                  </a:lnTo>
                  <a:lnTo>
                    <a:pt x="27107" y="8704"/>
                  </a:lnTo>
                  <a:lnTo>
                    <a:pt x="27100" y="8887"/>
                  </a:lnTo>
                  <a:lnTo>
                    <a:pt x="26790" y="9405"/>
                  </a:lnTo>
                  <a:lnTo>
                    <a:pt x="26706" y="9454"/>
                  </a:lnTo>
                  <a:lnTo>
                    <a:pt x="26378" y="9503"/>
                  </a:lnTo>
                  <a:lnTo>
                    <a:pt x="26269" y="9517"/>
                  </a:lnTo>
                  <a:lnTo>
                    <a:pt x="26068" y="9334"/>
                  </a:lnTo>
                  <a:lnTo>
                    <a:pt x="26068" y="9193"/>
                  </a:lnTo>
                  <a:lnTo>
                    <a:pt x="26181" y="8746"/>
                  </a:lnTo>
                  <a:lnTo>
                    <a:pt x="26100" y="8616"/>
                  </a:lnTo>
                  <a:lnTo>
                    <a:pt x="25857" y="8306"/>
                  </a:lnTo>
                  <a:lnTo>
                    <a:pt x="25719" y="8024"/>
                  </a:lnTo>
                  <a:lnTo>
                    <a:pt x="25441" y="7689"/>
                  </a:lnTo>
                  <a:lnTo>
                    <a:pt x="25490" y="7629"/>
                  </a:lnTo>
                  <a:lnTo>
                    <a:pt x="25691" y="7527"/>
                  </a:lnTo>
                  <a:lnTo>
                    <a:pt x="25691" y="7274"/>
                  </a:lnTo>
                  <a:lnTo>
                    <a:pt x="25078" y="7386"/>
                  </a:lnTo>
                  <a:lnTo>
                    <a:pt x="25180" y="7901"/>
                  </a:lnTo>
                  <a:lnTo>
                    <a:pt x="24705" y="8619"/>
                  </a:lnTo>
                  <a:lnTo>
                    <a:pt x="24465" y="8753"/>
                  </a:lnTo>
                  <a:lnTo>
                    <a:pt x="24751" y="9183"/>
                  </a:lnTo>
                  <a:lnTo>
                    <a:pt x="25061" y="9176"/>
                  </a:lnTo>
                  <a:lnTo>
                    <a:pt x="24955" y="9475"/>
                  </a:lnTo>
                  <a:lnTo>
                    <a:pt x="24930" y="9803"/>
                  </a:lnTo>
                  <a:lnTo>
                    <a:pt x="24987" y="9852"/>
                  </a:lnTo>
                  <a:lnTo>
                    <a:pt x="25469" y="10039"/>
                  </a:lnTo>
                  <a:lnTo>
                    <a:pt x="25631" y="9912"/>
                  </a:lnTo>
                  <a:lnTo>
                    <a:pt x="26040" y="10056"/>
                  </a:lnTo>
                  <a:lnTo>
                    <a:pt x="26269" y="9845"/>
                  </a:lnTo>
                  <a:lnTo>
                    <a:pt x="26850" y="10172"/>
                  </a:lnTo>
                  <a:lnTo>
                    <a:pt x="26843" y="10387"/>
                  </a:lnTo>
                  <a:lnTo>
                    <a:pt x="26783" y="10623"/>
                  </a:lnTo>
                  <a:lnTo>
                    <a:pt x="26677" y="10870"/>
                  </a:lnTo>
                  <a:lnTo>
                    <a:pt x="26389" y="11201"/>
                  </a:lnTo>
                  <a:lnTo>
                    <a:pt x="26350" y="11469"/>
                  </a:lnTo>
                  <a:lnTo>
                    <a:pt x="26410" y="11571"/>
                  </a:lnTo>
                  <a:lnTo>
                    <a:pt x="26537" y="11595"/>
                  </a:lnTo>
                  <a:lnTo>
                    <a:pt x="26646" y="11599"/>
                  </a:lnTo>
                  <a:lnTo>
                    <a:pt x="26780" y="12324"/>
                  </a:lnTo>
                  <a:lnTo>
                    <a:pt x="26762" y="12437"/>
                  </a:lnTo>
                  <a:lnTo>
                    <a:pt x="26420" y="12930"/>
                  </a:lnTo>
                  <a:lnTo>
                    <a:pt x="26477" y="13018"/>
                  </a:lnTo>
                  <a:lnTo>
                    <a:pt x="26459" y="13533"/>
                  </a:lnTo>
                  <a:lnTo>
                    <a:pt x="26565" y="13797"/>
                  </a:lnTo>
                  <a:lnTo>
                    <a:pt x="26568" y="14047"/>
                  </a:lnTo>
                  <a:lnTo>
                    <a:pt x="26706" y="14072"/>
                  </a:lnTo>
                  <a:lnTo>
                    <a:pt x="26762" y="14145"/>
                  </a:lnTo>
                  <a:lnTo>
                    <a:pt x="26765" y="14258"/>
                  </a:lnTo>
                  <a:lnTo>
                    <a:pt x="26459" y="14660"/>
                  </a:lnTo>
                  <a:lnTo>
                    <a:pt x="26283" y="15336"/>
                  </a:lnTo>
                  <a:lnTo>
                    <a:pt x="26297" y="15459"/>
                  </a:lnTo>
                  <a:lnTo>
                    <a:pt x="26360" y="15635"/>
                  </a:lnTo>
                  <a:lnTo>
                    <a:pt x="26322" y="15713"/>
                  </a:lnTo>
                  <a:lnTo>
                    <a:pt x="26420" y="15963"/>
                  </a:lnTo>
                  <a:lnTo>
                    <a:pt x="25124" y="15695"/>
                  </a:lnTo>
                  <a:lnTo>
                    <a:pt x="24952" y="15551"/>
                  </a:lnTo>
                  <a:lnTo>
                    <a:pt x="24701" y="15449"/>
                  </a:lnTo>
                  <a:lnTo>
                    <a:pt x="24476" y="15459"/>
                  </a:lnTo>
                  <a:lnTo>
                    <a:pt x="24335" y="15495"/>
                  </a:lnTo>
                  <a:lnTo>
                    <a:pt x="24159" y="15414"/>
                  </a:lnTo>
                  <a:lnTo>
                    <a:pt x="23958" y="15364"/>
                  </a:lnTo>
                  <a:lnTo>
                    <a:pt x="23860" y="15403"/>
                  </a:lnTo>
                  <a:lnTo>
                    <a:pt x="23750" y="15547"/>
                  </a:lnTo>
                  <a:lnTo>
                    <a:pt x="23747" y="15773"/>
                  </a:lnTo>
                  <a:lnTo>
                    <a:pt x="23536" y="15776"/>
                  </a:lnTo>
                  <a:lnTo>
                    <a:pt x="23638" y="16076"/>
                  </a:lnTo>
                  <a:lnTo>
                    <a:pt x="23599" y="16150"/>
                  </a:lnTo>
                  <a:lnTo>
                    <a:pt x="22363" y="17164"/>
                  </a:lnTo>
                  <a:lnTo>
                    <a:pt x="21524" y="17812"/>
                  </a:lnTo>
                  <a:lnTo>
                    <a:pt x="21109" y="18112"/>
                  </a:lnTo>
                  <a:lnTo>
                    <a:pt x="19911" y="18654"/>
                  </a:lnTo>
                  <a:lnTo>
                    <a:pt x="19865" y="18760"/>
                  </a:lnTo>
                  <a:lnTo>
                    <a:pt x="19179" y="22352"/>
                  </a:lnTo>
                  <a:lnTo>
                    <a:pt x="18897" y="23691"/>
                  </a:lnTo>
                  <a:lnTo>
                    <a:pt x="18788" y="23670"/>
                  </a:lnTo>
                  <a:lnTo>
                    <a:pt x="18689" y="23708"/>
                  </a:lnTo>
                  <a:lnTo>
                    <a:pt x="18545" y="23955"/>
                  </a:lnTo>
                  <a:lnTo>
                    <a:pt x="18502" y="24078"/>
                  </a:lnTo>
                  <a:lnTo>
                    <a:pt x="18685" y="24311"/>
                  </a:lnTo>
                  <a:cubicBezTo>
                    <a:pt x="18685" y="24311"/>
                    <a:pt x="18700" y="24744"/>
                    <a:pt x="18682" y="24744"/>
                  </a:cubicBezTo>
                  <a:cubicBezTo>
                    <a:pt x="18664" y="24744"/>
                    <a:pt x="19048" y="25110"/>
                    <a:pt x="19048" y="25110"/>
                  </a:cubicBezTo>
                  <a:lnTo>
                    <a:pt x="19101" y="25804"/>
                  </a:lnTo>
                  <a:lnTo>
                    <a:pt x="19288" y="25882"/>
                  </a:lnTo>
                  <a:lnTo>
                    <a:pt x="19429" y="25984"/>
                  </a:lnTo>
                  <a:lnTo>
                    <a:pt x="19520" y="26118"/>
                  </a:lnTo>
                  <a:lnTo>
                    <a:pt x="19376" y="26230"/>
                  </a:lnTo>
                  <a:lnTo>
                    <a:pt x="19284" y="26178"/>
                  </a:lnTo>
                  <a:lnTo>
                    <a:pt x="19196" y="26160"/>
                  </a:lnTo>
                  <a:lnTo>
                    <a:pt x="19168" y="26213"/>
                  </a:lnTo>
                  <a:lnTo>
                    <a:pt x="19161" y="26484"/>
                  </a:lnTo>
                  <a:lnTo>
                    <a:pt x="19372" y="26611"/>
                  </a:lnTo>
                  <a:lnTo>
                    <a:pt x="19369" y="26685"/>
                  </a:lnTo>
                  <a:lnTo>
                    <a:pt x="19115" y="27164"/>
                  </a:lnTo>
                  <a:lnTo>
                    <a:pt x="18700" y="27512"/>
                  </a:lnTo>
                  <a:lnTo>
                    <a:pt x="17403" y="28072"/>
                  </a:lnTo>
                  <a:lnTo>
                    <a:pt x="15663" y="28749"/>
                  </a:lnTo>
                  <a:lnTo>
                    <a:pt x="15621" y="28847"/>
                  </a:lnTo>
                  <a:lnTo>
                    <a:pt x="15406" y="28928"/>
                  </a:lnTo>
                  <a:lnTo>
                    <a:pt x="15297" y="28900"/>
                  </a:lnTo>
                  <a:lnTo>
                    <a:pt x="15195" y="28911"/>
                  </a:lnTo>
                  <a:lnTo>
                    <a:pt x="12553" y="29739"/>
                  </a:lnTo>
                  <a:lnTo>
                    <a:pt x="12613" y="29872"/>
                  </a:lnTo>
                  <a:lnTo>
                    <a:pt x="12599" y="29929"/>
                  </a:lnTo>
                  <a:lnTo>
                    <a:pt x="12433" y="30003"/>
                  </a:lnTo>
                  <a:lnTo>
                    <a:pt x="12264" y="29834"/>
                  </a:lnTo>
                  <a:lnTo>
                    <a:pt x="9095" y="31031"/>
                  </a:lnTo>
                  <a:lnTo>
                    <a:pt x="9062" y="31097"/>
                  </a:lnTo>
                  <a:lnTo>
                    <a:pt x="8976" y="31123"/>
                  </a:lnTo>
                  <a:lnTo>
                    <a:pt x="8811" y="30991"/>
                  </a:lnTo>
                  <a:lnTo>
                    <a:pt x="8493" y="30984"/>
                  </a:lnTo>
                  <a:lnTo>
                    <a:pt x="8334" y="31050"/>
                  </a:lnTo>
                  <a:lnTo>
                    <a:pt x="8090" y="31103"/>
                  </a:lnTo>
                  <a:lnTo>
                    <a:pt x="7911" y="31196"/>
                  </a:lnTo>
                  <a:lnTo>
                    <a:pt x="7766" y="31308"/>
                  </a:lnTo>
                  <a:lnTo>
                    <a:pt x="7746" y="31460"/>
                  </a:lnTo>
                  <a:lnTo>
                    <a:pt x="5431" y="32896"/>
                  </a:lnTo>
                  <a:lnTo>
                    <a:pt x="4935" y="33253"/>
                  </a:lnTo>
                  <a:lnTo>
                    <a:pt x="4577" y="33458"/>
                  </a:lnTo>
                  <a:lnTo>
                    <a:pt x="3003" y="34272"/>
                  </a:lnTo>
                  <a:lnTo>
                    <a:pt x="2414" y="34748"/>
                  </a:lnTo>
                  <a:lnTo>
                    <a:pt x="2395" y="34847"/>
                  </a:lnTo>
                  <a:lnTo>
                    <a:pt x="2619" y="35350"/>
                  </a:lnTo>
                  <a:lnTo>
                    <a:pt x="2639" y="35509"/>
                  </a:lnTo>
                  <a:lnTo>
                    <a:pt x="2897" y="35813"/>
                  </a:lnTo>
                  <a:lnTo>
                    <a:pt x="2679" y="36454"/>
                  </a:lnTo>
                  <a:lnTo>
                    <a:pt x="2573" y="36540"/>
                  </a:lnTo>
                  <a:lnTo>
                    <a:pt x="2448" y="36428"/>
                  </a:lnTo>
                  <a:lnTo>
                    <a:pt x="2335" y="36382"/>
                  </a:lnTo>
                  <a:lnTo>
                    <a:pt x="2262" y="36210"/>
                  </a:lnTo>
                  <a:lnTo>
                    <a:pt x="2110" y="36031"/>
                  </a:lnTo>
                  <a:lnTo>
                    <a:pt x="1998" y="35872"/>
                  </a:lnTo>
                  <a:lnTo>
                    <a:pt x="1898" y="35879"/>
                  </a:lnTo>
                  <a:lnTo>
                    <a:pt x="1647" y="36488"/>
                  </a:lnTo>
                  <a:lnTo>
                    <a:pt x="1508" y="36514"/>
                  </a:lnTo>
                  <a:lnTo>
                    <a:pt x="1482" y="36666"/>
                  </a:lnTo>
                  <a:lnTo>
                    <a:pt x="1482" y="36911"/>
                  </a:lnTo>
                  <a:lnTo>
                    <a:pt x="1376" y="37109"/>
                  </a:lnTo>
                  <a:lnTo>
                    <a:pt x="1416" y="37268"/>
                  </a:lnTo>
                  <a:lnTo>
                    <a:pt x="1310" y="37374"/>
                  </a:lnTo>
                  <a:lnTo>
                    <a:pt x="1303" y="37519"/>
                  </a:lnTo>
                  <a:lnTo>
                    <a:pt x="1131" y="37612"/>
                  </a:lnTo>
                  <a:lnTo>
                    <a:pt x="807" y="37612"/>
                  </a:lnTo>
                  <a:lnTo>
                    <a:pt x="681" y="37758"/>
                  </a:lnTo>
                  <a:lnTo>
                    <a:pt x="595" y="37857"/>
                  </a:lnTo>
                  <a:lnTo>
                    <a:pt x="609" y="37996"/>
                  </a:lnTo>
                  <a:lnTo>
                    <a:pt x="648" y="38102"/>
                  </a:lnTo>
                  <a:lnTo>
                    <a:pt x="589" y="38247"/>
                  </a:lnTo>
                  <a:lnTo>
                    <a:pt x="417" y="38313"/>
                  </a:lnTo>
                  <a:lnTo>
                    <a:pt x="410" y="38121"/>
                  </a:lnTo>
                  <a:lnTo>
                    <a:pt x="423" y="37341"/>
                  </a:lnTo>
                  <a:lnTo>
                    <a:pt x="179" y="36197"/>
                  </a:lnTo>
                  <a:lnTo>
                    <a:pt x="165" y="35945"/>
                  </a:lnTo>
                  <a:lnTo>
                    <a:pt x="73" y="35568"/>
                  </a:lnTo>
                  <a:lnTo>
                    <a:pt x="146" y="34265"/>
                  </a:lnTo>
                  <a:lnTo>
                    <a:pt x="218" y="33637"/>
                  </a:lnTo>
                  <a:lnTo>
                    <a:pt x="0" y="32598"/>
                  </a:lnTo>
                  <a:lnTo>
                    <a:pt x="33" y="32380"/>
                  </a:lnTo>
                  <a:lnTo>
                    <a:pt x="238" y="32056"/>
                  </a:lnTo>
                  <a:lnTo>
                    <a:pt x="371" y="31705"/>
                  </a:lnTo>
                  <a:lnTo>
                    <a:pt x="542" y="31328"/>
                  </a:lnTo>
                  <a:lnTo>
                    <a:pt x="609" y="30984"/>
                  </a:lnTo>
                  <a:lnTo>
                    <a:pt x="999" y="30190"/>
                  </a:lnTo>
                  <a:lnTo>
                    <a:pt x="1290" y="29516"/>
                  </a:lnTo>
                  <a:lnTo>
                    <a:pt x="1667" y="28821"/>
                  </a:lnTo>
                  <a:lnTo>
                    <a:pt x="1872" y="28114"/>
                  </a:lnTo>
                  <a:lnTo>
                    <a:pt x="1892" y="27955"/>
                  </a:lnTo>
                  <a:lnTo>
                    <a:pt x="2104" y="27214"/>
                  </a:lnTo>
                  <a:lnTo>
                    <a:pt x="2163" y="26890"/>
                  </a:lnTo>
                  <a:lnTo>
                    <a:pt x="2342" y="26347"/>
                  </a:lnTo>
                  <a:lnTo>
                    <a:pt x="2778" y="25554"/>
                  </a:lnTo>
                  <a:lnTo>
                    <a:pt x="2924" y="25157"/>
                  </a:lnTo>
                  <a:lnTo>
                    <a:pt x="3083" y="24714"/>
                  </a:lnTo>
                  <a:lnTo>
                    <a:pt x="3347" y="24211"/>
                  </a:lnTo>
                  <a:lnTo>
                    <a:pt x="3691" y="23351"/>
                  </a:lnTo>
                  <a:lnTo>
                    <a:pt x="3823" y="22981"/>
                  </a:lnTo>
                  <a:lnTo>
                    <a:pt x="4167" y="22273"/>
                  </a:lnTo>
                  <a:lnTo>
                    <a:pt x="4346" y="21863"/>
                  </a:lnTo>
                  <a:lnTo>
                    <a:pt x="4511" y="21506"/>
                  </a:lnTo>
                  <a:lnTo>
                    <a:pt x="4809" y="21135"/>
                  </a:lnTo>
                  <a:lnTo>
                    <a:pt x="5290" y="20940"/>
                  </a:lnTo>
                  <a:close/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  <p:sp>
        <p:nvSpPr>
          <p:cNvPr id="70" name="Platshållare för sidfot 69">
            <a:extLst>
              <a:ext uri="{FF2B5EF4-FFF2-40B4-BE49-F238E27FC236}">
                <a16:creationId xmlns:a16="http://schemas.microsoft.com/office/drawing/2014/main" id="{066E181C-E64B-B6B1-31B9-D445C23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3037" y="373251"/>
            <a:ext cx="4073281" cy="153888"/>
          </a:xfrm>
        </p:spPr>
        <p:txBody>
          <a:bodyPr/>
          <a:lstStyle/>
          <a:p>
            <a:r>
              <a:rPr lang="sv-SE" dirty="0"/>
              <a:t>Föredragshållarens namn (Ändra via Infoga&gt;Sidhuvud/sidfot, Använd för alla)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577FF1E-6E0C-E50D-C90F-662F556B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483" y="306933"/>
            <a:ext cx="10800" cy="286524"/>
          </a:xfrm>
        </p:spPr>
        <p:txBody>
          <a:bodyPr/>
          <a:lstStyle/>
          <a:p>
            <a:fld id="{767C95B9-7351-4870-9180-D26802608E6A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B4B5DF5-3A0D-BC41-9C83-DBF3B1A3CA64}"/>
              </a:ext>
            </a:extLst>
          </p:cNvPr>
          <p:cNvSpPr txBox="1"/>
          <p:nvPr/>
        </p:nvSpPr>
        <p:spPr bwMode="gray">
          <a:xfrm>
            <a:off x="3507573" y="6175813"/>
            <a:ext cx="725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sv-SE" sz="1000" dirty="0">
                <a:latin typeface="+mj-lt"/>
              </a:rPr>
              <a:t>Surte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66771C4-D402-202A-3EF4-A658BAFA67B2}"/>
              </a:ext>
            </a:extLst>
          </p:cNvPr>
          <p:cNvSpPr txBox="1"/>
          <p:nvPr/>
        </p:nvSpPr>
        <p:spPr bwMode="gray">
          <a:xfrm>
            <a:off x="5021234" y="4409725"/>
            <a:ext cx="725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sv-SE" sz="1000" dirty="0">
                <a:latin typeface="+mj-lt"/>
              </a:rPr>
              <a:t>Alafors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41C745A-54ED-BFBC-8967-1D6304D6E0DF}"/>
              </a:ext>
            </a:extLst>
          </p:cNvPr>
          <p:cNvSpPr txBox="1"/>
          <p:nvPr/>
        </p:nvSpPr>
        <p:spPr bwMode="gray">
          <a:xfrm>
            <a:off x="3543130" y="5020562"/>
            <a:ext cx="9276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sv-SE" sz="1000" dirty="0">
                <a:latin typeface="+mj-lt"/>
              </a:rPr>
              <a:t>Nödinge</a:t>
            </a: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ADE985FC-EB90-6473-CE24-BC25FAF0B486}"/>
              </a:ext>
            </a:extLst>
          </p:cNvPr>
          <p:cNvSpPr txBox="1"/>
          <p:nvPr/>
        </p:nvSpPr>
        <p:spPr bwMode="gray">
          <a:xfrm>
            <a:off x="3485736" y="5772518"/>
            <a:ext cx="725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sv-SE" sz="1000" dirty="0">
                <a:latin typeface="+mj-lt"/>
              </a:rPr>
              <a:t>Bohus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2CB8B771-D100-643A-1811-BFB09A6A9B49}"/>
              </a:ext>
            </a:extLst>
          </p:cNvPr>
          <p:cNvSpPr txBox="1"/>
          <p:nvPr/>
        </p:nvSpPr>
        <p:spPr bwMode="gray">
          <a:xfrm>
            <a:off x="3848386" y="4635606"/>
            <a:ext cx="725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sv-SE" sz="1000" dirty="0">
                <a:latin typeface="+mj-lt"/>
              </a:rPr>
              <a:t>Nol</a:t>
            </a:r>
          </a:p>
        </p:txBody>
      </p:sp>
      <p:sp>
        <p:nvSpPr>
          <p:cNvPr id="71" name="textruta 70">
            <a:extLst>
              <a:ext uri="{FF2B5EF4-FFF2-40B4-BE49-F238E27FC236}">
                <a16:creationId xmlns:a16="http://schemas.microsoft.com/office/drawing/2014/main" id="{8648CC58-80D0-4940-730B-33A59AC40631}"/>
              </a:ext>
            </a:extLst>
          </p:cNvPr>
          <p:cNvSpPr txBox="1"/>
          <p:nvPr/>
        </p:nvSpPr>
        <p:spPr bwMode="gray">
          <a:xfrm>
            <a:off x="4225696" y="3742723"/>
            <a:ext cx="9869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sv-SE" sz="1000" dirty="0">
                <a:latin typeface="+mj-lt"/>
              </a:rPr>
              <a:t>Älvängen</a:t>
            </a: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048090BB-14D9-77E2-CD05-98E28D5CDFFC}"/>
              </a:ext>
            </a:extLst>
          </p:cNvPr>
          <p:cNvSpPr txBox="1"/>
          <p:nvPr/>
        </p:nvSpPr>
        <p:spPr bwMode="gray">
          <a:xfrm>
            <a:off x="4544172" y="2991061"/>
            <a:ext cx="795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sv-SE" sz="1000" dirty="0">
                <a:latin typeface="+mj-lt"/>
              </a:rPr>
              <a:t>Alvhem</a:t>
            </a:r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9EAFA244-37A5-270D-D044-CC2356C75C28}"/>
              </a:ext>
            </a:extLst>
          </p:cNvPr>
          <p:cNvSpPr txBox="1"/>
          <p:nvPr/>
        </p:nvSpPr>
        <p:spPr bwMode="gray">
          <a:xfrm>
            <a:off x="5677839" y="3218292"/>
            <a:ext cx="1052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sv-SE" sz="1000" dirty="0">
                <a:latin typeface="+mj-lt"/>
              </a:rPr>
              <a:t>Skepplanda</a:t>
            </a:r>
          </a:p>
        </p:txBody>
      </p:sp>
      <p:pic>
        <p:nvPicPr>
          <p:cNvPr id="75" name="Bildobjekt 74">
            <a:extLst>
              <a:ext uri="{FF2B5EF4-FFF2-40B4-BE49-F238E27FC236}">
                <a16:creationId xmlns:a16="http://schemas.microsoft.com/office/drawing/2014/main" id="{E688DE56-3EED-3D7E-4178-12EA2F264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42" y="3269773"/>
            <a:ext cx="3440441" cy="3217678"/>
          </a:xfrm>
          <a:prstGeom prst="rect">
            <a:avLst/>
          </a:prstGeom>
        </p:spPr>
      </p:pic>
      <p:sp>
        <p:nvSpPr>
          <p:cNvPr id="77" name="textruta 76">
            <a:extLst>
              <a:ext uri="{FF2B5EF4-FFF2-40B4-BE49-F238E27FC236}">
                <a16:creationId xmlns:a16="http://schemas.microsoft.com/office/drawing/2014/main" id="{919A5592-498E-0AC9-2F79-59D8D6A2C76C}"/>
              </a:ext>
            </a:extLst>
          </p:cNvPr>
          <p:cNvSpPr txBox="1"/>
          <p:nvPr/>
        </p:nvSpPr>
        <p:spPr bwMode="gray">
          <a:xfrm>
            <a:off x="293766" y="2176440"/>
            <a:ext cx="6096000" cy="155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0" marR="0" lvl="0" indent="-22225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884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5F5F5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Folkmängd 2024: Ca 32 500 personer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5F5F5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5F5F5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2250" marR="0" lvl="0" indent="-22225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884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5F5F5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Medelålder 2024: 39,8 år​</a:t>
            </a: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5F5F5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2250" marR="0" lvl="0" indent="-22225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884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5F5F5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Befolkningsökning 2023: 0,16 %​</a:t>
            </a: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5F5F5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2250" marR="0" lvl="0" indent="-22225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884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5F5F5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 2500 personer som arbetar i kommunen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5F5F5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6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E20FE1-10A3-4C22-873D-7A1D235B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Kommunens organisation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0D59458-104F-48E8-AB35-30DF4428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C5D2D21-6851-4D65-AEC1-F126333D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7" name="Bildobjekt 6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BD4CFFD0-4352-4FD6-A8C6-486580636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87" y="2319130"/>
            <a:ext cx="8158535" cy="409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1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982A4-1C82-2502-94EA-20E587755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77A943DC-76EE-345C-4702-376D4F736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3037" y="373251"/>
            <a:ext cx="4073281" cy="153888"/>
          </a:xfrm>
        </p:spPr>
        <p:txBody>
          <a:bodyPr/>
          <a:lstStyle/>
          <a:p>
            <a:r>
              <a:rPr lang="sv-SE" dirty="0"/>
              <a:t>Föredragshållarens namn (Ändra via Infoga&gt;Sidhuvud/sidfot, Använd för alla)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AC4249E-C3B3-498C-0048-BE50FFB36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483" y="306933"/>
            <a:ext cx="10800" cy="286524"/>
          </a:xfrm>
        </p:spPr>
        <p:txBody>
          <a:bodyPr/>
          <a:lstStyle/>
          <a:p>
            <a:fld id="{767C95B9-7351-4870-9180-D26802608E6A}" type="slidenum">
              <a:rPr lang="sv-SE" smtClean="0"/>
              <a:pPr/>
              <a:t>4</a:t>
            </a:fld>
            <a:endParaRPr lang="sv-SE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8893427-D160-B3F2-1547-3BE434BD84AA}"/>
              </a:ext>
            </a:extLst>
          </p:cNvPr>
          <p:cNvGraphicFramePr/>
          <p:nvPr/>
        </p:nvGraphicFramePr>
        <p:xfrm>
          <a:off x="1960978" y="11637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9FC6E021-70E8-5CDE-4952-4F7680CAEC2D}"/>
              </a:ext>
            </a:extLst>
          </p:cNvPr>
          <p:cNvCxnSpPr/>
          <p:nvPr/>
        </p:nvCxnSpPr>
        <p:spPr bwMode="gray">
          <a:xfrm>
            <a:off x="4722920" y="2672179"/>
            <a:ext cx="523783" cy="363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4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DA01AC-7D72-4E66-B09E-B344E066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17" y="1552404"/>
            <a:ext cx="11154725" cy="443198"/>
          </a:xfrm>
        </p:spPr>
        <p:txBody>
          <a:bodyPr/>
          <a:lstStyle/>
          <a:p>
            <a:pPr algn="ctr"/>
            <a:r>
              <a:rPr lang="sv-SE" dirty="0"/>
              <a:t>Kostverksamheten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53088E4-73B1-483D-8435-616CCD61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E5E6E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Föredragshållarens namn (Ändra via Infoga&gt;Sidhuvud/sidfot, Använd för alla)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E5E6E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FFD1DE8-B528-4FCD-8289-6B30DDAF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C95B9-7351-4870-9180-D26802608E6A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E5E6E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E5E6E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D70F5C3-179C-4B0B-B963-AAFF2025B4BB}"/>
              </a:ext>
            </a:extLst>
          </p:cNvPr>
          <p:cNvSpPr txBox="1"/>
          <p:nvPr/>
        </p:nvSpPr>
        <p:spPr bwMode="gray">
          <a:xfrm>
            <a:off x="2091698" y="2383158"/>
            <a:ext cx="60946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34 kök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27 tillagningskök					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7 mottagningskök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					 				 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11 skolkök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21 förskolekök 					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2 äldreomsorgskök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rgbClr val="000000"/>
              </a:solidFill>
              <a:latin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000000"/>
                </a:solidFill>
                <a:latin typeface="Garamond"/>
              </a:rPr>
              <a:t>1692 barn i förskolan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4333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elever i skolan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000000"/>
                </a:solidFill>
                <a:latin typeface="Garamond"/>
              </a:rPr>
              <a:t>190 boenden på särskilda boenden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000000"/>
                </a:solidFill>
                <a:latin typeface="Garamond"/>
              </a:rPr>
              <a:t>95 medarbetare inom kostverksamheten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8" name="Bildobjekt 7" descr="En bild som visar Människoansikte, person, inomhus, pojke&#10;&#10;Automatiskt genererad beskrivning">
            <a:extLst>
              <a:ext uri="{FF2B5EF4-FFF2-40B4-BE49-F238E27FC236}">
                <a16:creationId xmlns:a16="http://schemas.microsoft.com/office/drawing/2014/main" id="{E544D97A-284C-40A0-91D8-56313128E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661" y="2124787"/>
            <a:ext cx="2581275" cy="1790700"/>
          </a:xfrm>
          <a:prstGeom prst="rect">
            <a:avLst/>
          </a:prstGeom>
        </p:spPr>
      </p:pic>
      <p:pic>
        <p:nvPicPr>
          <p:cNvPr id="10" name="Bildobjekt 9" descr="En bild som visar klädsel, person, Människoansikte, jeans&#10;&#10;Automatiskt genererad beskrivning">
            <a:extLst>
              <a:ext uri="{FF2B5EF4-FFF2-40B4-BE49-F238E27FC236}">
                <a16:creationId xmlns:a16="http://schemas.microsoft.com/office/drawing/2014/main" id="{7648DB1F-35EB-40BA-830B-AB2E6E5F4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275" y="4130267"/>
            <a:ext cx="2486025" cy="1885950"/>
          </a:xfrm>
          <a:prstGeom prst="rect">
            <a:avLst/>
          </a:prstGeom>
        </p:spPr>
      </p:pic>
      <p:pic>
        <p:nvPicPr>
          <p:cNvPr id="12" name="Bildobjekt 11" descr="En bild som visar person, klädsel, blomma, inomhus&#10;&#10;Automatiskt genererad beskrivning">
            <a:extLst>
              <a:ext uri="{FF2B5EF4-FFF2-40B4-BE49-F238E27FC236}">
                <a16:creationId xmlns:a16="http://schemas.microsoft.com/office/drawing/2014/main" id="{71169975-10A7-4C04-9267-5C1405354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751" y="4136559"/>
            <a:ext cx="29337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CE842-53F5-4133-BC0B-9E0106B7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409909"/>
          </a:xfrm>
        </p:spPr>
        <p:txBody>
          <a:bodyPr>
            <a:normAutofit/>
          </a:bodyPr>
          <a:lstStyle/>
          <a:p>
            <a:r>
              <a:rPr lang="sv-SE" sz="3600" dirty="0"/>
              <a:t>Kostutredning – beslut att gå mot tillagningskök</a:t>
            </a:r>
            <a:br>
              <a:rPr lang="sv-SE" sz="3600" dirty="0"/>
            </a:br>
            <a:br>
              <a:rPr lang="sv-SE" sz="3600" dirty="0"/>
            </a:br>
            <a:r>
              <a:rPr lang="sv-SE" sz="2400" dirty="0"/>
              <a:t>Centralkök i behov av renovering. Kyld huvudkomponent till större skolor, dessa skolor har gjorts om till tillagningskök. Vid nybyggnation byggs tillagningskök.</a:t>
            </a:r>
            <a:br>
              <a:rPr lang="sv-SE" sz="3600" dirty="0"/>
            </a:br>
            <a:br>
              <a:rPr lang="sv-SE" sz="1200" dirty="0"/>
            </a:br>
            <a:endParaRPr lang="sv-SE" sz="12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E60A02-2F38-4A3F-959F-37F98283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179" y="3024788"/>
            <a:ext cx="1518118" cy="149118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9C58E3B-76C4-4CC5-B849-45E41DA50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03" y="3190461"/>
            <a:ext cx="2124075" cy="124777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53CD9C9-F75C-4946-B949-E5307AFF5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991" y="3102530"/>
            <a:ext cx="2124075" cy="13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1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D6A487-49AA-FAE4-12A9-D1A8466B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u="sng" dirty="0"/>
              <a:t>Politiska uppdrag/mål 2025 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B26226-8DAE-8748-2819-F2055081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163B8B8-6F3C-A541-3471-36FE994A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14741C1-D4F6-717D-BFD2-3D8408E19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686" y="2597995"/>
            <a:ext cx="7255575" cy="135192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592FE23-B5E5-7B29-1C68-7CC18197C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560" y="4534388"/>
            <a:ext cx="7127478" cy="15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4C68A8-F67F-DF40-288F-9EE89162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Aktuellt i kostverksamheten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0B876D-00AF-E6C8-49F1-5927CBFB7E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Tre förskolor som stängs till HT</a:t>
            </a:r>
          </a:p>
          <a:p>
            <a:r>
              <a:rPr lang="sv-SE" dirty="0"/>
              <a:t>Upphandling kostdatasystem</a:t>
            </a:r>
          </a:p>
          <a:p>
            <a:r>
              <a:rPr lang="sv-SE"/>
              <a:t>Matsedel för elever/vårdnadshavare</a:t>
            </a:r>
            <a:endParaRPr lang="sv-SE" dirty="0"/>
          </a:p>
          <a:p>
            <a:r>
              <a:rPr lang="sv-SE" dirty="0"/>
              <a:t>Digital egenkontroll?</a:t>
            </a:r>
          </a:p>
          <a:p>
            <a:r>
              <a:rPr lang="sv-SE" dirty="0"/>
              <a:t>Fokusgrupper kring matsvinnsarbetet - matsvinnsmätningar</a:t>
            </a:r>
          </a:p>
          <a:p>
            <a:r>
              <a:rPr lang="sv-SE" dirty="0"/>
              <a:t>Fortsatt arbete kring ansökningsförfarandet av anpassad måltid</a:t>
            </a:r>
          </a:p>
          <a:p>
            <a:r>
              <a:rPr lang="sv-SE" dirty="0"/>
              <a:t>Kompetensutveckling för medarbetare, yrkessvenska, ergonomi, inspiration mm. Förstärk matkvalitén kopplat till riktlinjerna. </a:t>
            </a:r>
          </a:p>
          <a:p>
            <a:r>
              <a:rPr lang="sv-SE" dirty="0"/>
              <a:t>(Bohus)skolans mästerkock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824CD4AA-CE48-912D-A544-C7A69BA60E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91607" y="953824"/>
            <a:ext cx="2390775" cy="4288510"/>
          </a:xfr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AFD9F9-81B5-B051-28A2-E837003A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746C41-C70D-00AD-E246-2EB0D857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D9EB89C-1E08-D90E-9C2E-93C1304AD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341" y="953824"/>
            <a:ext cx="1937411" cy="301968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77B77AA8-CBD3-3D6C-60E1-1EED0CE6F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453" y="3869758"/>
            <a:ext cx="2066517" cy="274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F22E25-A83B-115A-753A-6AA777E0E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Rutin för specialkost och anpassad måltid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A94B97-1076-4C3C-25CC-BF7E4C2F8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3257868"/>
            <a:ext cx="11154725" cy="2974685"/>
          </a:xfrm>
        </p:spPr>
        <p:txBody>
          <a:bodyPr/>
          <a:lstStyle/>
          <a:p>
            <a:r>
              <a:rPr lang="sv-SE" dirty="0">
                <a:hlinkClick r:id="rId2"/>
              </a:rPr>
              <a:t>Rutin för specialkost och anpassad måltid</a:t>
            </a:r>
            <a:endParaRPr lang="sv-SE" dirty="0"/>
          </a:p>
          <a:p>
            <a:r>
              <a:rPr lang="sv-SE" dirty="0"/>
              <a:t>E-tjänst för ansökan om specialkost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B226854-53A8-DF4B-0533-45415930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Föredragshållarens namn (Ändra via Infoga&gt;Sidhuvud/sidfot, Använd för alla)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AFA189-F056-E920-DA63-46F70D35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95B9-7351-4870-9180-D26802608E6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3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le 2024">
  <a:themeElements>
    <a:clrScheme name="Ale">
      <a:dk1>
        <a:srgbClr val="000000"/>
      </a:dk1>
      <a:lt1>
        <a:srgbClr val="FFFFFF"/>
      </a:lt1>
      <a:dk2>
        <a:srgbClr val="CCCDCF"/>
      </a:dk2>
      <a:lt2>
        <a:srgbClr val="E5E6E7"/>
      </a:lt2>
      <a:accent1>
        <a:srgbClr val="0060A2"/>
      </a:accent1>
      <a:accent2>
        <a:srgbClr val="5997C2"/>
      </a:accent2>
      <a:accent3>
        <a:srgbClr val="B2CFE3"/>
      </a:accent3>
      <a:accent4>
        <a:srgbClr val="28843D"/>
      </a:accent4>
      <a:accent5>
        <a:srgbClr val="73AF81"/>
      </a:accent5>
      <a:accent6>
        <a:srgbClr val="BEDAC4"/>
      </a:accent6>
      <a:hlink>
        <a:srgbClr val="0563C1"/>
      </a:hlink>
      <a:folHlink>
        <a:srgbClr val="87888D"/>
      </a:folHlink>
    </a:clrScheme>
    <a:fontScheme name="Ale">
      <a:majorFont>
        <a:latin typeface="Gill Sans MT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4"/>
        </a:solidFill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400"/>
          </a:spcBef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rgbClr val="B1B2B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 algn="l">
          <a:lnSpc>
            <a:spcPct val="90000"/>
          </a:lnSpc>
          <a:spcBef>
            <a:spcPts val="600"/>
          </a:spcBef>
          <a:buClr>
            <a:schemeClr val="accent4"/>
          </a:buClr>
          <a:defRPr dirty="0" err="1" smtClean="0"/>
        </a:defPPr>
      </a:lstStyle>
    </a:txDef>
  </a:objectDefaults>
  <a:extraClrSchemeLst/>
  <a:custClrLst>
    <a:custClr name="Grå">
      <a:srgbClr val="87888D"/>
    </a:custClr>
    <a:custClr name="Mellangrå">
      <a:srgbClr val="B1B2B5"/>
    </a:custClr>
    <a:custClr name="Varmgul">
      <a:srgbClr val="DB9A17"/>
    </a:custClr>
    <a:custClr name="Varmröd">
      <a:srgbClr val="B1360F"/>
    </a:custClr>
  </a:custClrLst>
  <a:extLst>
    <a:ext uri="{05A4C25C-085E-4340-85A3-A5531E510DB2}">
      <thm15:themeFamily xmlns:thm15="http://schemas.microsoft.com/office/thememl/2012/main" name="Presentation7" id="{47A922C7-0DF7-4AA8-B0F7-20CED19A4CAE}" vid="{FA6FF956-34FE-4455-B695-9D2ECBEAB8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6266f9-a595-45b3-9b41-b5f30168796f">
      <Terms xmlns="http://schemas.microsoft.com/office/infopath/2007/PartnerControls"/>
    </lcf76f155ced4ddcb4097134ff3c332f>
    <TaxCatchAll xmlns="a7d9e102-149a-4974-884f-79444acb8752" xsi:nil="true"/>
    <SharedWithUsers xmlns="3ee74a27-fc57-46e0-9915-b3c40030b9c2">
      <UserInfo>
        <DisplayName>Karin Dickens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787349551A584D911AA4934C5FB4AA" ma:contentTypeVersion="18" ma:contentTypeDescription="Skapa ett nytt dokument." ma:contentTypeScope="" ma:versionID="8f18eb22eb3576bb7e036a32c349322f">
  <xsd:schema xmlns:xsd="http://www.w3.org/2001/XMLSchema" xmlns:xs="http://www.w3.org/2001/XMLSchema" xmlns:p="http://schemas.microsoft.com/office/2006/metadata/properties" xmlns:ns2="fc6266f9-a595-45b3-9b41-b5f30168796f" xmlns:ns3="3ee74a27-fc57-46e0-9915-b3c40030b9c2" xmlns:ns4="a7d9e102-149a-4974-884f-79444acb8752" targetNamespace="http://schemas.microsoft.com/office/2006/metadata/properties" ma:root="true" ma:fieldsID="0b9de4f3cfed170cf8eac9db3574bdd1" ns2:_="" ns3:_="" ns4:_="">
    <xsd:import namespace="fc6266f9-a595-45b3-9b41-b5f30168796f"/>
    <xsd:import namespace="3ee74a27-fc57-46e0-9915-b3c40030b9c2"/>
    <xsd:import namespace="a7d9e102-149a-4974-884f-79444acb87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266f9-a595-45b3-9b41-b5f301687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8e0d3044-ff1e-4401-87f7-ae170715f6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74a27-fc57-46e0-9915-b3c40030b9c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9e102-149a-4974-884f-79444acb875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60ac924-6068-4f3a-90f0-e2d06ff38117}" ma:internalName="TaxCatchAll" ma:showField="CatchAllData" ma:web="3ee74a27-fc57-46e0-9915-b3c40030b9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32FC54-72C5-4F0E-8001-B2C3ED417A01}">
  <ds:schemaRefs>
    <ds:schemaRef ds:uri="http://schemas.openxmlformats.org/package/2006/metadata/core-properties"/>
    <ds:schemaRef ds:uri="ae8a7584-f9f3-4700-89af-2cd7fa4d97d2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119240b2-1b1b-4d54-a9d8-d401d05fb80a"/>
    <ds:schemaRef ds:uri="http://www.w3.org/XML/1998/namespace"/>
    <ds:schemaRef ds:uri="http://purl.org/dc/dcmitype/"/>
    <ds:schemaRef ds:uri="fc6266f9-a595-45b3-9b41-b5f30168796f"/>
    <ds:schemaRef ds:uri="a7d9e102-149a-4974-884f-79444acb8752"/>
    <ds:schemaRef ds:uri="3ee74a27-fc57-46e0-9915-b3c40030b9c2"/>
  </ds:schemaRefs>
</ds:datastoreItem>
</file>

<file path=customXml/itemProps2.xml><?xml version="1.0" encoding="utf-8"?>
<ds:datastoreItem xmlns:ds="http://schemas.openxmlformats.org/officeDocument/2006/customXml" ds:itemID="{BDA8DA7E-E13C-438F-9266-2517BDA37A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C770BD-DAB4-4289-93A1-2AAAA30D90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6266f9-a595-45b3-9b41-b5f30168796f"/>
    <ds:schemaRef ds:uri="3ee74a27-fc57-46e0-9915-b3c40030b9c2"/>
    <ds:schemaRef ds:uri="a7d9e102-149a-4974-884f-79444acb8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8fe568f-8913-434e-b188-f51ee8e134bd}" enabled="1" method="Standard" siteId="{4eb1b07d-494e-40fa-b5ea-e09bcb6513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Ale kommun</Template>
  <TotalTime>1072</TotalTime>
  <Words>486</Words>
  <Application>Microsoft Office PowerPoint</Application>
  <PresentationFormat>Bredbild</PresentationFormat>
  <Paragraphs>93</Paragraphs>
  <Slides>16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Gill Sans MT</vt:lpstr>
      <vt:lpstr>Ale 2024</vt:lpstr>
      <vt:lpstr>Kostverksamheten Ale Kommun</vt:lpstr>
      <vt:lpstr>Ale Kommun</vt:lpstr>
      <vt:lpstr>Kommunens organisation</vt:lpstr>
      <vt:lpstr>PowerPoint-presentation</vt:lpstr>
      <vt:lpstr>Kostverksamheten</vt:lpstr>
      <vt:lpstr>Kostutredning – beslut att gå mot tillagningskök  Centralkök i behov av renovering. Kyld huvudkomponent till större skolor, dessa skolor har gjorts om till tillagningskök. Vid nybyggnation byggs tillagningskök.  </vt:lpstr>
      <vt:lpstr>Politiska uppdrag/mål 2025 </vt:lpstr>
      <vt:lpstr>Aktuellt i kostverksamheten</vt:lpstr>
      <vt:lpstr>Rutin för specialkost och anpassad måltid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Ale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</dc:title>
  <dc:creator>Sofie Axelsson</dc:creator>
  <cp:lastModifiedBy>Sofie Axelsson</cp:lastModifiedBy>
  <cp:revision>14</cp:revision>
  <dcterms:created xsi:type="dcterms:W3CDTF">2024-03-08T13:44:35Z</dcterms:created>
  <dcterms:modified xsi:type="dcterms:W3CDTF">2025-02-28T07:44:08Z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0x010100BF787349551A584D911AA4934C5FB4AA</vt:lpwstr>
  </property>
</Properties>
</file>