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45249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8270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6362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51329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275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34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7564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0476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7291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48104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4415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6FA2B-B868-4E01-9F15-5B85C985B68B}" type="datetimeFigureOut">
              <a:rPr lang="en-SE" smtClean="0"/>
              <a:t>2026-08-17</a:t>
            </a:fld>
            <a:endParaRPr lang="en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90E8EB-C6EF-48DE-BBE6-171FC9D6E83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9499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2E280BE-8B08-4F5C-6017-AD01047254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70884" cy="10001250"/>
          </a:xfrm>
          <a:prstGeom prst="rect">
            <a:avLst/>
          </a:prstGeom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450CABF6-53B4-4668-DE3E-76332EB124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2105025" y="7610475"/>
            <a:ext cx="3076575" cy="140017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SE" b="1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När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: </a:t>
            </a:r>
          </a:p>
          <a:p>
            <a:pPr algn="l"/>
            <a:r>
              <a:rPr lang="en-SE" b="1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Var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:</a:t>
            </a:r>
          </a:p>
          <a:p>
            <a:pPr algn="l"/>
            <a:r>
              <a:rPr lang="en-SE" b="1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Hur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:</a:t>
            </a:r>
            <a:endParaRPr lang="en-SE" b="1" dirty="0">
              <a:solidFill>
                <a:schemeClr val="bg1"/>
              </a:solidFill>
              <a:latin typeface="Source Sans Pro SemiBold" panose="020F0502020204030204" pitchFamily="34" charset="0"/>
              <a:ea typeface="Source Sans Pro Black" panose="020B0803030403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en-SE" b="1" i="1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Ha med:</a:t>
            </a:r>
            <a:r>
              <a:rPr lang="en-SE" b="1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 </a:t>
            </a:r>
            <a:r>
              <a:rPr lang="en-SE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matlåda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 för </a:t>
            </a:r>
            <a:r>
              <a:rPr lang="en-SE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att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 ta </a:t>
            </a:r>
            <a:br>
              <a:rPr lang="sv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</a:b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hem mat </a:t>
            </a:r>
            <a:r>
              <a:rPr lang="en-SE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som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 </a:t>
            </a:r>
            <a:r>
              <a:rPr lang="en-SE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blir</a:t>
            </a:r>
            <a:r>
              <a:rPr lang="en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 </a:t>
            </a:r>
            <a:r>
              <a:rPr lang="en-SE" dirty="0" err="1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över</a:t>
            </a:r>
            <a:r>
              <a:rPr lang="sv-SE" dirty="0">
                <a:solidFill>
                  <a:schemeClr val="bg1"/>
                </a:solidFill>
                <a:latin typeface="Source Sans Pro SemiBold" panose="020F0502020204030204" pitchFamily="34" charset="0"/>
                <a:ea typeface="Source Sans Pro Black" panose="020B0803030403020204" pitchFamily="34" charset="0"/>
              </a:rPr>
              <a:t>!</a:t>
            </a:r>
            <a:endParaRPr lang="en-SE" dirty="0">
              <a:solidFill>
                <a:schemeClr val="bg1"/>
              </a:solidFill>
              <a:latin typeface="Source Sans Pro SemiBold" panose="020F0502020204030204" pitchFamily="34" charset="0"/>
              <a:ea typeface="Source Sans Pro Black" panose="020B0803030403020204" pitchFamily="34" charset="0"/>
            </a:endParaRPr>
          </a:p>
          <a:p>
            <a:pPr algn="l"/>
            <a:endParaRPr lang="en-SE" dirty="0">
              <a:solidFill>
                <a:schemeClr val="bg1"/>
              </a:solidFill>
              <a:latin typeface="Source Sans Pro SemiBold" panose="020F0502020204030204" pitchFamily="34" charset="0"/>
              <a:ea typeface="Source Sans Pro Black" panose="020B08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3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20</Words>
  <Application>Microsoft Office PowerPoint</Application>
  <PresentationFormat>A4 (210 x 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Source Sans Pro SemiBold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Arnborger</dc:creator>
  <cp:lastModifiedBy>Julia Arnborger</cp:lastModifiedBy>
  <cp:revision>2</cp:revision>
  <dcterms:created xsi:type="dcterms:W3CDTF">2026-08-17T11:47:35Z</dcterms:created>
  <dcterms:modified xsi:type="dcterms:W3CDTF">2026-08-17T11:55:18Z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0afd86-dcf7-4483-b9eb-5af1dcd104e1_Enabled">
    <vt:lpwstr>true</vt:lpwstr>
  </property>
  <property fmtid="{D5CDD505-2E9C-101B-9397-08002B2CF9AE}" pid="3" name="MSIP_Label_680afd86-dcf7-4483-b9eb-5af1dcd104e1_SetDate">
    <vt:lpwstr>2026-08-17T11:52:58Z</vt:lpwstr>
  </property>
  <property fmtid="{D5CDD505-2E9C-101B-9397-08002B2CF9AE}" pid="4" name="MSIP_Label_680afd86-dcf7-4483-b9eb-5af1dcd104e1_Method">
    <vt:lpwstr>Standard</vt:lpwstr>
  </property>
  <property fmtid="{D5CDD505-2E9C-101B-9397-08002B2CF9AE}" pid="5" name="MSIP_Label_680afd86-dcf7-4483-b9eb-5af1dcd104e1_Name">
    <vt:lpwstr>K2 Intern</vt:lpwstr>
  </property>
  <property fmtid="{D5CDD505-2E9C-101B-9397-08002B2CF9AE}" pid="6" name="MSIP_Label_680afd86-dcf7-4483-b9eb-5af1dcd104e1_SiteId">
    <vt:lpwstr>5a9809cf-0bcb-413a-838a-09ecc40cc9e8</vt:lpwstr>
  </property>
  <property fmtid="{D5CDD505-2E9C-101B-9397-08002B2CF9AE}" pid="7" name="MSIP_Label_680afd86-dcf7-4483-b9eb-5af1dcd104e1_ActionId">
    <vt:lpwstr>c4deeebd-f36f-4d39-ac50-6bab1ab1949a</vt:lpwstr>
  </property>
  <property fmtid="{D5CDD505-2E9C-101B-9397-08002B2CF9AE}" pid="8" name="MSIP_Label_680afd86-dcf7-4483-b9eb-5af1dcd104e1_ContentBits">
    <vt:lpwstr>0</vt:lpwstr>
  </property>
  <property fmtid="{D5CDD505-2E9C-101B-9397-08002B2CF9AE}" pid="9" name="MSIP_Label_680afd86-dcf7-4483-b9eb-5af1dcd104e1_Tag">
    <vt:lpwstr>10, 3, 0, 1</vt:lpwstr>
  </property>
</Properties>
</file>